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4"/>
    <p:sldMasterId id="2147483695" r:id="rId5"/>
    <p:sldMasterId id="214748369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Lst>
  <p:sldSz cy="5143500" cx="9144000"/>
  <p:notesSz cx="6858000" cy="9144000"/>
  <p:embeddedFontLst>
    <p:embeddedFont>
      <p:font typeface="Roboto Mono Medium"/>
      <p:regular r:id="rId88"/>
      <p:bold r:id="rId89"/>
      <p:italic r:id="rId90"/>
      <p:boldItalic r:id="rId91"/>
    </p:embeddedFont>
    <p:embeddedFont>
      <p:font typeface="Proxima Nova"/>
      <p:regular r:id="rId92"/>
      <p:bold r:id="rId93"/>
      <p:italic r:id="rId94"/>
      <p:boldItalic r:id="rId95"/>
    </p:embeddedFont>
    <p:embeddedFont>
      <p:font typeface="Roboto Medium"/>
      <p:regular r:id="rId96"/>
      <p:bold r:id="rId97"/>
      <p:italic r:id="rId98"/>
      <p:boldItalic r:id="rId99"/>
    </p:embeddedFont>
    <p:embeddedFont>
      <p:font typeface="Concert One"/>
      <p:regular r:id="rId100"/>
    </p:embeddedFont>
    <p:embeddedFont>
      <p:font typeface="Anonymous Pro"/>
      <p:regular r:id="rId101"/>
      <p:bold r:id="rId102"/>
      <p:italic r:id="rId103"/>
      <p:boldItalic r:id="rId104"/>
    </p:embeddedFont>
    <p:embeddedFont>
      <p:font typeface="Amatic SC"/>
      <p:regular r:id="rId105"/>
      <p:bold r:id="rId106"/>
    </p:embeddedFont>
    <p:embeddedFont>
      <p:font typeface="Coming Soon"/>
      <p:regular r:id="rId107"/>
    </p:embeddedFont>
    <p:embeddedFont>
      <p:font typeface="Proxima Nova Semibold"/>
      <p:regular r:id="rId108"/>
      <p:bold r:id="rId109"/>
      <p:boldItalic r:id="rId110"/>
    </p:embeddedFont>
    <p:embeddedFont>
      <p:font typeface="Roboto Mono"/>
      <p:regular r:id="rId111"/>
      <p:bold r:id="rId112"/>
      <p:italic r:id="rId113"/>
      <p:boldItalic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60536A-9E3E-4040-8BED-35A10465B57E}">
  <a:tblStyle styleId="{6160536A-9E3E-4040-8BED-35A10465B57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ComingSoon-regular.fntdata"/><Relationship Id="rId106" Type="http://schemas.openxmlformats.org/officeDocument/2006/relationships/font" Target="fonts/AmaticSC-bold.fntdata"/><Relationship Id="rId105" Type="http://schemas.openxmlformats.org/officeDocument/2006/relationships/font" Target="fonts/AmaticSC-regular.fntdata"/><Relationship Id="rId104" Type="http://schemas.openxmlformats.org/officeDocument/2006/relationships/font" Target="fonts/AnonymousPro-boldItalic.fntdata"/><Relationship Id="rId109" Type="http://schemas.openxmlformats.org/officeDocument/2006/relationships/font" Target="fonts/ProximaNovaSemibold-bold.fntdata"/><Relationship Id="rId108" Type="http://schemas.openxmlformats.org/officeDocument/2006/relationships/font" Target="fonts/ProximaNovaSemibold-regular.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AnonymousPro-italic.fntdata"/><Relationship Id="rId102" Type="http://schemas.openxmlformats.org/officeDocument/2006/relationships/font" Target="fonts/AnonymousPro-bold.fntdata"/><Relationship Id="rId101" Type="http://schemas.openxmlformats.org/officeDocument/2006/relationships/font" Target="fonts/AnonymousPro-regular.fntdata"/><Relationship Id="rId100" Type="http://schemas.openxmlformats.org/officeDocument/2006/relationships/font" Target="fonts/ConcertOne-regular.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ProximaNova-boldItalic.fntdata"/><Relationship Id="rId94" Type="http://schemas.openxmlformats.org/officeDocument/2006/relationships/font" Target="fonts/ProximaNova-italic.fntdata"/><Relationship Id="rId97" Type="http://schemas.openxmlformats.org/officeDocument/2006/relationships/font" Target="fonts/RobotoMedium-bold.fntdata"/><Relationship Id="rId96" Type="http://schemas.openxmlformats.org/officeDocument/2006/relationships/font" Target="fonts/RobotoMedium-regular.fntdata"/><Relationship Id="rId11" Type="http://schemas.openxmlformats.org/officeDocument/2006/relationships/slide" Target="slides/slide4.xml"/><Relationship Id="rId99" Type="http://schemas.openxmlformats.org/officeDocument/2006/relationships/font" Target="fonts/RobotoMedium-boldItalic.fntdata"/><Relationship Id="rId10" Type="http://schemas.openxmlformats.org/officeDocument/2006/relationships/slide" Target="slides/slide3.xml"/><Relationship Id="rId98" Type="http://schemas.openxmlformats.org/officeDocument/2006/relationships/font" Target="fonts/RobotoMedium-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RobotoMonoMedium-boldItalic.fntdata"/><Relationship Id="rId90" Type="http://schemas.openxmlformats.org/officeDocument/2006/relationships/font" Target="fonts/RobotoMonoMedium-italic.fntdata"/><Relationship Id="rId93" Type="http://schemas.openxmlformats.org/officeDocument/2006/relationships/font" Target="fonts/ProximaNova-bold.fntdata"/><Relationship Id="rId92" Type="http://schemas.openxmlformats.org/officeDocument/2006/relationships/font" Target="fonts/ProximaNova-regular.fntdata"/><Relationship Id="rId15" Type="http://schemas.openxmlformats.org/officeDocument/2006/relationships/slide" Target="slides/slide8.xml"/><Relationship Id="rId110" Type="http://schemas.openxmlformats.org/officeDocument/2006/relationships/font" Target="fonts/ProximaNovaSemibold-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RobotoMono-boldItalic.fntdata"/><Relationship Id="rId18" Type="http://schemas.openxmlformats.org/officeDocument/2006/relationships/slide" Target="slides/slide11.xml"/><Relationship Id="rId113" Type="http://schemas.openxmlformats.org/officeDocument/2006/relationships/font" Target="fonts/RobotoMono-italic.fntdata"/><Relationship Id="rId112" Type="http://schemas.openxmlformats.org/officeDocument/2006/relationships/font" Target="fonts/RobotoMono-bold.fntdata"/><Relationship Id="rId111" Type="http://schemas.openxmlformats.org/officeDocument/2006/relationships/font" Target="fonts/RobotoMono-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font" Target="fonts/RobotoMonoMedium-regular.fntdata"/><Relationship Id="rId87" Type="http://schemas.openxmlformats.org/officeDocument/2006/relationships/slide" Target="slides/slide80.xml"/><Relationship Id="rId89" Type="http://schemas.openxmlformats.org/officeDocument/2006/relationships/font" Target="fonts/RobotoMonoMedium-bold.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209571f4d9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209571f4d9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853034354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853034354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209571f4d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209571f4d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209571f4d9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209571f4d9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8506521a88_4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8506521a88_4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209571f4d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209571f4d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20f6c89457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20f6c89457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853034354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853034354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209571f4d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209571f4d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853034354b_0_24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853034354b_0_24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853034354b_0_24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53034354b_0_24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853034354b_0_24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853034354b_0_24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853034354b_0_24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853034354b_0_24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209571f4d9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209571f4d9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853034354b_0_24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853034354b_0_24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209571f4d9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209571f4d9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853034354b_0_24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853034354b_0_24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209571f4d9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209571f4d9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209571f4d9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209571f4d9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209571f4d9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209571f4d9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853034354b_0_24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853034354b_0_24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777e31443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77e31443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209571f4d9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209571f4d9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20f6c8945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20f6c8945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853034354b_0_24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853034354b_0_24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20f6c89457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120f6c89457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209571f4d9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209571f4d9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209571f4d9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209571f4d9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209571f4d9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1209571f4d9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209571f4d9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1209571f4d9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209571f4d9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209571f4d9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20f6c89457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20f6c8945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853034354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853034354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20f6c89457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120f6c89457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20f6c89457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20f6c89457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853034354b_0_24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853034354b_0_24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853034354b_0_24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853034354b_0_24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209571f4d9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1209571f4d9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209571f4d9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209571f4d9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120f6c89457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120f6c89457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853034354b_0_24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853034354b_0_24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20f6c89457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20f6c89457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120f6c89457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120f6c8945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777e31443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777e31443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853034354b_0_24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853034354b_0_24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1209571f4d9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1209571f4d9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120f6c894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120f6c894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120f6c89457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120f6c89457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853034354b_0_24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853034354b_0_24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120f6c8945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120f6c8945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120f6c8945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120f6c8945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120f6c89457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120f6c89457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853034354b_0_24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853034354b_0_24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120f6c89457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120f6c89457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09571f4d9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209571f4d9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853034354b_0_24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853034354b_0_24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209571f4d9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209571f4d9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1209571f4d9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1209571f4d9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120f6c89457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120f6c89457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853034354b_0_24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853034354b_0_24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120f6c89457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120f6c89457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853034354b_0_24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853034354b_0_24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g853034354b_0_24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1" name="Google Shape;1811;g853034354b_0_24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120f6c89457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120f6c89457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120f6c89457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120f6c89457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853034354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853034354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SLIDES_API161291079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SLIDES_API161291079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128e6c9cb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128e6c9cb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853034354b_0_12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853034354b_0_12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b7a9cbcc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b7a9cbcc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853034354b_0_12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853034354b_0_12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853034354b_0_12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853034354b_0_12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8" name="Shape 8718"/>
        <p:cNvGrpSpPr/>
        <p:nvPr/>
      </p:nvGrpSpPr>
      <p:grpSpPr>
        <a:xfrm>
          <a:off x="0" y="0"/>
          <a:ext cx="0" cy="0"/>
          <a:chOff x="0" y="0"/>
          <a:chExt cx="0" cy="0"/>
        </a:xfrm>
      </p:grpSpPr>
      <p:sp>
        <p:nvSpPr>
          <p:cNvPr id="8719" name="Google Shape;8719;g853034354b_0_19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0" name="Google Shape;8720;g853034354b_0_19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5" name="Shape 9145"/>
        <p:cNvGrpSpPr/>
        <p:nvPr/>
      </p:nvGrpSpPr>
      <p:grpSpPr>
        <a:xfrm>
          <a:off x="0" y="0"/>
          <a:ext cx="0" cy="0"/>
          <a:chOff x="0" y="0"/>
          <a:chExt cx="0" cy="0"/>
        </a:xfrm>
      </p:grpSpPr>
      <p:sp>
        <p:nvSpPr>
          <p:cNvPr id="9146" name="Google Shape;9146;g853034354b_0_19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7" name="Google Shape;9147;g853034354b_0_19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8" name="Shape 9308"/>
        <p:cNvGrpSpPr/>
        <p:nvPr/>
      </p:nvGrpSpPr>
      <p:grpSpPr>
        <a:xfrm>
          <a:off x="0" y="0"/>
          <a:ext cx="0" cy="0"/>
          <a:chOff x="0" y="0"/>
          <a:chExt cx="0" cy="0"/>
        </a:xfrm>
      </p:grpSpPr>
      <p:sp>
        <p:nvSpPr>
          <p:cNvPr id="9309" name="Google Shape;9309;g853034354b_0_19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0" name="Google Shape;9310;g853034354b_0_19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0" name="Shape 9710"/>
        <p:cNvGrpSpPr/>
        <p:nvPr/>
      </p:nvGrpSpPr>
      <p:grpSpPr>
        <a:xfrm>
          <a:off x="0" y="0"/>
          <a:ext cx="0" cy="0"/>
          <a:chOff x="0" y="0"/>
          <a:chExt cx="0" cy="0"/>
        </a:xfrm>
      </p:grpSpPr>
      <p:sp>
        <p:nvSpPr>
          <p:cNvPr id="9711" name="Google Shape;9711;g853034354b_0_20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2" name="Google Shape;9712;g853034354b_0_20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20f6c89457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20f6c89457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1" name="Shape 10081"/>
        <p:cNvGrpSpPr/>
        <p:nvPr/>
      </p:nvGrpSpPr>
      <p:grpSpPr>
        <a:xfrm>
          <a:off x="0" y="0"/>
          <a:ext cx="0" cy="0"/>
          <a:chOff x="0" y="0"/>
          <a:chExt cx="0" cy="0"/>
        </a:xfrm>
      </p:grpSpPr>
      <p:sp>
        <p:nvSpPr>
          <p:cNvPr id="10082" name="Google Shape;10082;g853034354b_0_24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3" name="Google Shape;10083;g853034354b_0_24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853034354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853034354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hyperlink" Target="http://bit.ly/2Tynxth"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0" name="Google Shape;10;p2"/>
          <p:cNvPicPr preferRelativeResize="0"/>
          <p:nvPr/>
        </p:nvPicPr>
        <p:blipFill rotWithShape="1">
          <a:blip r:embed="rId3">
            <a:alphaModFix/>
          </a:blip>
          <a:srcRect b="61089" l="0" r="0" t="0"/>
          <a:stretch/>
        </p:blipFill>
        <p:spPr>
          <a:xfrm rot="-620881">
            <a:off x="1853551" y="40483"/>
            <a:ext cx="2068426" cy="1772790"/>
          </a:xfrm>
          <a:prstGeom prst="rect">
            <a:avLst/>
          </a:prstGeom>
          <a:noFill/>
          <a:ln>
            <a:noFill/>
          </a:ln>
        </p:spPr>
      </p:pic>
      <p:pic>
        <p:nvPicPr>
          <p:cNvPr id="11" name="Google Shape;11;p2"/>
          <p:cNvPicPr preferRelativeResize="0"/>
          <p:nvPr/>
        </p:nvPicPr>
        <p:blipFill rotWithShape="1">
          <a:blip r:embed="rId4">
            <a:alphaModFix/>
          </a:blip>
          <a:srcRect b="6838" l="0" r="1545" t="0"/>
          <a:stretch/>
        </p:blipFill>
        <p:spPr>
          <a:xfrm>
            <a:off x="1047887" y="524012"/>
            <a:ext cx="7048226" cy="4102024"/>
          </a:xfrm>
          <a:prstGeom prst="rect">
            <a:avLst/>
          </a:prstGeom>
          <a:noFill/>
          <a:ln>
            <a:noFill/>
          </a:ln>
        </p:spPr>
      </p:pic>
      <p:pic>
        <p:nvPicPr>
          <p:cNvPr id="12" name="Google Shape;12;p2"/>
          <p:cNvPicPr preferRelativeResize="0"/>
          <p:nvPr/>
        </p:nvPicPr>
        <p:blipFill>
          <a:blip r:embed="rId5">
            <a:alphaModFix/>
          </a:blip>
          <a:stretch>
            <a:fillRect/>
          </a:stretch>
        </p:blipFill>
        <p:spPr>
          <a:xfrm>
            <a:off x="1593925" y="2989525"/>
            <a:ext cx="1584774" cy="1852801"/>
          </a:xfrm>
          <a:prstGeom prst="rect">
            <a:avLst/>
          </a:prstGeom>
          <a:noFill/>
          <a:ln>
            <a:noFill/>
          </a:ln>
          <a:effectLst>
            <a:outerShdw blurRad="57150" rotWithShape="0" algn="bl" dir="3300000" dist="19050">
              <a:srgbClr val="000000">
                <a:alpha val="34000"/>
              </a:srgbClr>
            </a:outerShdw>
          </a:effectLst>
        </p:spPr>
      </p:pic>
      <p:sp>
        <p:nvSpPr>
          <p:cNvPr id="13" name="Google Shape;13;p2"/>
          <p:cNvSpPr txBox="1"/>
          <p:nvPr>
            <p:ph type="ctrTitle"/>
          </p:nvPr>
        </p:nvSpPr>
        <p:spPr>
          <a:xfrm>
            <a:off x="1532100" y="1728423"/>
            <a:ext cx="6079800" cy="16551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SzPts val="6000"/>
              <a:buNone/>
              <a:defRPr sz="6000"/>
            </a:lvl1pPr>
            <a:lvl2pPr lvl="1" algn="ctr">
              <a:lnSpc>
                <a:spcPct val="80000"/>
              </a:lnSpc>
              <a:spcBef>
                <a:spcPts val="0"/>
              </a:spcBef>
              <a:spcAft>
                <a:spcPts val="0"/>
              </a:spcAft>
              <a:buClr>
                <a:srgbClr val="0B5394"/>
              </a:buClr>
              <a:buSzPts val="6000"/>
              <a:buNone/>
              <a:defRPr sz="6000">
                <a:solidFill>
                  <a:srgbClr val="0B5394"/>
                </a:solidFill>
              </a:defRPr>
            </a:lvl2pPr>
            <a:lvl3pPr lvl="2" algn="ctr">
              <a:lnSpc>
                <a:spcPct val="80000"/>
              </a:lnSpc>
              <a:spcBef>
                <a:spcPts val="0"/>
              </a:spcBef>
              <a:spcAft>
                <a:spcPts val="0"/>
              </a:spcAft>
              <a:buClr>
                <a:srgbClr val="0B5394"/>
              </a:buClr>
              <a:buSzPts val="6000"/>
              <a:buNone/>
              <a:defRPr sz="6000">
                <a:solidFill>
                  <a:srgbClr val="0B5394"/>
                </a:solidFill>
              </a:defRPr>
            </a:lvl3pPr>
            <a:lvl4pPr lvl="3" algn="ctr">
              <a:lnSpc>
                <a:spcPct val="80000"/>
              </a:lnSpc>
              <a:spcBef>
                <a:spcPts val="0"/>
              </a:spcBef>
              <a:spcAft>
                <a:spcPts val="0"/>
              </a:spcAft>
              <a:buClr>
                <a:srgbClr val="0B5394"/>
              </a:buClr>
              <a:buSzPts val="6000"/>
              <a:buNone/>
              <a:defRPr sz="6000">
                <a:solidFill>
                  <a:srgbClr val="0B5394"/>
                </a:solidFill>
              </a:defRPr>
            </a:lvl4pPr>
            <a:lvl5pPr lvl="4" algn="ctr">
              <a:lnSpc>
                <a:spcPct val="80000"/>
              </a:lnSpc>
              <a:spcBef>
                <a:spcPts val="0"/>
              </a:spcBef>
              <a:spcAft>
                <a:spcPts val="0"/>
              </a:spcAft>
              <a:buClr>
                <a:srgbClr val="0B5394"/>
              </a:buClr>
              <a:buSzPts val="6000"/>
              <a:buNone/>
              <a:defRPr sz="6000">
                <a:solidFill>
                  <a:srgbClr val="0B5394"/>
                </a:solidFill>
              </a:defRPr>
            </a:lvl5pPr>
            <a:lvl6pPr lvl="5" algn="ctr">
              <a:lnSpc>
                <a:spcPct val="80000"/>
              </a:lnSpc>
              <a:spcBef>
                <a:spcPts val="0"/>
              </a:spcBef>
              <a:spcAft>
                <a:spcPts val="0"/>
              </a:spcAft>
              <a:buClr>
                <a:srgbClr val="0B5394"/>
              </a:buClr>
              <a:buSzPts val="6000"/>
              <a:buNone/>
              <a:defRPr sz="6000">
                <a:solidFill>
                  <a:srgbClr val="0B5394"/>
                </a:solidFill>
              </a:defRPr>
            </a:lvl6pPr>
            <a:lvl7pPr lvl="6" algn="ctr">
              <a:lnSpc>
                <a:spcPct val="80000"/>
              </a:lnSpc>
              <a:spcBef>
                <a:spcPts val="0"/>
              </a:spcBef>
              <a:spcAft>
                <a:spcPts val="0"/>
              </a:spcAft>
              <a:buClr>
                <a:srgbClr val="0B5394"/>
              </a:buClr>
              <a:buSzPts val="6000"/>
              <a:buNone/>
              <a:defRPr sz="6000">
                <a:solidFill>
                  <a:srgbClr val="0B5394"/>
                </a:solidFill>
              </a:defRPr>
            </a:lvl7pPr>
            <a:lvl8pPr lvl="7" algn="ctr">
              <a:lnSpc>
                <a:spcPct val="80000"/>
              </a:lnSpc>
              <a:spcBef>
                <a:spcPts val="0"/>
              </a:spcBef>
              <a:spcAft>
                <a:spcPts val="0"/>
              </a:spcAft>
              <a:buClr>
                <a:srgbClr val="0B5394"/>
              </a:buClr>
              <a:buSzPts val="6000"/>
              <a:buNone/>
              <a:defRPr sz="6000">
                <a:solidFill>
                  <a:srgbClr val="0B5394"/>
                </a:solidFill>
              </a:defRPr>
            </a:lvl8pPr>
            <a:lvl9pPr lvl="8" algn="ctr">
              <a:lnSpc>
                <a:spcPct val="80000"/>
              </a:lnSpc>
              <a:spcBef>
                <a:spcPts val="0"/>
              </a:spcBef>
              <a:spcAft>
                <a:spcPts val="0"/>
              </a:spcAft>
              <a:buClr>
                <a:srgbClr val="0B5394"/>
              </a:buClr>
              <a:buSzPts val="6000"/>
              <a:buNone/>
              <a:defRPr sz="6000">
                <a:solidFill>
                  <a:srgbClr val="0B5394"/>
                </a:solidFill>
              </a:defRPr>
            </a:lvl9pPr>
          </a:lstStyle>
          <a:p/>
        </p:txBody>
      </p:sp>
      <p:sp>
        <p:nvSpPr>
          <p:cNvPr id="14" name="Google Shape;14;p2"/>
          <p:cNvSpPr txBox="1"/>
          <p:nvPr>
            <p:ph idx="1" type="subTitle"/>
          </p:nvPr>
        </p:nvSpPr>
        <p:spPr>
          <a:xfrm>
            <a:off x="1672763" y="3769325"/>
            <a:ext cx="1427100" cy="7926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Clr>
                <a:schemeClr val="dk2"/>
              </a:buClr>
              <a:buSzPts val="1400"/>
              <a:buNone/>
              <a:defRPr sz="1400">
                <a:solidFill>
                  <a:schemeClr val="dk2"/>
                </a:solidFill>
              </a:defRPr>
            </a:lvl1pPr>
            <a:lvl2pPr lvl="1"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2pPr>
            <a:lvl3pPr lvl="2"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3pPr>
            <a:lvl4pPr lvl="3"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4pPr>
            <a:lvl5pPr lvl="4"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5pPr>
            <a:lvl6pPr lvl="5"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6pPr>
            <a:lvl7pPr lvl="6"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7pPr>
            <a:lvl8pPr lvl="7"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8pPr>
            <a:lvl9pPr lvl="8"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pic>
        <p:nvPicPr>
          <p:cNvPr id="55" name="Google Shape;55;p11"/>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56" name="Google Shape;56;p11"/>
          <p:cNvPicPr preferRelativeResize="0"/>
          <p:nvPr/>
        </p:nvPicPr>
        <p:blipFill rotWithShape="1">
          <a:blip r:embed="rId3">
            <a:alphaModFix/>
          </a:blip>
          <a:srcRect b="18300" l="0" r="8892" t="16734"/>
          <a:stretch/>
        </p:blipFill>
        <p:spPr>
          <a:xfrm rot="-5400000">
            <a:off x="4748475" y="480657"/>
            <a:ext cx="2036850" cy="846042"/>
          </a:xfrm>
          <a:prstGeom prst="rect">
            <a:avLst/>
          </a:prstGeom>
          <a:noFill/>
          <a:ln>
            <a:noFill/>
          </a:ln>
        </p:spPr>
      </p:pic>
      <p:pic>
        <p:nvPicPr>
          <p:cNvPr id="57" name="Google Shape;57;p11"/>
          <p:cNvPicPr preferRelativeResize="0"/>
          <p:nvPr/>
        </p:nvPicPr>
        <p:blipFill rotWithShape="1">
          <a:blip r:embed="rId3">
            <a:alphaModFix/>
          </a:blip>
          <a:srcRect b="18300" l="0" r="8892" t="16734"/>
          <a:stretch/>
        </p:blipFill>
        <p:spPr>
          <a:xfrm rot="-5400000">
            <a:off x="5339025" y="595407"/>
            <a:ext cx="2036850" cy="846042"/>
          </a:xfrm>
          <a:prstGeom prst="rect">
            <a:avLst/>
          </a:prstGeom>
          <a:noFill/>
          <a:ln>
            <a:noFill/>
          </a:ln>
        </p:spPr>
      </p:pic>
      <p:pic>
        <p:nvPicPr>
          <p:cNvPr id="58" name="Google Shape;58;p11"/>
          <p:cNvPicPr preferRelativeResize="0"/>
          <p:nvPr/>
        </p:nvPicPr>
        <p:blipFill rotWithShape="1">
          <a:blip r:embed="rId4">
            <a:alphaModFix/>
          </a:blip>
          <a:srcRect b="7123" l="0" r="0" t="0"/>
          <a:stretch/>
        </p:blipFill>
        <p:spPr>
          <a:xfrm>
            <a:off x="1974100" y="324738"/>
            <a:ext cx="5195775" cy="4494025"/>
          </a:xfrm>
          <a:prstGeom prst="rect">
            <a:avLst/>
          </a:prstGeom>
          <a:noFill/>
          <a:ln>
            <a:noFill/>
          </a:ln>
        </p:spPr>
      </p:pic>
      <p:sp>
        <p:nvSpPr>
          <p:cNvPr id="59" name="Google Shape;59;p11"/>
          <p:cNvSpPr txBox="1"/>
          <p:nvPr>
            <p:ph hasCustomPrompt="1" type="title"/>
          </p:nvPr>
        </p:nvSpPr>
        <p:spPr>
          <a:xfrm>
            <a:off x="2838275" y="1645347"/>
            <a:ext cx="4001700" cy="1137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7200"/>
              <a:buNone/>
              <a:defRPr b="0" sz="7200">
                <a:solidFill>
                  <a:schemeClr val="dk2"/>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60" name="Google Shape;60;p11"/>
          <p:cNvSpPr txBox="1"/>
          <p:nvPr>
            <p:ph idx="1" type="body"/>
          </p:nvPr>
        </p:nvSpPr>
        <p:spPr>
          <a:xfrm>
            <a:off x="3335675" y="3062950"/>
            <a:ext cx="30069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dk2"/>
              </a:buClr>
              <a:buSzPts val="1800"/>
              <a:buChar char="●"/>
              <a:defRPr>
                <a:solidFill>
                  <a:schemeClr val="dk2"/>
                </a:solidFill>
              </a:defRPr>
            </a:lvl1pPr>
            <a:lvl2pPr indent="-342900" lvl="1" marL="914400" algn="ctr">
              <a:spcBef>
                <a:spcPts val="1600"/>
              </a:spcBef>
              <a:spcAft>
                <a:spcPts val="0"/>
              </a:spcAft>
              <a:buClr>
                <a:schemeClr val="dk2"/>
              </a:buClr>
              <a:buSzPts val="1800"/>
              <a:buChar char="○"/>
              <a:defRPr sz="1800">
                <a:solidFill>
                  <a:schemeClr val="dk2"/>
                </a:solidFill>
              </a:defRPr>
            </a:lvl2pPr>
            <a:lvl3pPr indent="-342900" lvl="2" marL="1371600" algn="ctr">
              <a:spcBef>
                <a:spcPts val="1600"/>
              </a:spcBef>
              <a:spcAft>
                <a:spcPts val="0"/>
              </a:spcAft>
              <a:buClr>
                <a:schemeClr val="dk2"/>
              </a:buClr>
              <a:buSzPts val="1800"/>
              <a:buChar char="■"/>
              <a:defRPr sz="1800">
                <a:solidFill>
                  <a:schemeClr val="dk2"/>
                </a:solidFill>
              </a:defRPr>
            </a:lvl3pPr>
            <a:lvl4pPr indent="-342900" lvl="3" marL="1828800" algn="ctr">
              <a:spcBef>
                <a:spcPts val="1600"/>
              </a:spcBef>
              <a:spcAft>
                <a:spcPts val="0"/>
              </a:spcAft>
              <a:buClr>
                <a:schemeClr val="dk2"/>
              </a:buClr>
              <a:buSzPts val="1800"/>
              <a:buChar char="●"/>
              <a:defRPr sz="1800">
                <a:solidFill>
                  <a:schemeClr val="dk2"/>
                </a:solidFill>
              </a:defRPr>
            </a:lvl4pPr>
            <a:lvl5pPr indent="-342900" lvl="4" marL="2286000" algn="ctr">
              <a:spcBef>
                <a:spcPts val="1600"/>
              </a:spcBef>
              <a:spcAft>
                <a:spcPts val="0"/>
              </a:spcAft>
              <a:buClr>
                <a:schemeClr val="dk2"/>
              </a:buClr>
              <a:buSzPts val="1800"/>
              <a:buChar char="○"/>
              <a:defRPr sz="1800">
                <a:solidFill>
                  <a:schemeClr val="dk2"/>
                </a:solidFill>
              </a:defRPr>
            </a:lvl5pPr>
            <a:lvl6pPr indent="-342900" lvl="5" marL="2743200" algn="ctr">
              <a:spcBef>
                <a:spcPts val="1600"/>
              </a:spcBef>
              <a:spcAft>
                <a:spcPts val="0"/>
              </a:spcAft>
              <a:buClr>
                <a:schemeClr val="dk2"/>
              </a:buClr>
              <a:buSzPts val="1800"/>
              <a:buChar char="■"/>
              <a:defRPr sz="1800">
                <a:solidFill>
                  <a:schemeClr val="dk2"/>
                </a:solidFill>
              </a:defRPr>
            </a:lvl6pPr>
            <a:lvl7pPr indent="-342900" lvl="6" marL="3200400" algn="ctr">
              <a:spcBef>
                <a:spcPts val="1600"/>
              </a:spcBef>
              <a:spcAft>
                <a:spcPts val="0"/>
              </a:spcAft>
              <a:buClr>
                <a:schemeClr val="dk2"/>
              </a:buClr>
              <a:buSzPts val="1800"/>
              <a:buChar char="●"/>
              <a:defRPr sz="1800">
                <a:solidFill>
                  <a:schemeClr val="dk2"/>
                </a:solidFill>
              </a:defRPr>
            </a:lvl7pPr>
            <a:lvl8pPr indent="-342900" lvl="7" marL="3657600" algn="ctr">
              <a:spcBef>
                <a:spcPts val="1600"/>
              </a:spcBef>
              <a:spcAft>
                <a:spcPts val="0"/>
              </a:spcAft>
              <a:buClr>
                <a:schemeClr val="dk2"/>
              </a:buClr>
              <a:buSzPts val="1800"/>
              <a:buChar char="○"/>
              <a:defRPr sz="1800">
                <a:solidFill>
                  <a:schemeClr val="dk2"/>
                </a:solidFill>
              </a:defRPr>
            </a:lvl8pPr>
            <a:lvl9pPr indent="-342900" lvl="8" marL="4114800" algn="ctr">
              <a:spcBef>
                <a:spcPts val="1600"/>
              </a:spcBef>
              <a:spcAft>
                <a:spcPts val="1600"/>
              </a:spcAft>
              <a:buClr>
                <a:schemeClr val="dk2"/>
              </a:buClr>
              <a:buSzPts val="1800"/>
              <a:buChar char="■"/>
              <a:defRPr sz="1800">
                <a:solidFill>
                  <a:schemeClr val="dk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1" name="Shape 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62" name="Shape 62"/>
        <p:cNvGrpSpPr/>
        <p:nvPr/>
      </p:nvGrpSpPr>
      <p:grpSpPr>
        <a:xfrm>
          <a:off x="0" y="0"/>
          <a:ext cx="0" cy="0"/>
          <a:chOff x="0" y="0"/>
          <a:chExt cx="0" cy="0"/>
        </a:xfrm>
      </p:grpSpPr>
      <p:pic>
        <p:nvPicPr>
          <p:cNvPr id="63" name="Google Shape;63;p1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64" name="Google Shape;64;p13"/>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65" name="Google Shape;65;p13"/>
          <p:cNvSpPr txBox="1"/>
          <p:nvPr>
            <p:ph type="title"/>
          </p:nvPr>
        </p:nvSpPr>
        <p:spPr>
          <a:xfrm>
            <a:off x="907470" y="1705233"/>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66" name="Google Shape;66;p13"/>
          <p:cNvSpPr txBox="1"/>
          <p:nvPr>
            <p:ph idx="1" type="subTitle"/>
          </p:nvPr>
        </p:nvSpPr>
        <p:spPr>
          <a:xfrm>
            <a:off x="929350" y="21612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7" name="Google Shape;67;p13"/>
          <p:cNvSpPr txBox="1"/>
          <p:nvPr>
            <p:ph idx="2" type="title"/>
          </p:nvPr>
        </p:nvSpPr>
        <p:spPr>
          <a:xfrm>
            <a:off x="5318730" y="1705233"/>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68" name="Google Shape;68;p13"/>
          <p:cNvSpPr txBox="1"/>
          <p:nvPr>
            <p:ph idx="3" type="subTitle"/>
          </p:nvPr>
        </p:nvSpPr>
        <p:spPr>
          <a:xfrm>
            <a:off x="5340612" y="21612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9" name="Google Shape;69;p13"/>
          <p:cNvSpPr txBox="1"/>
          <p:nvPr>
            <p:ph idx="4" type="title"/>
          </p:nvPr>
        </p:nvSpPr>
        <p:spPr>
          <a:xfrm>
            <a:off x="907470" y="3221098"/>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70" name="Google Shape;70;p13"/>
          <p:cNvSpPr txBox="1"/>
          <p:nvPr>
            <p:ph idx="5" type="subTitle"/>
          </p:nvPr>
        </p:nvSpPr>
        <p:spPr>
          <a:xfrm>
            <a:off x="929350" y="36858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1" name="Google Shape;71;p13"/>
          <p:cNvSpPr txBox="1"/>
          <p:nvPr>
            <p:ph idx="6" type="title"/>
          </p:nvPr>
        </p:nvSpPr>
        <p:spPr>
          <a:xfrm>
            <a:off x="5318730" y="3221098"/>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72" name="Google Shape;72;p13"/>
          <p:cNvSpPr txBox="1"/>
          <p:nvPr>
            <p:ph idx="7" type="subTitle"/>
          </p:nvPr>
        </p:nvSpPr>
        <p:spPr>
          <a:xfrm>
            <a:off x="5340612" y="3685874"/>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3" name="Google Shape;73;p13"/>
          <p:cNvSpPr txBox="1"/>
          <p:nvPr>
            <p:ph idx="8"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2">
    <p:spTree>
      <p:nvGrpSpPr>
        <p:cNvPr id="74" name="Shape 74"/>
        <p:cNvGrpSpPr/>
        <p:nvPr/>
      </p:nvGrpSpPr>
      <p:grpSpPr>
        <a:xfrm>
          <a:off x="0" y="0"/>
          <a:ext cx="0" cy="0"/>
          <a:chOff x="0" y="0"/>
          <a:chExt cx="0" cy="0"/>
        </a:xfrm>
      </p:grpSpPr>
      <p:pic>
        <p:nvPicPr>
          <p:cNvPr id="75" name="Google Shape;75;p1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76" name="Google Shape;76;p14"/>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77" name="Google Shape;77;p14"/>
          <p:cNvSpPr txBox="1"/>
          <p:nvPr>
            <p:ph idx="1" type="body"/>
          </p:nvPr>
        </p:nvSpPr>
        <p:spPr>
          <a:xfrm>
            <a:off x="996375" y="1623775"/>
            <a:ext cx="3158700" cy="27834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Char char="●"/>
              <a:defRPr sz="1600">
                <a:solidFill>
                  <a:schemeClr val="dk2"/>
                </a:solidFill>
              </a:defRPr>
            </a:lvl1pPr>
            <a:lvl2pPr indent="-330200" lvl="1" marL="914400" rtl="0">
              <a:lnSpc>
                <a:spcPct val="100000"/>
              </a:lnSpc>
              <a:spcBef>
                <a:spcPts val="1600"/>
              </a:spcBef>
              <a:spcAft>
                <a:spcPts val="0"/>
              </a:spcAft>
              <a:buClr>
                <a:schemeClr val="dk2"/>
              </a:buClr>
              <a:buSzPts val="1600"/>
              <a:buChar char="○"/>
              <a:defRPr sz="1600">
                <a:solidFill>
                  <a:schemeClr val="dk2"/>
                </a:solidFill>
              </a:defRPr>
            </a:lvl2pPr>
            <a:lvl3pPr indent="-330200" lvl="2" marL="1371600" rtl="0">
              <a:lnSpc>
                <a:spcPct val="100000"/>
              </a:lnSpc>
              <a:spcBef>
                <a:spcPts val="1600"/>
              </a:spcBef>
              <a:spcAft>
                <a:spcPts val="0"/>
              </a:spcAft>
              <a:buClr>
                <a:schemeClr val="dk2"/>
              </a:buClr>
              <a:buSzPts val="1600"/>
              <a:buChar char="■"/>
              <a:defRPr sz="1600">
                <a:solidFill>
                  <a:schemeClr val="dk2"/>
                </a:solidFill>
              </a:defRPr>
            </a:lvl3pPr>
            <a:lvl4pPr indent="-330200" lvl="3" marL="1828800" rtl="0">
              <a:lnSpc>
                <a:spcPct val="100000"/>
              </a:lnSpc>
              <a:spcBef>
                <a:spcPts val="1600"/>
              </a:spcBef>
              <a:spcAft>
                <a:spcPts val="0"/>
              </a:spcAft>
              <a:buClr>
                <a:schemeClr val="dk2"/>
              </a:buClr>
              <a:buSzPts val="1600"/>
              <a:buChar char="●"/>
              <a:defRPr sz="1600">
                <a:solidFill>
                  <a:schemeClr val="dk2"/>
                </a:solidFill>
              </a:defRPr>
            </a:lvl4pPr>
            <a:lvl5pPr indent="-330200" lvl="4" marL="2286000" rtl="0">
              <a:lnSpc>
                <a:spcPct val="100000"/>
              </a:lnSpc>
              <a:spcBef>
                <a:spcPts val="1600"/>
              </a:spcBef>
              <a:spcAft>
                <a:spcPts val="0"/>
              </a:spcAft>
              <a:buClr>
                <a:schemeClr val="dk2"/>
              </a:buClr>
              <a:buSzPts val="1600"/>
              <a:buChar char="○"/>
              <a:defRPr sz="1600">
                <a:solidFill>
                  <a:schemeClr val="dk2"/>
                </a:solidFill>
              </a:defRPr>
            </a:lvl5pPr>
            <a:lvl6pPr indent="-330200" lvl="5" marL="2743200" rtl="0">
              <a:lnSpc>
                <a:spcPct val="100000"/>
              </a:lnSpc>
              <a:spcBef>
                <a:spcPts val="1600"/>
              </a:spcBef>
              <a:spcAft>
                <a:spcPts val="0"/>
              </a:spcAft>
              <a:buClr>
                <a:schemeClr val="dk2"/>
              </a:buClr>
              <a:buSzPts val="1600"/>
              <a:buChar char="■"/>
              <a:defRPr sz="1600">
                <a:solidFill>
                  <a:schemeClr val="dk2"/>
                </a:solidFill>
              </a:defRPr>
            </a:lvl6pPr>
            <a:lvl7pPr indent="-330200" lvl="6" marL="3200400" rtl="0">
              <a:lnSpc>
                <a:spcPct val="100000"/>
              </a:lnSpc>
              <a:spcBef>
                <a:spcPts val="1600"/>
              </a:spcBef>
              <a:spcAft>
                <a:spcPts val="0"/>
              </a:spcAft>
              <a:buClr>
                <a:schemeClr val="dk2"/>
              </a:buClr>
              <a:buSzPts val="1600"/>
              <a:buChar char="●"/>
              <a:defRPr sz="1600">
                <a:solidFill>
                  <a:schemeClr val="dk2"/>
                </a:solidFill>
              </a:defRPr>
            </a:lvl7pPr>
            <a:lvl8pPr indent="-330200" lvl="7" marL="3657600" rtl="0">
              <a:lnSpc>
                <a:spcPct val="100000"/>
              </a:lnSpc>
              <a:spcBef>
                <a:spcPts val="1600"/>
              </a:spcBef>
              <a:spcAft>
                <a:spcPts val="0"/>
              </a:spcAft>
              <a:buClr>
                <a:schemeClr val="dk2"/>
              </a:buClr>
              <a:buSzPts val="1600"/>
              <a:buChar char="○"/>
              <a:defRPr sz="1600">
                <a:solidFill>
                  <a:schemeClr val="dk2"/>
                </a:solidFill>
              </a:defRPr>
            </a:lvl8pPr>
            <a:lvl9pPr indent="-330200" lvl="8" marL="4114800" rtl="0">
              <a:lnSpc>
                <a:spcPct val="100000"/>
              </a:lnSpc>
              <a:spcBef>
                <a:spcPts val="1600"/>
              </a:spcBef>
              <a:spcAft>
                <a:spcPts val="1600"/>
              </a:spcAft>
              <a:buClr>
                <a:schemeClr val="dk2"/>
              </a:buClr>
              <a:buSzPts val="1600"/>
              <a:buChar char="■"/>
              <a:defRPr sz="1600">
                <a:solidFill>
                  <a:schemeClr val="dk2"/>
                </a:solidFill>
              </a:defRPr>
            </a:lvl9pPr>
          </a:lstStyle>
          <a:p/>
        </p:txBody>
      </p:sp>
      <p:sp>
        <p:nvSpPr>
          <p:cNvPr id="78" name="Google Shape;78;p14"/>
          <p:cNvSpPr txBox="1"/>
          <p:nvPr>
            <p:ph type="title"/>
          </p:nvPr>
        </p:nvSpPr>
        <p:spPr>
          <a:xfrm>
            <a:off x="1002325" y="711175"/>
            <a:ext cx="3057300" cy="9126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79" name="Google Shape;79;p14"/>
          <p:cNvSpPr txBox="1"/>
          <p:nvPr>
            <p:ph idx="2" type="body"/>
          </p:nvPr>
        </p:nvSpPr>
        <p:spPr>
          <a:xfrm>
            <a:off x="4896525" y="1623775"/>
            <a:ext cx="3158700" cy="27834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Char char="●"/>
              <a:defRPr sz="1400" u="sng">
                <a:solidFill>
                  <a:schemeClr val="dk2"/>
                </a:solidFill>
              </a:defRPr>
            </a:lvl1pPr>
            <a:lvl2pPr indent="-330200" lvl="1" marL="914400" rtl="0">
              <a:lnSpc>
                <a:spcPct val="100000"/>
              </a:lnSpc>
              <a:spcBef>
                <a:spcPts val="1600"/>
              </a:spcBef>
              <a:spcAft>
                <a:spcPts val="0"/>
              </a:spcAft>
              <a:buClr>
                <a:schemeClr val="dk2"/>
              </a:buClr>
              <a:buSzPts val="1600"/>
              <a:buChar char="○"/>
              <a:defRPr sz="1600">
                <a:solidFill>
                  <a:schemeClr val="dk2"/>
                </a:solidFill>
              </a:defRPr>
            </a:lvl2pPr>
            <a:lvl3pPr indent="-330200" lvl="2" marL="1371600" rtl="0">
              <a:lnSpc>
                <a:spcPct val="100000"/>
              </a:lnSpc>
              <a:spcBef>
                <a:spcPts val="1600"/>
              </a:spcBef>
              <a:spcAft>
                <a:spcPts val="0"/>
              </a:spcAft>
              <a:buClr>
                <a:schemeClr val="dk2"/>
              </a:buClr>
              <a:buSzPts val="1600"/>
              <a:buChar char="■"/>
              <a:defRPr sz="1600">
                <a:solidFill>
                  <a:schemeClr val="dk2"/>
                </a:solidFill>
              </a:defRPr>
            </a:lvl3pPr>
            <a:lvl4pPr indent="-330200" lvl="3" marL="1828800" rtl="0">
              <a:lnSpc>
                <a:spcPct val="100000"/>
              </a:lnSpc>
              <a:spcBef>
                <a:spcPts val="1600"/>
              </a:spcBef>
              <a:spcAft>
                <a:spcPts val="0"/>
              </a:spcAft>
              <a:buClr>
                <a:schemeClr val="dk2"/>
              </a:buClr>
              <a:buSzPts val="1600"/>
              <a:buChar char="●"/>
              <a:defRPr sz="1600">
                <a:solidFill>
                  <a:schemeClr val="dk2"/>
                </a:solidFill>
              </a:defRPr>
            </a:lvl4pPr>
            <a:lvl5pPr indent="-330200" lvl="4" marL="2286000" rtl="0">
              <a:lnSpc>
                <a:spcPct val="100000"/>
              </a:lnSpc>
              <a:spcBef>
                <a:spcPts val="1600"/>
              </a:spcBef>
              <a:spcAft>
                <a:spcPts val="0"/>
              </a:spcAft>
              <a:buClr>
                <a:schemeClr val="dk2"/>
              </a:buClr>
              <a:buSzPts val="1600"/>
              <a:buChar char="○"/>
              <a:defRPr sz="1600">
                <a:solidFill>
                  <a:schemeClr val="dk2"/>
                </a:solidFill>
              </a:defRPr>
            </a:lvl5pPr>
            <a:lvl6pPr indent="-330200" lvl="5" marL="2743200" rtl="0">
              <a:lnSpc>
                <a:spcPct val="100000"/>
              </a:lnSpc>
              <a:spcBef>
                <a:spcPts val="1600"/>
              </a:spcBef>
              <a:spcAft>
                <a:spcPts val="0"/>
              </a:spcAft>
              <a:buClr>
                <a:schemeClr val="dk2"/>
              </a:buClr>
              <a:buSzPts val="1600"/>
              <a:buChar char="■"/>
              <a:defRPr sz="1600">
                <a:solidFill>
                  <a:schemeClr val="dk2"/>
                </a:solidFill>
              </a:defRPr>
            </a:lvl6pPr>
            <a:lvl7pPr indent="-330200" lvl="6" marL="3200400" rtl="0">
              <a:lnSpc>
                <a:spcPct val="100000"/>
              </a:lnSpc>
              <a:spcBef>
                <a:spcPts val="1600"/>
              </a:spcBef>
              <a:spcAft>
                <a:spcPts val="0"/>
              </a:spcAft>
              <a:buClr>
                <a:schemeClr val="dk2"/>
              </a:buClr>
              <a:buSzPts val="1600"/>
              <a:buChar char="●"/>
              <a:defRPr sz="1600">
                <a:solidFill>
                  <a:schemeClr val="dk2"/>
                </a:solidFill>
              </a:defRPr>
            </a:lvl7pPr>
            <a:lvl8pPr indent="-330200" lvl="7" marL="3657600" rtl="0">
              <a:lnSpc>
                <a:spcPct val="100000"/>
              </a:lnSpc>
              <a:spcBef>
                <a:spcPts val="1600"/>
              </a:spcBef>
              <a:spcAft>
                <a:spcPts val="0"/>
              </a:spcAft>
              <a:buClr>
                <a:schemeClr val="dk2"/>
              </a:buClr>
              <a:buSzPts val="1600"/>
              <a:buChar char="○"/>
              <a:defRPr sz="1600">
                <a:solidFill>
                  <a:schemeClr val="dk2"/>
                </a:solidFill>
              </a:defRPr>
            </a:lvl8pPr>
            <a:lvl9pPr indent="-330200" lvl="8" marL="4114800" rtl="0">
              <a:lnSpc>
                <a:spcPct val="100000"/>
              </a:lnSpc>
              <a:spcBef>
                <a:spcPts val="1600"/>
              </a:spcBef>
              <a:spcAft>
                <a:spcPts val="1600"/>
              </a:spcAft>
              <a:buClr>
                <a:schemeClr val="dk2"/>
              </a:buClr>
              <a:buSzPts val="1600"/>
              <a:buChar char="■"/>
              <a:defRPr sz="1600">
                <a:solidFill>
                  <a:schemeClr val="dk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2_1">
    <p:spTree>
      <p:nvGrpSpPr>
        <p:cNvPr id="80" name="Shape 80"/>
        <p:cNvGrpSpPr/>
        <p:nvPr/>
      </p:nvGrpSpPr>
      <p:grpSpPr>
        <a:xfrm>
          <a:off x="0" y="0"/>
          <a:ext cx="0" cy="0"/>
          <a:chOff x="0" y="0"/>
          <a:chExt cx="0" cy="0"/>
        </a:xfrm>
      </p:grpSpPr>
      <p:pic>
        <p:nvPicPr>
          <p:cNvPr id="81" name="Google Shape;81;p1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82" name="Google Shape;82;p15"/>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83" name="Google Shape;83;p15"/>
          <p:cNvSpPr txBox="1"/>
          <p:nvPr>
            <p:ph idx="1" type="body"/>
          </p:nvPr>
        </p:nvSpPr>
        <p:spPr>
          <a:xfrm>
            <a:off x="996375" y="1623775"/>
            <a:ext cx="3158700" cy="30033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Char char="●"/>
              <a:defRPr sz="1600">
                <a:solidFill>
                  <a:schemeClr val="dk2"/>
                </a:solidFill>
              </a:defRPr>
            </a:lvl1pPr>
            <a:lvl2pPr indent="-330200" lvl="1" marL="914400" rtl="0">
              <a:lnSpc>
                <a:spcPct val="100000"/>
              </a:lnSpc>
              <a:spcBef>
                <a:spcPts val="1600"/>
              </a:spcBef>
              <a:spcAft>
                <a:spcPts val="0"/>
              </a:spcAft>
              <a:buClr>
                <a:schemeClr val="dk2"/>
              </a:buClr>
              <a:buSzPts val="1600"/>
              <a:buChar char="○"/>
              <a:defRPr sz="1600">
                <a:solidFill>
                  <a:schemeClr val="dk2"/>
                </a:solidFill>
              </a:defRPr>
            </a:lvl2pPr>
            <a:lvl3pPr indent="-330200" lvl="2" marL="1371600" rtl="0">
              <a:lnSpc>
                <a:spcPct val="100000"/>
              </a:lnSpc>
              <a:spcBef>
                <a:spcPts val="1600"/>
              </a:spcBef>
              <a:spcAft>
                <a:spcPts val="0"/>
              </a:spcAft>
              <a:buClr>
                <a:schemeClr val="dk2"/>
              </a:buClr>
              <a:buSzPts val="1600"/>
              <a:buChar char="■"/>
              <a:defRPr sz="1600">
                <a:solidFill>
                  <a:schemeClr val="dk2"/>
                </a:solidFill>
              </a:defRPr>
            </a:lvl3pPr>
            <a:lvl4pPr indent="-330200" lvl="3" marL="1828800" rtl="0">
              <a:lnSpc>
                <a:spcPct val="100000"/>
              </a:lnSpc>
              <a:spcBef>
                <a:spcPts val="1600"/>
              </a:spcBef>
              <a:spcAft>
                <a:spcPts val="0"/>
              </a:spcAft>
              <a:buClr>
                <a:schemeClr val="dk2"/>
              </a:buClr>
              <a:buSzPts val="1600"/>
              <a:buChar char="●"/>
              <a:defRPr sz="1600">
                <a:solidFill>
                  <a:schemeClr val="dk2"/>
                </a:solidFill>
              </a:defRPr>
            </a:lvl4pPr>
            <a:lvl5pPr indent="-330200" lvl="4" marL="2286000" rtl="0">
              <a:lnSpc>
                <a:spcPct val="100000"/>
              </a:lnSpc>
              <a:spcBef>
                <a:spcPts val="1600"/>
              </a:spcBef>
              <a:spcAft>
                <a:spcPts val="0"/>
              </a:spcAft>
              <a:buClr>
                <a:schemeClr val="dk2"/>
              </a:buClr>
              <a:buSzPts val="1600"/>
              <a:buChar char="○"/>
              <a:defRPr sz="1600">
                <a:solidFill>
                  <a:schemeClr val="dk2"/>
                </a:solidFill>
              </a:defRPr>
            </a:lvl5pPr>
            <a:lvl6pPr indent="-330200" lvl="5" marL="2743200" rtl="0">
              <a:lnSpc>
                <a:spcPct val="100000"/>
              </a:lnSpc>
              <a:spcBef>
                <a:spcPts val="1600"/>
              </a:spcBef>
              <a:spcAft>
                <a:spcPts val="0"/>
              </a:spcAft>
              <a:buClr>
                <a:schemeClr val="dk2"/>
              </a:buClr>
              <a:buSzPts val="1600"/>
              <a:buChar char="■"/>
              <a:defRPr sz="1600">
                <a:solidFill>
                  <a:schemeClr val="dk2"/>
                </a:solidFill>
              </a:defRPr>
            </a:lvl6pPr>
            <a:lvl7pPr indent="-330200" lvl="6" marL="3200400" rtl="0">
              <a:lnSpc>
                <a:spcPct val="100000"/>
              </a:lnSpc>
              <a:spcBef>
                <a:spcPts val="1600"/>
              </a:spcBef>
              <a:spcAft>
                <a:spcPts val="0"/>
              </a:spcAft>
              <a:buClr>
                <a:schemeClr val="dk2"/>
              </a:buClr>
              <a:buSzPts val="1600"/>
              <a:buChar char="●"/>
              <a:defRPr sz="1600">
                <a:solidFill>
                  <a:schemeClr val="dk2"/>
                </a:solidFill>
              </a:defRPr>
            </a:lvl7pPr>
            <a:lvl8pPr indent="-330200" lvl="7" marL="3657600" rtl="0">
              <a:lnSpc>
                <a:spcPct val="100000"/>
              </a:lnSpc>
              <a:spcBef>
                <a:spcPts val="1600"/>
              </a:spcBef>
              <a:spcAft>
                <a:spcPts val="0"/>
              </a:spcAft>
              <a:buClr>
                <a:schemeClr val="dk2"/>
              </a:buClr>
              <a:buSzPts val="1600"/>
              <a:buChar char="○"/>
              <a:defRPr sz="1600">
                <a:solidFill>
                  <a:schemeClr val="dk2"/>
                </a:solidFill>
              </a:defRPr>
            </a:lvl8pPr>
            <a:lvl9pPr indent="-330200" lvl="8" marL="4114800" rtl="0">
              <a:lnSpc>
                <a:spcPct val="100000"/>
              </a:lnSpc>
              <a:spcBef>
                <a:spcPts val="1600"/>
              </a:spcBef>
              <a:spcAft>
                <a:spcPts val="1600"/>
              </a:spcAft>
              <a:buClr>
                <a:schemeClr val="dk2"/>
              </a:buClr>
              <a:buSzPts val="1600"/>
              <a:buChar char="■"/>
              <a:defRPr sz="1600">
                <a:solidFill>
                  <a:schemeClr val="dk2"/>
                </a:solidFill>
              </a:defRPr>
            </a:lvl9pPr>
          </a:lstStyle>
          <a:p/>
        </p:txBody>
      </p:sp>
      <p:sp>
        <p:nvSpPr>
          <p:cNvPr id="84" name="Google Shape;84;p15"/>
          <p:cNvSpPr txBox="1"/>
          <p:nvPr>
            <p:ph type="title"/>
          </p:nvPr>
        </p:nvSpPr>
        <p:spPr>
          <a:xfrm>
            <a:off x="1002325" y="711175"/>
            <a:ext cx="3057300" cy="9126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spTree>
      <p:nvGrpSpPr>
        <p:cNvPr id="85" name="Shape 85"/>
        <p:cNvGrpSpPr/>
        <p:nvPr/>
      </p:nvGrpSpPr>
      <p:grpSpPr>
        <a:xfrm>
          <a:off x="0" y="0"/>
          <a:ext cx="0" cy="0"/>
          <a:chOff x="0" y="0"/>
          <a:chExt cx="0" cy="0"/>
        </a:xfrm>
      </p:grpSpPr>
      <p:pic>
        <p:nvPicPr>
          <p:cNvPr id="86" name="Google Shape;86;p1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87" name="Google Shape;87;p16"/>
          <p:cNvPicPr preferRelativeResize="0"/>
          <p:nvPr/>
        </p:nvPicPr>
        <p:blipFill rotWithShape="1">
          <a:blip r:embed="rId3">
            <a:alphaModFix/>
          </a:blip>
          <a:srcRect b="61089" l="0" r="0" t="0"/>
          <a:stretch/>
        </p:blipFill>
        <p:spPr>
          <a:xfrm rot="1142343">
            <a:off x="6222976" y="2291982"/>
            <a:ext cx="2068425" cy="1772790"/>
          </a:xfrm>
          <a:prstGeom prst="rect">
            <a:avLst/>
          </a:prstGeom>
          <a:noFill/>
          <a:ln>
            <a:noFill/>
          </a:ln>
        </p:spPr>
      </p:pic>
      <p:pic>
        <p:nvPicPr>
          <p:cNvPr id="88" name="Google Shape;88;p16"/>
          <p:cNvPicPr preferRelativeResize="0"/>
          <p:nvPr/>
        </p:nvPicPr>
        <p:blipFill rotWithShape="1">
          <a:blip r:embed="rId3">
            <a:alphaModFix/>
          </a:blip>
          <a:srcRect b="61089" l="0" r="0" t="0"/>
          <a:stretch/>
        </p:blipFill>
        <p:spPr>
          <a:xfrm rot="-1920292">
            <a:off x="925352" y="1011382"/>
            <a:ext cx="2068424" cy="1772792"/>
          </a:xfrm>
          <a:prstGeom prst="rect">
            <a:avLst/>
          </a:prstGeom>
          <a:noFill/>
          <a:ln>
            <a:noFill/>
          </a:ln>
        </p:spPr>
      </p:pic>
      <p:pic>
        <p:nvPicPr>
          <p:cNvPr id="89" name="Google Shape;89;p16"/>
          <p:cNvPicPr preferRelativeResize="0"/>
          <p:nvPr/>
        </p:nvPicPr>
        <p:blipFill>
          <a:blip r:embed="rId4">
            <a:alphaModFix/>
          </a:blip>
          <a:stretch>
            <a:fillRect/>
          </a:stretch>
        </p:blipFill>
        <p:spPr>
          <a:xfrm>
            <a:off x="1874151" y="447699"/>
            <a:ext cx="5395700" cy="4248101"/>
          </a:xfrm>
          <a:prstGeom prst="rect">
            <a:avLst/>
          </a:prstGeom>
          <a:noFill/>
          <a:ln>
            <a:noFill/>
          </a:ln>
          <a:effectLst>
            <a:outerShdw blurRad="57150" rotWithShape="0" algn="bl" dir="5400000" dist="19050">
              <a:srgbClr val="000000">
                <a:alpha val="50000"/>
              </a:srgbClr>
            </a:outerShdw>
          </a:effectLst>
        </p:spPr>
      </p:pic>
      <p:sp>
        <p:nvSpPr>
          <p:cNvPr id="90" name="Google Shape;90;p16"/>
          <p:cNvSpPr txBox="1"/>
          <p:nvPr>
            <p:ph type="title"/>
          </p:nvPr>
        </p:nvSpPr>
        <p:spPr>
          <a:xfrm>
            <a:off x="2426100" y="1386676"/>
            <a:ext cx="4291800" cy="247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82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2">
    <p:spTree>
      <p:nvGrpSpPr>
        <p:cNvPr id="91" name="Shape 91"/>
        <p:cNvGrpSpPr/>
        <p:nvPr/>
      </p:nvGrpSpPr>
      <p:grpSpPr>
        <a:xfrm>
          <a:off x="0" y="0"/>
          <a:ext cx="0" cy="0"/>
          <a:chOff x="0" y="0"/>
          <a:chExt cx="0" cy="0"/>
        </a:xfrm>
      </p:grpSpPr>
      <p:pic>
        <p:nvPicPr>
          <p:cNvPr id="92" name="Google Shape;92;p17"/>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93" name="Google Shape;93;p17"/>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94" name="Google Shape;94;p17"/>
          <p:cNvSpPr txBox="1"/>
          <p:nvPr>
            <p:ph hasCustomPrompt="1" type="title"/>
          </p:nvPr>
        </p:nvSpPr>
        <p:spPr>
          <a:xfrm>
            <a:off x="5040600" y="1012388"/>
            <a:ext cx="2826000" cy="113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7200"/>
              <a:buNone/>
              <a:defRPr b="0" sz="7200">
                <a:solidFill>
                  <a:schemeClr val="dk1"/>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95" name="Google Shape;95;p17"/>
          <p:cNvSpPr txBox="1"/>
          <p:nvPr>
            <p:ph idx="1" type="body"/>
          </p:nvPr>
        </p:nvSpPr>
        <p:spPr>
          <a:xfrm>
            <a:off x="4973225" y="3061013"/>
            <a:ext cx="3006900" cy="10701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dk2"/>
              </a:buClr>
              <a:buSzPts val="1800"/>
              <a:buChar char="●"/>
              <a:defRPr>
                <a:solidFill>
                  <a:schemeClr val="dk1"/>
                </a:solidFill>
              </a:defRPr>
            </a:lvl1pPr>
            <a:lvl2pPr indent="-342900" lvl="1" marL="914400" rtl="0" algn="ctr">
              <a:spcBef>
                <a:spcPts val="0"/>
              </a:spcBef>
              <a:spcAft>
                <a:spcPts val="0"/>
              </a:spcAft>
              <a:buClr>
                <a:schemeClr val="dk2"/>
              </a:buClr>
              <a:buSzPts val="1800"/>
              <a:buChar char="○"/>
              <a:defRPr sz="1800">
                <a:solidFill>
                  <a:schemeClr val="dk2"/>
                </a:solidFill>
              </a:defRPr>
            </a:lvl2pPr>
            <a:lvl3pPr indent="-342900" lvl="2" marL="1371600" rtl="0" algn="ctr">
              <a:spcBef>
                <a:spcPts val="1600"/>
              </a:spcBef>
              <a:spcAft>
                <a:spcPts val="0"/>
              </a:spcAft>
              <a:buClr>
                <a:schemeClr val="dk2"/>
              </a:buClr>
              <a:buSzPts val="1800"/>
              <a:buChar char="■"/>
              <a:defRPr sz="1800">
                <a:solidFill>
                  <a:schemeClr val="dk2"/>
                </a:solidFill>
              </a:defRPr>
            </a:lvl3pPr>
            <a:lvl4pPr indent="-342900" lvl="3" marL="1828800" rtl="0" algn="ctr">
              <a:spcBef>
                <a:spcPts val="1600"/>
              </a:spcBef>
              <a:spcAft>
                <a:spcPts val="0"/>
              </a:spcAft>
              <a:buClr>
                <a:schemeClr val="dk2"/>
              </a:buClr>
              <a:buSzPts val="1800"/>
              <a:buChar char="●"/>
              <a:defRPr sz="1800">
                <a:solidFill>
                  <a:schemeClr val="dk2"/>
                </a:solidFill>
              </a:defRPr>
            </a:lvl4pPr>
            <a:lvl5pPr indent="-342900" lvl="4" marL="2286000" rtl="0" algn="ctr">
              <a:spcBef>
                <a:spcPts val="1600"/>
              </a:spcBef>
              <a:spcAft>
                <a:spcPts val="0"/>
              </a:spcAft>
              <a:buClr>
                <a:schemeClr val="dk2"/>
              </a:buClr>
              <a:buSzPts val="1800"/>
              <a:buChar char="○"/>
              <a:defRPr sz="1800">
                <a:solidFill>
                  <a:schemeClr val="dk2"/>
                </a:solidFill>
              </a:defRPr>
            </a:lvl5pPr>
            <a:lvl6pPr indent="-342900" lvl="5" marL="2743200" rtl="0" algn="ctr">
              <a:spcBef>
                <a:spcPts val="1600"/>
              </a:spcBef>
              <a:spcAft>
                <a:spcPts val="0"/>
              </a:spcAft>
              <a:buClr>
                <a:schemeClr val="dk2"/>
              </a:buClr>
              <a:buSzPts val="1800"/>
              <a:buChar char="■"/>
              <a:defRPr sz="1800">
                <a:solidFill>
                  <a:schemeClr val="dk2"/>
                </a:solidFill>
              </a:defRPr>
            </a:lvl6pPr>
            <a:lvl7pPr indent="-342900" lvl="6" marL="3200400" rtl="0" algn="ctr">
              <a:spcBef>
                <a:spcPts val="1600"/>
              </a:spcBef>
              <a:spcAft>
                <a:spcPts val="0"/>
              </a:spcAft>
              <a:buClr>
                <a:schemeClr val="dk2"/>
              </a:buClr>
              <a:buSzPts val="1800"/>
              <a:buChar char="●"/>
              <a:defRPr sz="1800">
                <a:solidFill>
                  <a:schemeClr val="dk2"/>
                </a:solidFill>
              </a:defRPr>
            </a:lvl7pPr>
            <a:lvl8pPr indent="-342900" lvl="7" marL="3657600" rtl="0" algn="ctr">
              <a:spcBef>
                <a:spcPts val="1600"/>
              </a:spcBef>
              <a:spcAft>
                <a:spcPts val="0"/>
              </a:spcAft>
              <a:buClr>
                <a:schemeClr val="dk2"/>
              </a:buClr>
              <a:buSzPts val="1800"/>
              <a:buChar char="○"/>
              <a:defRPr sz="1800">
                <a:solidFill>
                  <a:schemeClr val="dk2"/>
                </a:solidFill>
              </a:defRPr>
            </a:lvl8pPr>
            <a:lvl9pPr indent="-342900" lvl="8" marL="4114800" rtl="0" algn="ctr">
              <a:spcBef>
                <a:spcPts val="1600"/>
              </a:spcBef>
              <a:spcAft>
                <a:spcPts val="1600"/>
              </a:spcAft>
              <a:buClr>
                <a:schemeClr val="dk2"/>
              </a:buClr>
              <a:buSzPts val="1800"/>
              <a:buChar char="■"/>
              <a:defRPr sz="1800">
                <a:solidFill>
                  <a:schemeClr val="dk2"/>
                </a:solidFill>
              </a:defRPr>
            </a:lvl9pPr>
          </a:lstStyle>
          <a:p/>
        </p:txBody>
      </p:sp>
      <p:sp>
        <p:nvSpPr>
          <p:cNvPr id="96" name="Google Shape;96;p17"/>
          <p:cNvSpPr txBox="1"/>
          <p:nvPr>
            <p:ph idx="2" type="subTitle"/>
          </p:nvPr>
        </p:nvSpPr>
        <p:spPr>
          <a:xfrm>
            <a:off x="4973225" y="2278000"/>
            <a:ext cx="3006900" cy="7830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b="1" sz="2100">
                <a:latin typeface="Concert One"/>
                <a:ea typeface="Concert One"/>
                <a:cs typeface="Concert One"/>
                <a:sym typeface="Concert 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2">
    <p:spTree>
      <p:nvGrpSpPr>
        <p:cNvPr id="97" name="Shape 97"/>
        <p:cNvGrpSpPr/>
        <p:nvPr/>
      </p:nvGrpSpPr>
      <p:grpSpPr>
        <a:xfrm>
          <a:off x="0" y="0"/>
          <a:ext cx="0" cy="0"/>
          <a:chOff x="0" y="0"/>
          <a:chExt cx="0" cy="0"/>
        </a:xfrm>
      </p:grpSpPr>
      <p:pic>
        <p:nvPicPr>
          <p:cNvPr id="98" name="Google Shape;98;p18"/>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99" name="Google Shape;99;p18"/>
          <p:cNvPicPr preferRelativeResize="0"/>
          <p:nvPr/>
        </p:nvPicPr>
        <p:blipFill rotWithShape="1">
          <a:blip r:embed="rId3">
            <a:alphaModFix/>
          </a:blip>
          <a:srcRect b="7123" l="0" r="0" t="0"/>
          <a:stretch/>
        </p:blipFill>
        <p:spPr>
          <a:xfrm>
            <a:off x="3685063" y="388513"/>
            <a:ext cx="5195775" cy="4494025"/>
          </a:xfrm>
          <a:prstGeom prst="rect">
            <a:avLst/>
          </a:prstGeom>
          <a:noFill/>
          <a:ln>
            <a:noFill/>
          </a:ln>
        </p:spPr>
      </p:pic>
      <p:sp>
        <p:nvSpPr>
          <p:cNvPr id="100" name="Google Shape;100;p18"/>
          <p:cNvSpPr txBox="1"/>
          <p:nvPr>
            <p:ph type="title"/>
          </p:nvPr>
        </p:nvSpPr>
        <p:spPr>
          <a:xfrm>
            <a:off x="4996075" y="999550"/>
            <a:ext cx="2749500" cy="11991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101" name="Google Shape;101;p18"/>
          <p:cNvSpPr txBox="1"/>
          <p:nvPr>
            <p:ph idx="1" type="subTitle"/>
          </p:nvPr>
        </p:nvSpPr>
        <p:spPr>
          <a:xfrm rot="-321082">
            <a:off x="5129970" y="3250327"/>
            <a:ext cx="2280640" cy="924717"/>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102" name="Shape 102"/>
        <p:cNvGrpSpPr/>
        <p:nvPr/>
      </p:nvGrpSpPr>
      <p:grpSpPr>
        <a:xfrm>
          <a:off x="0" y="0"/>
          <a:ext cx="0" cy="0"/>
          <a:chOff x="0" y="0"/>
          <a:chExt cx="0" cy="0"/>
        </a:xfrm>
      </p:grpSpPr>
      <p:pic>
        <p:nvPicPr>
          <p:cNvPr id="103" name="Google Shape;103;p19"/>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04" name="Google Shape;104;p19"/>
          <p:cNvPicPr preferRelativeResize="0"/>
          <p:nvPr/>
        </p:nvPicPr>
        <p:blipFill>
          <a:blip r:embed="rId3">
            <a:alphaModFix/>
          </a:blip>
          <a:stretch>
            <a:fillRect/>
          </a:stretch>
        </p:blipFill>
        <p:spPr>
          <a:xfrm>
            <a:off x="1874151" y="447699"/>
            <a:ext cx="5395700" cy="4248101"/>
          </a:xfrm>
          <a:prstGeom prst="rect">
            <a:avLst/>
          </a:prstGeom>
          <a:noFill/>
          <a:ln>
            <a:noFill/>
          </a:ln>
          <a:effectLst>
            <a:outerShdw blurRad="57150" rotWithShape="0" algn="bl" dir="5400000" dist="19050">
              <a:srgbClr val="000000">
                <a:alpha val="50000"/>
              </a:srgbClr>
            </a:outerShdw>
          </a:effectLst>
        </p:spPr>
      </p:pic>
      <p:sp>
        <p:nvSpPr>
          <p:cNvPr id="105" name="Google Shape;105;p19"/>
          <p:cNvSpPr txBox="1"/>
          <p:nvPr>
            <p:ph idx="1" type="body"/>
          </p:nvPr>
        </p:nvSpPr>
        <p:spPr>
          <a:xfrm>
            <a:off x="2649000" y="2142600"/>
            <a:ext cx="3846000" cy="1891500"/>
          </a:xfrm>
          <a:prstGeom prst="rect">
            <a:avLst/>
          </a:prstGeom>
        </p:spPr>
        <p:txBody>
          <a:bodyPr anchorCtr="0" anchor="t" bIns="91425" lIns="91425" spcFirstLastPara="1" rIns="91425" wrap="square" tIns="91425">
            <a:noAutofit/>
          </a:bodyPr>
          <a:lstStyle>
            <a:lvl1pPr indent="-330200" lvl="0" marL="457200" rtl="0" algn="ctr">
              <a:lnSpc>
                <a:spcPct val="100000"/>
              </a:lnSpc>
              <a:spcBef>
                <a:spcPts val="0"/>
              </a:spcBef>
              <a:spcAft>
                <a:spcPts val="0"/>
              </a:spcAft>
              <a:buClr>
                <a:schemeClr val="dk2"/>
              </a:buClr>
              <a:buSzPts val="1600"/>
              <a:buChar char="●"/>
              <a:defRPr sz="1600">
                <a:solidFill>
                  <a:schemeClr val="dk2"/>
                </a:solidFill>
              </a:defRPr>
            </a:lvl1pPr>
            <a:lvl2pPr indent="-330200" lvl="1" marL="914400" rtl="0">
              <a:lnSpc>
                <a:spcPct val="100000"/>
              </a:lnSpc>
              <a:spcBef>
                <a:spcPts val="1600"/>
              </a:spcBef>
              <a:spcAft>
                <a:spcPts val="0"/>
              </a:spcAft>
              <a:buClr>
                <a:schemeClr val="dk2"/>
              </a:buClr>
              <a:buSzPts val="1600"/>
              <a:buChar char="○"/>
              <a:defRPr sz="1600">
                <a:solidFill>
                  <a:schemeClr val="dk2"/>
                </a:solidFill>
              </a:defRPr>
            </a:lvl2pPr>
            <a:lvl3pPr indent="-330200" lvl="2" marL="1371600" rtl="0">
              <a:lnSpc>
                <a:spcPct val="100000"/>
              </a:lnSpc>
              <a:spcBef>
                <a:spcPts val="1600"/>
              </a:spcBef>
              <a:spcAft>
                <a:spcPts val="0"/>
              </a:spcAft>
              <a:buClr>
                <a:schemeClr val="dk2"/>
              </a:buClr>
              <a:buSzPts val="1600"/>
              <a:buChar char="■"/>
              <a:defRPr sz="1600">
                <a:solidFill>
                  <a:schemeClr val="dk2"/>
                </a:solidFill>
              </a:defRPr>
            </a:lvl3pPr>
            <a:lvl4pPr indent="-330200" lvl="3" marL="1828800" rtl="0">
              <a:lnSpc>
                <a:spcPct val="100000"/>
              </a:lnSpc>
              <a:spcBef>
                <a:spcPts val="1600"/>
              </a:spcBef>
              <a:spcAft>
                <a:spcPts val="0"/>
              </a:spcAft>
              <a:buClr>
                <a:schemeClr val="dk2"/>
              </a:buClr>
              <a:buSzPts val="1600"/>
              <a:buChar char="●"/>
              <a:defRPr sz="1600">
                <a:solidFill>
                  <a:schemeClr val="dk2"/>
                </a:solidFill>
              </a:defRPr>
            </a:lvl4pPr>
            <a:lvl5pPr indent="-330200" lvl="4" marL="2286000" rtl="0">
              <a:lnSpc>
                <a:spcPct val="100000"/>
              </a:lnSpc>
              <a:spcBef>
                <a:spcPts val="1600"/>
              </a:spcBef>
              <a:spcAft>
                <a:spcPts val="0"/>
              </a:spcAft>
              <a:buClr>
                <a:schemeClr val="dk2"/>
              </a:buClr>
              <a:buSzPts val="1600"/>
              <a:buChar char="○"/>
              <a:defRPr sz="1600">
                <a:solidFill>
                  <a:schemeClr val="dk2"/>
                </a:solidFill>
              </a:defRPr>
            </a:lvl5pPr>
            <a:lvl6pPr indent="-330200" lvl="5" marL="2743200" rtl="0">
              <a:lnSpc>
                <a:spcPct val="100000"/>
              </a:lnSpc>
              <a:spcBef>
                <a:spcPts val="1600"/>
              </a:spcBef>
              <a:spcAft>
                <a:spcPts val="0"/>
              </a:spcAft>
              <a:buClr>
                <a:schemeClr val="dk2"/>
              </a:buClr>
              <a:buSzPts val="1600"/>
              <a:buChar char="■"/>
              <a:defRPr sz="1600">
                <a:solidFill>
                  <a:schemeClr val="dk2"/>
                </a:solidFill>
              </a:defRPr>
            </a:lvl6pPr>
            <a:lvl7pPr indent="-330200" lvl="6" marL="3200400" rtl="0">
              <a:lnSpc>
                <a:spcPct val="100000"/>
              </a:lnSpc>
              <a:spcBef>
                <a:spcPts val="1600"/>
              </a:spcBef>
              <a:spcAft>
                <a:spcPts val="0"/>
              </a:spcAft>
              <a:buClr>
                <a:schemeClr val="dk2"/>
              </a:buClr>
              <a:buSzPts val="1600"/>
              <a:buChar char="●"/>
              <a:defRPr sz="1600">
                <a:solidFill>
                  <a:schemeClr val="dk2"/>
                </a:solidFill>
              </a:defRPr>
            </a:lvl7pPr>
            <a:lvl8pPr indent="-330200" lvl="7" marL="3657600" rtl="0">
              <a:lnSpc>
                <a:spcPct val="100000"/>
              </a:lnSpc>
              <a:spcBef>
                <a:spcPts val="1600"/>
              </a:spcBef>
              <a:spcAft>
                <a:spcPts val="0"/>
              </a:spcAft>
              <a:buClr>
                <a:schemeClr val="dk2"/>
              </a:buClr>
              <a:buSzPts val="1600"/>
              <a:buChar char="○"/>
              <a:defRPr sz="1600">
                <a:solidFill>
                  <a:schemeClr val="dk2"/>
                </a:solidFill>
              </a:defRPr>
            </a:lvl8pPr>
            <a:lvl9pPr indent="-330200" lvl="8" marL="4114800" rtl="0">
              <a:lnSpc>
                <a:spcPct val="100000"/>
              </a:lnSpc>
              <a:spcBef>
                <a:spcPts val="1600"/>
              </a:spcBef>
              <a:spcAft>
                <a:spcPts val="1600"/>
              </a:spcAft>
              <a:buClr>
                <a:schemeClr val="dk2"/>
              </a:buClr>
              <a:buSzPts val="1600"/>
              <a:buChar char="■"/>
              <a:defRPr sz="1600">
                <a:solidFill>
                  <a:schemeClr val="dk2"/>
                </a:solidFill>
              </a:defRPr>
            </a:lvl9pPr>
          </a:lstStyle>
          <a:p/>
        </p:txBody>
      </p:sp>
      <p:sp>
        <p:nvSpPr>
          <p:cNvPr id="106" name="Google Shape;106;p19"/>
          <p:cNvSpPr txBox="1"/>
          <p:nvPr>
            <p:ph type="title"/>
          </p:nvPr>
        </p:nvSpPr>
        <p:spPr>
          <a:xfrm>
            <a:off x="3127075" y="1366750"/>
            <a:ext cx="29016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7" name="Shape 107"/>
        <p:cNvGrpSpPr/>
        <p:nvPr/>
      </p:nvGrpSpPr>
      <p:grpSpPr>
        <a:xfrm>
          <a:off x="0" y="0"/>
          <a:ext cx="0" cy="0"/>
          <a:chOff x="0" y="0"/>
          <a:chExt cx="0" cy="0"/>
        </a:xfrm>
      </p:grpSpPr>
      <p:pic>
        <p:nvPicPr>
          <p:cNvPr id="108" name="Google Shape;108;p20"/>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09" name="Google Shape;109;p20"/>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10" name="Google Shape;110;p20"/>
          <p:cNvSpPr txBox="1"/>
          <p:nvPr>
            <p:ph type="title"/>
          </p:nvPr>
        </p:nvSpPr>
        <p:spPr>
          <a:xfrm>
            <a:off x="534900" y="2495013"/>
            <a:ext cx="3798000" cy="81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11" name="Google Shape;111;p20"/>
          <p:cNvSpPr txBox="1"/>
          <p:nvPr>
            <p:ph idx="1" type="subTitle"/>
          </p:nvPr>
        </p:nvSpPr>
        <p:spPr>
          <a:xfrm>
            <a:off x="799650" y="3241096"/>
            <a:ext cx="3268500" cy="6561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1600"/>
              <a:buNone/>
              <a:defRPr sz="1600">
                <a:solidFill>
                  <a:schemeClr val="dk2"/>
                </a:solidFill>
              </a:defRPr>
            </a:lvl1pPr>
            <a:lvl2pPr lvl="1"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2pPr>
            <a:lvl3pPr lvl="2"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3pPr>
            <a:lvl4pPr lvl="3"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4pPr>
            <a:lvl5pPr lvl="4"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5pPr>
            <a:lvl6pPr lvl="5"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6pPr>
            <a:lvl7pPr lvl="6"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7pPr>
            <a:lvl8pPr lvl="7"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8pPr>
            <a:lvl9pPr lvl="8"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9pPr>
          </a:lstStyle>
          <a:p/>
        </p:txBody>
      </p:sp>
      <p:sp>
        <p:nvSpPr>
          <p:cNvPr id="112" name="Google Shape;112;p20"/>
          <p:cNvSpPr txBox="1"/>
          <p:nvPr>
            <p:ph hasCustomPrompt="1" idx="2" type="title"/>
          </p:nvPr>
        </p:nvSpPr>
        <p:spPr>
          <a:xfrm>
            <a:off x="1640100" y="1347913"/>
            <a:ext cx="1587600" cy="100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b="0" sz="4800">
                <a:solidFill>
                  <a:schemeClr val="dk1"/>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7" name="Google Shape;17;p3"/>
          <p:cNvPicPr preferRelativeResize="0"/>
          <p:nvPr/>
        </p:nvPicPr>
        <p:blipFill>
          <a:blip r:embed="rId3">
            <a:alphaModFix/>
          </a:blip>
          <a:stretch>
            <a:fillRect/>
          </a:stretch>
        </p:blipFill>
        <p:spPr>
          <a:xfrm>
            <a:off x="1874151" y="447699"/>
            <a:ext cx="5395700" cy="4248101"/>
          </a:xfrm>
          <a:prstGeom prst="rect">
            <a:avLst/>
          </a:prstGeom>
          <a:noFill/>
          <a:ln>
            <a:noFill/>
          </a:ln>
          <a:effectLst>
            <a:outerShdw blurRad="57150" rotWithShape="0" algn="bl" dir="5400000" dist="19050">
              <a:srgbClr val="000000">
                <a:alpha val="50000"/>
              </a:srgbClr>
            </a:outerShdw>
          </a:effectLst>
        </p:spPr>
      </p:pic>
      <p:sp>
        <p:nvSpPr>
          <p:cNvPr id="18" name="Google Shape;18;p3"/>
          <p:cNvSpPr txBox="1"/>
          <p:nvPr>
            <p:ph type="title"/>
          </p:nvPr>
        </p:nvSpPr>
        <p:spPr>
          <a:xfrm>
            <a:off x="2673000" y="2550900"/>
            <a:ext cx="3798000" cy="815700"/>
          </a:xfrm>
          <a:prstGeom prst="rect">
            <a:avLst/>
          </a:prstGeom>
        </p:spPr>
        <p:txBody>
          <a:bodyPr anchorCtr="0" anchor="t"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9" name="Google Shape;19;p3"/>
          <p:cNvSpPr txBox="1"/>
          <p:nvPr>
            <p:ph idx="1" type="subTitle"/>
          </p:nvPr>
        </p:nvSpPr>
        <p:spPr>
          <a:xfrm>
            <a:off x="2937741" y="3307350"/>
            <a:ext cx="3268500" cy="7926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1600"/>
              <a:buNone/>
              <a:defRPr sz="1600">
                <a:solidFill>
                  <a:schemeClr val="dk2"/>
                </a:solidFill>
              </a:defRPr>
            </a:lvl1pPr>
            <a:lvl2pPr lvl="1"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2pPr>
            <a:lvl3pPr lvl="2"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3pPr>
            <a:lvl4pPr lvl="3"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4pPr>
            <a:lvl5pPr lvl="4"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5pPr>
            <a:lvl6pPr lvl="5"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6pPr>
            <a:lvl7pPr lvl="6"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7pPr>
            <a:lvl8pPr lvl="7"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8pPr>
            <a:lvl9pPr lvl="8"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9pPr>
          </a:lstStyle>
          <a:p/>
        </p:txBody>
      </p:sp>
      <p:sp>
        <p:nvSpPr>
          <p:cNvPr id="20" name="Google Shape;20;p3"/>
          <p:cNvSpPr txBox="1"/>
          <p:nvPr>
            <p:ph hasCustomPrompt="1" idx="2" type="title"/>
          </p:nvPr>
        </p:nvSpPr>
        <p:spPr>
          <a:xfrm>
            <a:off x="3778200" y="1403800"/>
            <a:ext cx="1587600" cy="100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b="0" sz="4800">
                <a:solidFill>
                  <a:schemeClr val="dk1"/>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3" name="Shape 113"/>
        <p:cNvGrpSpPr/>
        <p:nvPr/>
      </p:nvGrpSpPr>
      <p:grpSpPr>
        <a:xfrm>
          <a:off x="0" y="0"/>
          <a:ext cx="0" cy="0"/>
          <a:chOff x="0" y="0"/>
          <a:chExt cx="0" cy="0"/>
        </a:xfrm>
      </p:grpSpPr>
      <p:pic>
        <p:nvPicPr>
          <p:cNvPr id="114" name="Google Shape;114;p21"/>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15" name="Google Shape;115;p21"/>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116" name="Google Shape;116;p21"/>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17" name="Shape 117"/>
        <p:cNvGrpSpPr/>
        <p:nvPr/>
      </p:nvGrpSpPr>
      <p:grpSpPr>
        <a:xfrm>
          <a:off x="0" y="0"/>
          <a:ext cx="0" cy="0"/>
          <a:chOff x="0" y="0"/>
          <a:chExt cx="0" cy="0"/>
        </a:xfrm>
      </p:grpSpPr>
      <p:pic>
        <p:nvPicPr>
          <p:cNvPr id="118" name="Google Shape;118;p22"/>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19" name="Google Shape;119;p22"/>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20" name="Google Shape;120;p22"/>
          <p:cNvSpPr txBox="1"/>
          <p:nvPr>
            <p:ph type="title"/>
          </p:nvPr>
        </p:nvSpPr>
        <p:spPr>
          <a:xfrm>
            <a:off x="1002325" y="711175"/>
            <a:ext cx="3082200" cy="942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2">
    <p:spTree>
      <p:nvGrpSpPr>
        <p:cNvPr id="121" name="Shape 121"/>
        <p:cNvGrpSpPr/>
        <p:nvPr/>
      </p:nvGrpSpPr>
      <p:grpSpPr>
        <a:xfrm>
          <a:off x="0" y="0"/>
          <a:ext cx="0" cy="0"/>
          <a:chOff x="0" y="0"/>
          <a:chExt cx="0" cy="0"/>
        </a:xfrm>
      </p:grpSpPr>
      <p:pic>
        <p:nvPicPr>
          <p:cNvPr id="122" name="Google Shape;122;p2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23" name="Google Shape;123;p23"/>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24" name="Google Shape;124;p23"/>
          <p:cNvSpPr txBox="1"/>
          <p:nvPr>
            <p:ph idx="1" type="body"/>
          </p:nvPr>
        </p:nvSpPr>
        <p:spPr>
          <a:xfrm>
            <a:off x="948000" y="2519950"/>
            <a:ext cx="3224400" cy="12087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chemeClr val="dk2"/>
              </a:buClr>
              <a:buSzPts val="1400"/>
              <a:buChar char="●"/>
              <a:defRPr sz="1400">
                <a:solidFill>
                  <a:schemeClr val="dk2"/>
                </a:solidFill>
              </a:defRPr>
            </a:lvl1pPr>
            <a:lvl2pPr indent="-317500" lvl="1" marL="914400" rtl="0">
              <a:spcBef>
                <a:spcPts val="0"/>
              </a:spcBef>
              <a:spcAft>
                <a:spcPts val="0"/>
              </a:spcAft>
              <a:buClr>
                <a:schemeClr val="dk2"/>
              </a:buClr>
              <a:buSzPts val="1400"/>
              <a:buChar char="○"/>
              <a:defRPr>
                <a:solidFill>
                  <a:schemeClr val="dk2"/>
                </a:solidFill>
              </a:defRPr>
            </a:lvl2pPr>
            <a:lvl3pPr indent="-317500" lvl="2" marL="1371600" rtl="0">
              <a:spcBef>
                <a:spcPts val="1600"/>
              </a:spcBef>
              <a:spcAft>
                <a:spcPts val="0"/>
              </a:spcAft>
              <a:buClr>
                <a:schemeClr val="dk2"/>
              </a:buClr>
              <a:buSzPts val="1400"/>
              <a:buChar char="■"/>
              <a:defRPr>
                <a:solidFill>
                  <a:schemeClr val="dk2"/>
                </a:solidFill>
              </a:defRPr>
            </a:lvl3pPr>
            <a:lvl4pPr indent="-317500" lvl="3" marL="1828800" rtl="0">
              <a:spcBef>
                <a:spcPts val="1600"/>
              </a:spcBef>
              <a:spcAft>
                <a:spcPts val="0"/>
              </a:spcAft>
              <a:buClr>
                <a:schemeClr val="dk2"/>
              </a:buClr>
              <a:buSzPts val="1400"/>
              <a:buChar char="●"/>
              <a:defRPr>
                <a:solidFill>
                  <a:schemeClr val="dk2"/>
                </a:solidFill>
              </a:defRPr>
            </a:lvl4pPr>
            <a:lvl5pPr indent="-317500" lvl="4" marL="2286000" rtl="0">
              <a:spcBef>
                <a:spcPts val="1600"/>
              </a:spcBef>
              <a:spcAft>
                <a:spcPts val="0"/>
              </a:spcAft>
              <a:buClr>
                <a:schemeClr val="dk2"/>
              </a:buClr>
              <a:buSzPts val="1400"/>
              <a:buChar char="○"/>
              <a:defRPr>
                <a:solidFill>
                  <a:schemeClr val="dk2"/>
                </a:solidFill>
              </a:defRPr>
            </a:lvl5pPr>
            <a:lvl6pPr indent="-317500" lvl="5" marL="2743200" rtl="0">
              <a:spcBef>
                <a:spcPts val="1600"/>
              </a:spcBef>
              <a:spcAft>
                <a:spcPts val="0"/>
              </a:spcAft>
              <a:buClr>
                <a:schemeClr val="dk2"/>
              </a:buClr>
              <a:buSzPts val="1400"/>
              <a:buChar char="■"/>
              <a:defRPr>
                <a:solidFill>
                  <a:schemeClr val="dk2"/>
                </a:solidFill>
              </a:defRPr>
            </a:lvl6pPr>
            <a:lvl7pPr indent="-317500" lvl="6" marL="3200400" rtl="0">
              <a:spcBef>
                <a:spcPts val="1600"/>
              </a:spcBef>
              <a:spcAft>
                <a:spcPts val="0"/>
              </a:spcAft>
              <a:buClr>
                <a:schemeClr val="dk2"/>
              </a:buClr>
              <a:buSzPts val="1400"/>
              <a:buChar char="●"/>
              <a:defRPr>
                <a:solidFill>
                  <a:schemeClr val="dk2"/>
                </a:solidFill>
              </a:defRPr>
            </a:lvl7pPr>
            <a:lvl8pPr indent="-317500" lvl="7" marL="3657600" rtl="0">
              <a:spcBef>
                <a:spcPts val="1600"/>
              </a:spcBef>
              <a:spcAft>
                <a:spcPts val="0"/>
              </a:spcAft>
              <a:buClr>
                <a:schemeClr val="dk2"/>
              </a:buClr>
              <a:buSzPts val="1400"/>
              <a:buChar char="○"/>
              <a:defRPr>
                <a:solidFill>
                  <a:schemeClr val="dk2"/>
                </a:solidFill>
              </a:defRPr>
            </a:lvl8pPr>
            <a:lvl9pPr indent="-317500" lvl="8" marL="4114800" rtl="0">
              <a:spcBef>
                <a:spcPts val="1600"/>
              </a:spcBef>
              <a:spcAft>
                <a:spcPts val="1600"/>
              </a:spcAft>
              <a:buClr>
                <a:schemeClr val="dk2"/>
              </a:buClr>
              <a:buSzPts val="1400"/>
              <a:buChar char="■"/>
              <a:defRPr>
                <a:solidFill>
                  <a:schemeClr val="dk2"/>
                </a:solidFill>
              </a:defRPr>
            </a:lvl9pPr>
          </a:lstStyle>
          <a:p/>
        </p:txBody>
      </p:sp>
      <p:sp>
        <p:nvSpPr>
          <p:cNvPr id="125" name="Google Shape;125;p23"/>
          <p:cNvSpPr txBox="1"/>
          <p:nvPr>
            <p:ph type="title"/>
          </p:nvPr>
        </p:nvSpPr>
        <p:spPr>
          <a:xfrm>
            <a:off x="948000" y="1218000"/>
            <a:ext cx="2755800" cy="1208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SECTION_TITLE_AND_DESCRIPTION_1_1">
    <p:spTree>
      <p:nvGrpSpPr>
        <p:cNvPr id="126" name="Shape 126"/>
        <p:cNvGrpSpPr/>
        <p:nvPr/>
      </p:nvGrpSpPr>
      <p:grpSpPr>
        <a:xfrm>
          <a:off x="0" y="0"/>
          <a:ext cx="0" cy="0"/>
          <a:chOff x="0" y="0"/>
          <a:chExt cx="0" cy="0"/>
        </a:xfrm>
      </p:grpSpPr>
      <p:pic>
        <p:nvPicPr>
          <p:cNvPr id="127" name="Google Shape;127;p2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28" name="Google Shape;128;p24"/>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29" name="Google Shape;129;p24"/>
          <p:cNvSpPr txBox="1"/>
          <p:nvPr>
            <p:ph type="title"/>
          </p:nvPr>
        </p:nvSpPr>
        <p:spPr>
          <a:xfrm>
            <a:off x="6013614" y="838400"/>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0" name="Google Shape;130;p24"/>
          <p:cNvSpPr txBox="1"/>
          <p:nvPr>
            <p:ph idx="1" type="subTitle"/>
          </p:nvPr>
        </p:nvSpPr>
        <p:spPr>
          <a:xfrm>
            <a:off x="6013614" y="1199352"/>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131" name="Google Shape;131;p24"/>
          <p:cNvSpPr txBox="1"/>
          <p:nvPr>
            <p:ph idx="2" type="title"/>
          </p:nvPr>
        </p:nvSpPr>
        <p:spPr>
          <a:xfrm>
            <a:off x="6013603" y="2104924"/>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2" name="Google Shape;132;p24"/>
          <p:cNvSpPr txBox="1"/>
          <p:nvPr>
            <p:ph idx="3" type="subTitle"/>
          </p:nvPr>
        </p:nvSpPr>
        <p:spPr>
          <a:xfrm>
            <a:off x="6013601" y="2465876"/>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133" name="Google Shape;133;p24"/>
          <p:cNvSpPr txBox="1"/>
          <p:nvPr>
            <p:ph idx="4" type="title"/>
          </p:nvPr>
        </p:nvSpPr>
        <p:spPr>
          <a:xfrm>
            <a:off x="6013618" y="3371448"/>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4" name="Google Shape;134;p24"/>
          <p:cNvSpPr txBox="1"/>
          <p:nvPr>
            <p:ph idx="5" type="subTitle"/>
          </p:nvPr>
        </p:nvSpPr>
        <p:spPr>
          <a:xfrm>
            <a:off x="6013615" y="3732400"/>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135" name="Google Shape;135;p24"/>
          <p:cNvSpPr txBox="1"/>
          <p:nvPr>
            <p:ph idx="6"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SECTION_TITLE_AND_DESCRIPTION_1_1_4">
    <p:spTree>
      <p:nvGrpSpPr>
        <p:cNvPr id="136" name="Shape 136"/>
        <p:cNvGrpSpPr/>
        <p:nvPr/>
      </p:nvGrpSpPr>
      <p:grpSpPr>
        <a:xfrm>
          <a:off x="0" y="0"/>
          <a:ext cx="0" cy="0"/>
          <a:chOff x="0" y="0"/>
          <a:chExt cx="0" cy="0"/>
        </a:xfrm>
      </p:grpSpPr>
      <p:pic>
        <p:nvPicPr>
          <p:cNvPr id="137" name="Google Shape;137;p2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38" name="Google Shape;138;p25"/>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139" name="Google Shape;139;p25"/>
          <p:cNvSpPr txBox="1"/>
          <p:nvPr>
            <p:ph type="title"/>
          </p:nvPr>
        </p:nvSpPr>
        <p:spPr>
          <a:xfrm>
            <a:off x="3628589" y="2942625"/>
            <a:ext cx="23331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40" name="Google Shape;140;p25"/>
          <p:cNvSpPr txBox="1"/>
          <p:nvPr>
            <p:ph idx="1" type="subTitle"/>
          </p:nvPr>
        </p:nvSpPr>
        <p:spPr>
          <a:xfrm>
            <a:off x="3628600" y="3303578"/>
            <a:ext cx="2333100" cy="8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141" name="Google Shape;141;p25"/>
          <p:cNvSpPr txBox="1"/>
          <p:nvPr>
            <p:ph idx="2" type="title"/>
          </p:nvPr>
        </p:nvSpPr>
        <p:spPr>
          <a:xfrm>
            <a:off x="1295503" y="2130949"/>
            <a:ext cx="23331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42" name="Google Shape;142;p25"/>
          <p:cNvSpPr txBox="1"/>
          <p:nvPr>
            <p:ph idx="3" type="subTitle"/>
          </p:nvPr>
        </p:nvSpPr>
        <p:spPr>
          <a:xfrm>
            <a:off x="1295511" y="2491901"/>
            <a:ext cx="2333100" cy="8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143" name="Google Shape;143;p25"/>
          <p:cNvSpPr txBox="1"/>
          <p:nvPr>
            <p:ph idx="4" type="title"/>
          </p:nvPr>
        </p:nvSpPr>
        <p:spPr>
          <a:xfrm>
            <a:off x="5964918" y="2130948"/>
            <a:ext cx="23331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44" name="Google Shape;144;p25"/>
          <p:cNvSpPr txBox="1"/>
          <p:nvPr>
            <p:ph idx="5" type="subTitle"/>
          </p:nvPr>
        </p:nvSpPr>
        <p:spPr>
          <a:xfrm>
            <a:off x="5964925" y="2491900"/>
            <a:ext cx="2333100" cy="8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145" name="Google Shape;145;p25"/>
          <p:cNvSpPr txBox="1"/>
          <p:nvPr>
            <p:ph idx="6" type="title"/>
          </p:nvPr>
        </p:nvSpPr>
        <p:spPr>
          <a:xfrm>
            <a:off x="2569750" y="711175"/>
            <a:ext cx="40044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_1">
    <p:spTree>
      <p:nvGrpSpPr>
        <p:cNvPr id="146" name="Shape 146"/>
        <p:cNvGrpSpPr/>
        <p:nvPr/>
      </p:nvGrpSpPr>
      <p:grpSpPr>
        <a:xfrm>
          <a:off x="0" y="0"/>
          <a:ext cx="0" cy="0"/>
          <a:chOff x="0" y="0"/>
          <a:chExt cx="0" cy="0"/>
        </a:xfrm>
      </p:grpSpPr>
      <p:pic>
        <p:nvPicPr>
          <p:cNvPr id="147" name="Google Shape;147;p2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48" name="Google Shape;148;p26"/>
          <p:cNvPicPr preferRelativeResize="0"/>
          <p:nvPr/>
        </p:nvPicPr>
        <p:blipFill rotWithShape="1">
          <a:blip r:embed="rId3">
            <a:alphaModFix/>
          </a:blip>
          <a:srcRect b="18300" l="0" r="8892" t="16734"/>
          <a:stretch/>
        </p:blipFill>
        <p:spPr>
          <a:xfrm rot="-5400000">
            <a:off x="650175" y="465007"/>
            <a:ext cx="2036850" cy="846042"/>
          </a:xfrm>
          <a:prstGeom prst="rect">
            <a:avLst/>
          </a:prstGeom>
          <a:noFill/>
          <a:ln>
            <a:noFill/>
          </a:ln>
        </p:spPr>
      </p:pic>
      <p:pic>
        <p:nvPicPr>
          <p:cNvPr id="149" name="Google Shape;149;p26"/>
          <p:cNvPicPr preferRelativeResize="0"/>
          <p:nvPr/>
        </p:nvPicPr>
        <p:blipFill rotWithShape="1">
          <a:blip r:embed="rId3">
            <a:alphaModFix/>
          </a:blip>
          <a:srcRect b="18300" l="0" r="8892" t="16734"/>
          <a:stretch/>
        </p:blipFill>
        <p:spPr>
          <a:xfrm rot="-5400000">
            <a:off x="1262550" y="465007"/>
            <a:ext cx="2036850" cy="846042"/>
          </a:xfrm>
          <a:prstGeom prst="rect">
            <a:avLst/>
          </a:prstGeom>
          <a:noFill/>
          <a:ln>
            <a:noFill/>
          </a:ln>
        </p:spPr>
      </p:pic>
      <p:pic>
        <p:nvPicPr>
          <p:cNvPr id="150" name="Google Shape;150;p26"/>
          <p:cNvPicPr preferRelativeResize="0"/>
          <p:nvPr/>
        </p:nvPicPr>
        <p:blipFill rotWithShape="1">
          <a:blip r:embed="rId4">
            <a:alphaModFix/>
          </a:blip>
          <a:srcRect b="6838" l="0" r="1545" t="0"/>
          <a:stretch/>
        </p:blipFill>
        <p:spPr>
          <a:xfrm>
            <a:off x="384887" y="134900"/>
            <a:ext cx="8374226" cy="4873724"/>
          </a:xfrm>
          <a:prstGeom prst="rect">
            <a:avLst/>
          </a:prstGeom>
          <a:noFill/>
          <a:ln>
            <a:noFill/>
          </a:ln>
        </p:spPr>
      </p:pic>
      <p:sp>
        <p:nvSpPr>
          <p:cNvPr id="151" name="Google Shape;151;p26"/>
          <p:cNvSpPr txBox="1"/>
          <p:nvPr>
            <p:ph type="title"/>
          </p:nvPr>
        </p:nvSpPr>
        <p:spPr>
          <a:xfrm>
            <a:off x="1922400" y="3538630"/>
            <a:ext cx="2140200" cy="488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600"/>
              <a:buFont typeface="Anonymous Pro"/>
              <a:buNone/>
              <a:defRPr b="0" sz="1600">
                <a:solidFill>
                  <a:schemeClr val="dk2"/>
                </a:solidFill>
                <a:latin typeface="Roboto Mono Medium"/>
                <a:ea typeface="Roboto Mono Medium"/>
                <a:cs typeface="Roboto Mono Medium"/>
                <a:sym typeface="Roboto Mono Medium"/>
              </a:defRPr>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sp>
        <p:nvSpPr>
          <p:cNvPr id="152" name="Google Shape;152;p26"/>
          <p:cNvSpPr txBox="1"/>
          <p:nvPr>
            <p:ph idx="1" type="subTitle"/>
          </p:nvPr>
        </p:nvSpPr>
        <p:spPr>
          <a:xfrm>
            <a:off x="1922400" y="1269487"/>
            <a:ext cx="3439500" cy="218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Concert One"/>
              <a:buNone/>
              <a:defRPr b="1" sz="2400">
                <a:latin typeface="Concert One"/>
                <a:ea typeface="Concert One"/>
                <a:cs typeface="Concert One"/>
                <a:sym typeface="Concert One"/>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SECTION_TITLE_AND_DESCRIPTION_1_1_1_1">
    <p:spTree>
      <p:nvGrpSpPr>
        <p:cNvPr id="153" name="Shape 153"/>
        <p:cNvGrpSpPr/>
        <p:nvPr/>
      </p:nvGrpSpPr>
      <p:grpSpPr>
        <a:xfrm>
          <a:off x="0" y="0"/>
          <a:ext cx="0" cy="0"/>
          <a:chOff x="0" y="0"/>
          <a:chExt cx="0" cy="0"/>
        </a:xfrm>
      </p:grpSpPr>
      <p:pic>
        <p:nvPicPr>
          <p:cNvPr id="154" name="Google Shape;154;p27"/>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55" name="Google Shape;155;p27"/>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56" name="Google Shape;156;p27"/>
          <p:cNvSpPr txBox="1"/>
          <p:nvPr>
            <p:ph type="title"/>
          </p:nvPr>
        </p:nvSpPr>
        <p:spPr>
          <a:xfrm>
            <a:off x="5230400" y="3321638"/>
            <a:ext cx="2797500" cy="488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1600"/>
              <a:buFont typeface="Anonymous Pro"/>
              <a:buNone/>
              <a:defRPr sz="2100"/>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sp>
        <p:nvSpPr>
          <p:cNvPr id="157" name="Google Shape;157;p27"/>
          <p:cNvSpPr txBox="1"/>
          <p:nvPr>
            <p:ph idx="1" type="subTitle"/>
          </p:nvPr>
        </p:nvSpPr>
        <p:spPr>
          <a:xfrm>
            <a:off x="4909400" y="1218188"/>
            <a:ext cx="3439500" cy="201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Concert One"/>
              <a:buNone/>
              <a:defRPr sz="2100">
                <a:solidFill>
                  <a:schemeClr val="dk1"/>
                </a:solidFill>
                <a:latin typeface="Roboto Mono"/>
                <a:ea typeface="Roboto Mono"/>
                <a:cs typeface="Roboto Mono"/>
                <a:sym typeface="Roboto Mono"/>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SECTION_TITLE_AND_DESCRIPTION_1_2">
    <p:spTree>
      <p:nvGrpSpPr>
        <p:cNvPr id="158" name="Shape 158"/>
        <p:cNvGrpSpPr/>
        <p:nvPr/>
      </p:nvGrpSpPr>
      <p:grpSpPr>
        <a:xfrm>
          <a:off x="0" y="0"/>
          <a:ext cx="0" cy="0"/>
          <a:chOff x="0" y="0"/>
          <a:chExt cx="0" cy="0"/>
        </a:xfrm>
      </p:grpSpPr>
      <p:pic>
        <p:nvPicPr>
          <p:cNvPr id="159" name="Google Shape;159;p28"/>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60" name="Google Shape;160;p28"/>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61" name="Google Shape;161;p28"/>
          <p:cNvSpPr txBox="1"/>
          <p:nvPr>
            <p:ph type="title"/>
          </p:nvPr>
        </p:nvSpPr>
        <p:spPr>
          <a:xfrm>
            <a:off x="800975" y="2010025"/>
            <a:ext cx="2459400" cy="488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3900"/>
              <a:buNone/>
              <a:defRPr sz="3900"/>
            </a:lvl2pPr>
            <a:lvl3pPr lvl="2" rtl="0" algn="r">
              <a:spcBef>
                <a:spcPts val="0"/>
              </a:spcBef>
              <a:spcAft>
                <a:spcPts val="0"/>
              </a:spcAft>
              <a:buSzPts val="3900"/>
              <a:buNone/>
              <a:defRPr sz="3900"/>
            </a:lvl3pPr>
            <a:lvl4pPr lvl="3" rtl="0" algn="r">
              <a:spcBef>
                <a:spcPts val="0"/>
              </a:spcBef>
              <a:spcAft>
                <a:spcPts val="0"/>
              </a:spcAft>
              <a:buSzPts val="3900"/>
              <a:buNone/>
              <a:defRPr sz="3900"/>
            </a:lvl4pPr>
            <a:lvl5pPr lvl="4" rtl="0" algn="r">
              <a:spcBef>
                <a:spcPts val="0"/>
              </a:spcBef>
              <a:spcAft>
                <a:spcPts val="0"/>
              </a:spcAft>
              <a:buSzPts val="3900"/>
              <a:buNone/>
              <a:defRPr sz="3900"/>
            </a:lvl5pPr>
            <a:lvl6pPr lvl="5" rtl="0" algn="r">
              <a:spcBef>
                <a:spcPts val="0"/>
              </a:spcBef>
              <a:spcAft>
                <a:spcPts val="0"/>
              </a:spcAft>
              <a:buSzPts val="3900"/>
              <a:buNone/>
              <a:defRPr sz="3900"/>
            </a:lvl6pPr>
            <a:lvl7pPr lvl="6" rtl="0" algn="r">
              <a:spcBef>
                <a:spcPts val="0"/>
              </a:spcBef>
              <a:spcAft>
                <a:spcPts val="0"/>
              </a:spcAft>
              <a:buSzPts val="3900"/>
              <a:buNone/>
              <a:defRPr sz="3900"/>
            </a:lvl7pPr>
            <a:lvl8pPr lvl="7" rtl="0" algn="r">
              <a:spcBef>
                <a:spcPts val="0"/>
              </a:spcBef>
              <a:spcAft>
                <a:spcPts val="0"/>
              </a:spcAft>
              <a:buSzPts val="3900"/>
              <a:buNone/>
              <a:defRPr sz="3900"/>
            </a:lvl8pPr>
            <a:lvl9pPr lvl="8" rtl="0" algn="r">
              <a:spcBef>
                <a:spcPts val="0"/>
              </a:spcBef>
              <a:spcAft>
                <a:spcPts val="0"/>
              </a:spcAft>
              <a:buSzPts val="3900"/>
              <a:buNone/>
              <a:defRPr sz="3900"/>
            </a:lvl9pPr>
          </a:lstStyle>
          <a:p/>
        </p:txBody>
      </p:sp>
      <p:sp>
        <p:nvSpPr>
          <p:cNvPr id="162" name="Google Shape;162;p28"/>
          <p:cNvSpPr txBox="1"/>
          <p:nvPr>
            <p:ph idx="1" type="subTitle"/>
          </p:nvPr>
        </p:nvSpPr>
        <p:spPr>
          <a:xfrm>
            <a:off x="801101" y="2389868"/>
            <a:ext cx="2459400" cy="71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163" name="Google Shape;163;p28"/>
          <p:cNvSpPr txBox="1"/>
          <p:nvPr>
            <p:ph idx="2" type="title"/>
          </p:nvPr>
        </p:nvSpPr>
        <p:spPr>
          <a:xfrm>
            <a:off x="5850883" y="2010025"/>
            <a:ext cx="24594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64" name="Google Shape;164;p28"/>
          <p:cNvSpPr txBox="1"/>
          <p:nvPr>
            <p:ph idx="3" type="subTitle"/>
          </p:nvPr>
        </p:nvSpPr>
        <p:spPr>
          <a:xfrm>
            <a:off x="5850880" y="2389875"/>
            <a:ext cx="24594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165" name="Google Shape;165;p28"/>
          <p:cNvSpPr txBox="1"/>
          <p:nvPr>
            <p:ph idx="4" type="title"/>
          </p:nvPr>
        </p:nvSpPr>
        <p:spPr>
          <a:xfrm>
            <a:off x="800975" y="3449700"/>
            <a:ext cx="2459400" cy="488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3900"/>
              <a:buNone/>
              <a:defRPr sz="3900"/>
            </a:lvl2pPr>
            <a:lvl3pPr lvl="2" rtl="0" algn="r">
              <a:spcBef>
                <a:spcPts val="0"/>
              </a:spcBef>
              <a:spcAft>
                <a:spcPts val="0"/>
              </a:spcAft>
              <a:buSzPts val="3900"/>
              <a:buNone/>
              <a:defRPr sz="3900"/>
            </a:lvl3pPr>
            <a:lvl4pPr lvl="3" rtl="0" algn="r">
              <a:spcBef>
                <a:spcPts val="0"/>
              </a:spcBef>
              <a:spcAft>
                <a:spcPts val="0"/>
              </a:spcAft>
              <a:buSzPts val="3900"/>
              <a:buNone/>
              <a:defRPr sz="3900"/>
            </a:lvl4pPr>
            <a:lvl5pPr lvl="4" rtl="0" algn="r">
              <a:spcBef>
                <a:spcPts val="0"/>
              </a:spcBef>
              <a:spcAft>
                <a:spcPts val="0"/>
              </a:spcAft>
              <a:buSzPts val="3900"/>
              <a:buNone/>
              <a:defRPr sz="3900"/>
            </a:lvl5pPr>
            <a:lvl6pPr lvl="5" rtl="0" algn="r">
              <a:spcBef>
                <a:spcPts val="0"/>
              </a:spcBef>
              <a:spcAft>
                <a:spcPts val="0"/>
              </a:spcAft>
              <a:buSzPts val="3900"/>
              <a:buNone/>
              <a:defRPr sz="3900"/>
            </a:lvl6pPr>
            <a:lvl7pPr lvl="6" rtl="0" algn="r">
              <a:spcBef>
                <a:spcPts val="0"/>
              </a:spcBef>
              <a:spcAft>
                <a:spcPts val="0"/>
              </a:spcAft>
              <a:buSzPts val="3900"/>
              <a:buNone/>
              <a:defRPr sz="3900"/>
            </a:lvl7pPr>
            <a:lvl8pPr lvl="7" rtl="0" algn="r">
              <a:spcBef>
                <a:spcPts val="0"/>
              </a:spcBef>
              <a:spcAft>
                <a:spcPts val="0"/>
              </a:spcAft>
              <a:buSzPts val="3900"/>
              <a:buNone/>
              <a:defRPr sz="3900"/>
            </a:lvl8pPr>
            <a:lvl9pPr lvl="8" rtl="0" algn="r">
              <a:spcBef>
                <a:spcPts val="0"/>
              </a:spcBef>
              <a:spcAft>
                <a:spcPts val="0"/>
              </a:spcAft>
              <a:buSzPts val="3900"/>
              <a:buNone/>
              <a:defRPr sz="3900"/>
            </a:lvl9pPr>
          </a:lstStyle>
          <a:p/>
        </p:txBody>
      </p:sp>
      <p:sp>
        <p:nvSpPr>
          <p:cNvPr id="166" name="Google Shape;166;p28"/>
          <p:cNvSpPr txBox="1"/>
          <p:nvPr>
            <p:ph idx="5" type="subTitle"/>
          </p:nvPr>
        </p:nvSpPr>
        <p:spPr>
          <a:xfrm>
            <a:off x="801101" y="3838273"/>
            <a:ext cx="2459400" cy="71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167" name="Google Shape;167;p28"/>
          <p:cNvSpPr txBox="1"/>
          <p:nvPr>
            <p:ph idx="6" type="title"/>
          </p:nvPr>
        </p:nvSpPr>
        <p:spPr>
          <a:xfrm>
            <a:off x="5850883" y="3449699"/>
            <a:ext cx="24594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68" name="Google Shape;168;p28"/>
          <p:cNvSpPr txBox="1"/>
          <p:nvPr>
            <p:ph idx="7" type="subTitle"/>
          </p:nvPr>
        </p:nvSpPr>
        <p:spPr>
          <a:xfrm>
            <a:off x="5850880" y="3838276"/>
            <a:ext cx="24594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169" name="Google Shape;169;p28"/>
          <p:cNvSpPr txBox="1"/>
          <p:nvPr>
            <p:ph idx="8"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SECTION_TITLE_AND_DESCRIPTION_1_2_1">
    <p:spTree>
      <p:nvGrpSpPr>
        <p:cNvPr id="170" name="Shape 170"/>
        <p:cNvGrpSpPr/>
        <p:nvPr/>
      </p:nvGrpSpPr>
      <p:grpSpPr>
        <a:xfrm>
          <a:off x="0" y="0"/>
          <a:ext cx="0" cy="0"/>
          <a:chOff x="0" y="0"/>
          <a:chExt cx="0" cy="0"/>
        </a:xfrm>
      </p:grpSpPr>
      <p:pic>
        <p:nvPicPr>
          <p:cNvPr id="171" name="Google Shape;171;p29"/>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72" name="Google Shape;172;p29"/>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173" name="Google Shape;173;p29"/>
          <p:cNvSpPr txBox="1"/>
          <p:nvPr>
            <p:ph type="title"/>
          </p:nvPr>
        </p:nvSpPr>
        <p:spPr>
          <a:xfrm>
            <a:off x="2598373" y="1548225"/>
            <a:ext cx="1971900" cy="488400"/>
          </a:xfrm>
          <a:prstGeom prst="rect">
            <a:avLst/>
          </a:prstGeom>
        </p:spPr>
        <p:txBody>
          <a:bodyPr anchorCtr="0" anchor="ctr" bIns="91425" lIns="91425" spcFirstLastPara="1" rIns="91425" wrap="square" tIns="91425">
            <a:noAutofit/>
          </a:bodyPr>
          <a:lstStyle>
            <a:lvl1pPr lvl="0" rtl="0">
              <a:spcBef>
                <a:spcPts val="0"/>
              </a:spcBef>
              <a:spcAft>
                <a:spcPts val="0"/>
              </a:spcAft>
              <a:buSzPts val="2100"/>
              <a:buNone/>
              <a:defRPr sz="2100"/>
            </a:lvl1pPr>
            <a:lvl2pPr lvl="1" rtl="0" algn="r">
              <a:spcBef>
                <a:spcPts val="0"/>
              </a:spcBef>
              <a:spcAft>
                <a:spcPts val="0"/>
              </a:spcAft>
              <a:buSzPts val="3900"/>
              <a:buNone/>
              <a:defRPr sz="3900"/>
            </a:lvl2pPr>
            <a:lvl3pPr lvl="2" rtl="0" algn="r">
              <a:spcBef>
                <a:spcPts val="0"/>
              </a:spcBef>
              <a:spcAft>
                <a:spcPts val="0"/>
              </a:spcAft>
              <a:buSzPts val="3900"/>
              <a:buNone/>
              <a:defRPr sz="3900"/>
            </a:lvl3pPr>
            <a:lvl4pPr lvl="3" rtl="0" algn="r">
              <a:spcBef>
                <a:spcPts val="0"/>
              </a:spcBef>
              <a:spcAft>
                <a:spcPts val="0"/>
              </a:spcAft>
              <a:buSzPts val="3900"/>
              <a:buNone/>
              <a:defRPr sz="3900"/>
            </a:lvl4pPr>
            <a:lvl5pPr lvl="4" rtl="0" algn="r">
              <a:spcBef>
                <a:spcPts val="0"/>
              </a:spcBef>
              <a:spcAft>
                <a:spcPts val="0"/>
              </a:spcAft>
              <a:buSzPts val="3900"/>
              <a:buNone/>
              <a:defRPr sz="3900"/>
            </a:lvl5pPr>
            <a:lvl6pPr lvl="5" rtl="0" algn="r">
              <a:spcBef>
                <a:spcPts val="0"/>
              </a:spcBef>
              <a:spcAft>
                <a:spcPts val="0"/>
              </a:spcAft>
              <a:buSzPts val="3900"/>
              <a:buNone/>
              <a:defRPr sz="3900"/>
            </a:lvl6pPr>
            <a:lvl7pPr lvl="6" rtl="0" algn="r">
              <a:spcBef>
                <a:spcPts val="0"/>
              </a:spcBef>
              <a:spcAft>
                <a:spcPts val="0"/>
              </a:spcAft>
              <a:buSzPts val="3900"/>
              <a:buNone/>
              <a:defRPr sz="3900"/>
            </a:lvl7pPr>
            <a:lvl8pPr lvl="7" rtl="0" algn="r">
              <a:spcBef>
                <a:spcPts val="0"/>
              </a:spcBef>
              <a:spcAft>
                <a:spcPts val="0"/>
              </a:spcAft>
              <a:buSzPts val="3900"/>
              <a:buNone/>
              <a:defRPr sz="3900"/>
            </a:lvl8pPr>
            <a:lvl9pPr lvl="8" rtl="0" algn="r">
              <a:spcBef>
                <a:spcPts val="0"/>
              </a:spcBef>
              <a:spcAft>
                <a:spcPts val="0"/>
              </a:spcAft>
              <a:buSzPts val="3900"/>
              <a:buNone/>
              <a:defRPr sz="3900"/>
            </a:lvl9pPr>
          </a:lstStyle>
          <a:p/>
        </p:txBody>
      </p:sp>
      <p:sp>
        <p:nvSpPr>
          <p:cNvPr id="174" name="Google Shape;174;p29"/>
          <p:cNvSpPr txBox="1"/>
          <p:nvPr>
            <p:ph idx="1" type="subTitle"/>
          </p:nvPr>
        </p:nvSpPr>
        <p:spPr>
          <a:xfrm>
            <a:off x="2598375" y="1928075"/>
            <a:ext cx="19719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175" name="Google Shape;175;p29"/>
          <p:cNvSpPr txBox="1"/>
          <p:nvPr>
            <p:ph idx="2" type="title"/>
          </p:nvPr>
        </p:nvSpPr>
        <p:spPr>
          <a:xfrm>
            <a:off x="5835074" y="1548225"/>
            <a:ext cx="1971900" cy="488400"/>
          </a:xfrm>
          <a:prstGeom prst="rect">
            <a:avLst/>
          </a:prstGeom>
        </p:spPr>
        <p:txBody>
          <a:bodyPr anchorCtr="0" anchor="ctr"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76" name="Google Shape;176;p29"/>
          <p:cNvSpPr txBox="1"/>
          <p:nvPr>
            <p:ph idx="3" type="subTitle"/>
          </p:nvPr>
        </p:nvSpPr>
        <p:spPr>
          <a:xfrm>
            <a:off x="5835075" y="1928075"/>
            <a:ext cx="19719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177" name="Google Shape;177;p29"/>
          <p:cNvSpPr txBox="1"/>
          <p:nvPr>
            <p:ph idx="4" type="title"/>
          </p:nvPr>
        </p:nvSpPr>
        <p:spPr>
          <a:xfrm>
            <a:off x="2598373" y="2987900"/>
            <a:ext cx="1971900" cy="488400"/>
          </a:xfrm>
          <a:prstGeom prst="rect">
            <a:avLst/>
          </a:prstGeom>
        </p:spPr>
        <p:txBody>
          <a:bodyPr anchorCtr="0" anchor="ctr" bIns="91425" lIns="91425" spcFirstLastPara="1" rIns="91425" wrap="square" tIns="91425">
            <a:noAutofit/>
          </a:bodyPr>
          <a:lstStyle>
            <a:lvl1pPr lvl="0" rtl="0">
              <a:spcBef>
                <a:spcPts val="0"/>
              </a:spcBef>
              <a:spcAft>
                <a:spcPts val="0"/>
              </a:spcAft>
              <a:buSzPts val="2100"/>
              <a:buNone/>
              <a:defRPr sz="2100"/>
            </a:lvl1pPr>
            <a:lvl2pPr lvl="1" rtl="0" algn="r">
              <a:spcBef>
                <a:spcPts val="0"/>
              </a:spcBef>
              <a:spcAft>
                <a:spcPts val="0"/>
              </a:spcAft>
              <a:buSzPts val="3900"/>
              <a:buNone/>
              <a:defRPr sz="3900"/>
            </a:lvl2pPr>
            <a:lvl3pPr lvl="2" rtl="0" algn="r">
              <a:spcBef>
                <a:spcPts val="0"/>
              </a:spcBef>
              <a:spcAft>
                <a:spcPts val="0"/>
              </a:spcAft>
              <a:buSzPts val="3900"/>
              <a:buNone/>
              <a:defRPr sz="3900"/>
            </a:lvl3pPr>
            <a:lvl4pPr lvl="3" rtl="0" algn="r">
              <a:spcBef>
                <a:spcPts val="0"/>
              </a:spcBef>
              <a:spcAft>
                <a:spcPts val="0"/>
              </a:spcAft>
              <a:buSzPts val="3900"/>
              <a:buNone/>
              <a:defRPr sz="3900"/>
            </a:lvl4pPr>
            <a:lvl5pPr lvl="4" rtl="0" algn="r">
              <a:spcBef>
                <a:spcPts val="0"/>
              </a:spcBef>
              <a:spcAft>
                <a:spcPts val="0"/>
              </a:spcAft>
              <a:buSzPts val="3900"/>
              <a:buNone/>
              <a:defRPr sz="3900"/>
            </a:lvl5pPr>
            <a:lvl6pPr lvl="5" rtl="0" algn="r">
              <a:spcBef>
                <a:spcPts val="0"/>
              </a:spcBef>
              <a:spcAft>
                <a:spcPts val="0"/>
              </a:spcAft>
              <a:buSzPts val="3900"/>
              <a:buNone/>
              <a:defRPr sz="3900"/>
            </a:lvl6pPr>
            <a:lvl7pPr lvl="6" rtl="0" algn="r">
              <a:spcBef>
                <a:spcPts val="0"/>
              </a:spcBef>
              <a:spcAft>
                <a:spcPts val="0"/>
              </a:spcAft>
              <a:buSzPts val="3900"/>
              <a:buNone/>
              <a:defRPr sz="3900"/>
            </a:lvl7pPr>
            <a:lvl8pPr lvl="7" rtl="0" algn="r">
              <a:spcBef>
                <a:spcPts val="0"/>
              </a:spcBef>
              <a:spcAft>
                <a:spcPts val="0"/>
              </a:spcAft>
              <a:buSzPts val="3900"/>
              <a:buNone/>
              <a:defRPr sz="3900"/>
            </a:lvl8pPr>
            <a:lvl9pPr lvl="8" rtl="0" algn="r">
              <a:spcBef>
                <a:spcPts val="0"/>
              </a:spcBef>
              <a:spcAft>
                <a:spcPts val="0"/>
              </a:spcAft>
              <a:buSzPts val="3900"/>
              <a:buNone/>
              <a:defRPr sz="3900"/>
            </a:lvl9pPr>
          </a:lstStyle>
          <a:p/>
        </p:txBody>
      </p:sp>
      <p:sp>
        <p:nvSpPr>
          <p:cNvPr id="178" name="Google Shape;178;p29"/>
          <p:cNvSpPr txBox="1"/>
          <p:nvPr>
            <p:ph idx="5" type="subTitle"/>
          </p:nvPr>
        </p:nvSpPr>
        <p:spPr>
          <a:xfrm>
            <a:off x="2598375" y="3369312"/>
            <a:ext cx="19719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179" name="Google Shape;179;p29"/>
          <p:cNvSpPr txBox="1"/>
          <p:nvPr>
            <p:ph idx="6" type="title"/>
          </p:nvPr>
        </p:nvSpPr>
        <p:spPr>
          <a:xfrm>
            <a:off x="5835074" y="2987898"/>
            <a:ext cx="1971900" cy="488400"/>
          </a:xfrm>
          <a:prstGeom prst="rect">
            <a:avLst/>
          </a:prstGeom>
        </p:spPr>
        <p:txBody>
          <a:bodyPr anchorCtr="0" anchor="ctr"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80" name="Google Shape;180;p29"/>
          <p:cNvSpPr txBox="1"/>
          <p:nvPr>
            <p:ph idx="7" type="subTitle"/>
          </p:nvPr>
        </p:nvSpPr>
        <p:spPr>
          <a:xfrm>
            <a:off x="5835075" y="3369311"/>
            <a:ext cx="19719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181" name="Google Shape;181;p29"/>
          <p:cNvSpPr txBox="1"/>
          <p:nvPr>
            <p:ph idx="8" type="title"/>
          </p:nvPr>
        </p:nvSpPr>
        <p:spPr>
          <a:xfrm>
            <a:off x="1926750" y="711175"/>
            <a:ext cx="52905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IG_NUMBER_1">
    <p:spTree>
      <p:nvGrpSpPr>
        <p:cNvPr id="182" name="Shape 182"/>
        <p:cNvGrpSpPr/>
        <p:nvPr/>
      </p:nvGrpSpPr>
      <p:grpSpPr>
        <a:xfrm>
          <a:off x="0" y="0"/>
          <a:ext cx="0" cy="0"/>
          <a:chOff x="0" y="0"/>
          <a:chExt cx="0" cy="0"/>
        </a:xfrm>
      </p:grpSpPr>
      <p:pic>
        <p:nvPicPr>
          <p:cNvPr id="183" name="Google Shape;183;p30"/>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84" name="Google Shape;184;p30"/>
          <p:cNvPicPr preferRelativeResize="0"/>
          <p:nvPr/>
        </p:nvPicPr>
        <p:blipFill rotWithShape="1">
          <a:blip r:embed="rId3">
            <a:alphaModFix/>
          </a:blip>
          <a:srcRect b="61089" l="0" r="0" t="0"/>
          <a:stretch/>
        </p:blipFill>
        <p:spPr>
          <a:xfrm rot="635655">
            <a:off x="1848552" y="3058534"/>
            <a:ext cx="2068426" cy="1772790"/>
          </a:xfrm>
          <a:prstGeom prst="rect">
            <a:avLst/>
          </a:prstGeom>
          <a:noFill/>
          <a:ln>
            <a:noFill/>
          </a:ln>
        </p:spPr>
      </p:pic>
      <p:pic>
        <p:nvPicPr>
          <p:cNvPr id="185" name="Google Shape;185;p30"/>
          <p:cNvPicPr preferRelativeResize="0"/>
          <p:nvPr/>
        </p:nvPicPr>
        <p:blipFill rotWithShape="1">
          <a:blip r:embed="rId3">
            <a:alphaModFix/>
          </a:blip>
          <a:srcRect b="61089" l="0" r="0" t="0"/>
          <a:stretch/>
        </p:blipFill>
        <p:spPr>
          <a:xfrm rot="1903775">
            <a:off x="6763976" y="866659"/>
            <a:ext cx="2068425" cy="1772790"/>
          </a:xfrm>
          <a:prstGeom prst="rect">
            <a:avLst/>
          </a:prstGeom>
          <a:noFill/>
          <a:ln>
            <a:noFill/>
          </a:ln>
        </p:spPr>
      </p:pic>
      <p:pic>
        <p:nvPicPr>
          <p:cNvPr id="186" name="Google Shape;186;p30"/>
          <p:cNvPicPr preferRelativeResize="0"/>
          <p:nvPr/>
        </p:nvPicPr>
        <p:blipFill rotWithShape="1">
          <a:blip r:embed="rId4">
            <a:alphaModFix/>
          </a:blip>
          <a:srcRect b="6838" l="0" r="1545" t="0"/>
          <a:stretch/>
        </p:blipFill>
        <p:spPr>
          <a:xfrm>
            <a:off x="129175" y="134900"/>
            <a:ext cx="8374226" cy="4873724"/>
          </a:xfrm>
          <a:prstGeom prst="rect">
            <a:avLst/>
          </a:prstGeom>
          <a:noFill/>
          <a:ln>
            <a:noFill/>
          </a:ln>
        </p:spPr>
      </p:pic>
      <p:sp>
        <p:nvSpPr>
          <p:cNvPr id="187" name="Google Shape;187;p30"/>
          <p:cNvSpPr txBox="1"/>
          <p:nvPr>
            <p:ph hasCustomPrompt="1" type="title"/>
          </p:nvPr>
        </p:nvSpPr>
        <p:spPr>
          <a:xfrm>
            <a:off x="130145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8" name="Google Shape;188;p30"/>
          <p:cNvSpPr txBox="1"/>
          <p:nvPr>
            <p:ph idx="1" type="subTitle"/>
          </p:nvPr>
        </p:nvSpPr>
        <p:spPr>
          <a:xfrm>
            <a:off x="130145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89" name="Google Shape;189;p30"/>
          <p:cNvSpPr txBox="1"/>
          <p:nvPr>
            <p:ph hasCustomPrompt="1" idx="2" type="title"/>
          </p:nvPr>
        </p:nvSpPr>
        <p:spPr>
          <a:xfrm>
            <a:off x="352140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0" name="Google Shape;190;p30"/>
          <p:cNvSpPr txBox="1"/>
          <p:nvPr>
            <p:ph idx="3" type="subTitle"/>
          </p:nvPr>
        </p:nvSpPr>
        <p:spPr>
          <a:xfrm>
            <a:off x="352140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91" name="Google Shape;191;p30"/>
          <p:cNvSpPr txBox="1"/>
          <p:nvPr>
            <p:ph hasCustomPrompt="1" idx="4" type="title"/>
          </p:nvPr>
        </p:nvSpPr>
        <p:spPr>
          <a:xfrm>
            <a:off x="574135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2" name="Google Shape;192;p30"/>
          <p:cNvSpPr txBox="1"/>
          <p:nvPr>
            <p:ph idx="5" type="subTitle"/>
          </p:nvPr>
        </p:nvSpPr>
        <p:spPr>
          <a:xfrm>
            <a:off x="574135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3" name="Google Shape;23;p4"/>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24" name="Google Shape;24;p4"/>
          <p:cNvSpPr txBox="1"/>
          <p:nvPr>
            <p:ph type="title"/>
          </p:nvPr>
        </p:nvSpPr>
        <p:spPr>
          <a:xfrm>
            <a:off x="1836900" y="711175"/>
            <a:ext cx="54702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25" name="Google Shape;25;p4"/>
          <p:cNvSpPr txBox="1"/>
          <p:nvPr>
            <p:ph idx="1" type="body"/>
          </p:nvPr>
        </p:nvSpPr>
        <p:spPr>
          <a:xfrm>
            <a:off x="1398275" y="1401825"/>
            <a:ext cx="6963300" cy="3063000"/>
          </a:xfrm>
          <a:prstGeom prst="rect">
            <a:avLst/>
          </a:prstGeom>
        </p:spPr>
        <p:txBody>
          <a:bodyPr anchorCtr="0" anchor="t" bIns="91425" lIns="91425" spcFirstLastPara="1" rIns="91425" wrap="square" tIns="91425">
            <a:noAutofit/>
          </a:bodyPr>
          <a:lstStyle>
            <a:lvl1pPr indent="-307975" lvl="0" marL="457200">
              <a:spcBef>
                <a:spcPts val="0"/>
              </a:spcBef>
              <a:spcAft>
                <a:spcPts val="0"/>
              </a:spcAft>
              <a:buSzPts val="1250"/>
              <a:buFont typeface="Concert One"/>
              <a:buAutoNum type="arabicPeriod"/>
              <a:defRPr sz="950">
                <a:solidFill>
                  <a:schemeClr val="dk2"/>
                </a:solidFill>
              </a:defRPr>
            </a:lvl1pPr>
            <a:lvl2pPr indent="-292100" lvl="1" marL="914400">
              <a:spcBef>
                <a:spcPts val="1600"/>
              </a:spcBef>
              <a:spcAft>
                <a:spcPts val="0"/>
              </a:spcAft>
              <a:buClr>
                <a:srgbClr val="4D719D"/>
              </a:buClr>
              <a:buSzPts val="1000"/>
              <a:buFont typeface="Muli"/>
              <a:buAutoNum type="alphaLcPeriod"/>
              <a:defRPr sz="950">
                <a:solidFill>
                  <a:schemeClr val="dk2"/>
                </a:solidFill>
              </a:defRPr>
            </a:lvl2pPr>
            <a:lvl3pPr indent="-292100" lvl="2" marL="1371600">
              <a:spcBef>
                <a:spcPts val="1600"/>
              </a:spcBef>
              <a:spcAft>
                <a:spcPts val="0"/>
              </a:spcAft>
              <a:buClr>
                <a:srgbClr val="4D719D"/>
              </a:buClr>
              <a:buSzPts val="1000"/>
              <a:buFont typeface="Muli"/>
              <a:buAutoNum type="romanLcPeriod"/>
              <a:defRPr sz="950">
                <a:solidFill>
                  <a:schemeClr val="dk2"/>
                </a:solidFill>
              </a:defRPr>
            </a:lvl3pPr>
            <a:lvl4pPr indent="-292100" lvl="3" marL="1828800">
              <a:spcBef>
                <a:spcPts val="1600"/>
              </a:spcBef>
              <a:spcAft>
                <a:spcPts val="0"/>
              </a:spcAft>
              <a:buClr>
                <a:srgbClr val="4D719D"/>
              </a:buClr>
              <a:buSzPts val="1000"/>
              <a:buFont typeface="Muli"/>
              <a:buAutoNum type="arabicPeriod"/>
              <a:defRPr sz="950">
                <a:solidFill>
                  <a:schemeClr val="dk2"/>
                </a:solidFill>
              </a:defRPr>
            </a:lvl4pPr>
            <a:lvl5pPr indent="-292100" lvl="4" marL="2286000">
              <a:spcBef>
                <a:spcPts val="1600"/>
              </a:spcBef>
              <a:spcAft>
                <a:spcPts val="0"/>
              </a:spcAft>
              <a:buClr>
                <a:srgbClr val="4D719D"/>
              </a:buClr>
              <a:buSzPts val="1000"/>
              <a:buFont typeface="Muli"/>
              <a:buAutoNum type="alphaLcPeriod"/>
              <a:defRPr sz="950">
                <a:solidFill>
                  <a:schemeClr val="dk2"/>
                </a:solidFill>
              </a:defRPr>
            </a:lvl5pPr>
            <a:lvl6pPr indent="-292100" lvl="5" marL="2743200">
              <a:spcBef>
                <a:spcPts val="1600"/>
              </a:spcBef>
              <a:spcAft>
                <a:spcPts val="0"/>
              </a:spcAft>
              <a:buClr>
                <a:srgbClr val="4D719D"/>
              </a:buClr>
              <a:buSzPts val="1000"/>
              <a:buFont typeface="Muli"/>
              <a:buAutoNum type="romanLcPeriod"/>
              <a:defRPr sz="950">
                <a:solidFill>
                  <a:schemeClr val="dk2"/>
                </a:solidFill>
              </a:defRPr>
            </a:lvl6pPr>
            <a:lvl7pPr indent="-292100" lvl="6" marL="3200400">
              <a:spcBef>
                <a:spcPts val="1600"/>
              </a:spcBef>
              <a:spcAft>
                <a:spcPts val="0"/>
              </a:spcAft>
              <a:buClr>
                <a:srgbClr val="4D719D"/>
              </a:buClr>
              <a:buSzPts val="1000"/>
              <a:buFont typeface="Muli"/>
              <a:buAutoNum type="arabicPeriod"/>
              <a:defRPr sz="950">
                <a:solidFill>
                  <a:schemeClr val="dk2"/>
                </a:solidFill>
              </a:defRPr>
            </a:lvl7pPr>
            <a:lvl8pPr indent="-292100" lvl="7" marL="3657600">
              <a:spcBef>
                <a:spcPts val="1600"/>
              </a:spcBef>
              <a:spcAft>
                <a:spcPts val="0"/>
              </a:spcAft>
              <a:buClr>
                <a:srgbClr val="4D719D"/>
              </a:buClr>
              <a:buSzPts val="1000"/>
              <a:buFont typeface="Muli"/>
              <a:buAutoNum type="alphaLcPeriod"/>
              <a:defRPr sz="950">
                <a:solidFill>
                  <a:schemeClr val="dk2"/>
                </a:solidFill>
              </a:defRPr>
            </a:lvl8pPr>
            <a:lvl9pPr indent="-292100" lvl="8" marL="4114800">
              <a:spcBef>
                <a:spcPts val="1600"/>
              </a:spcBef>
              <a:spcAft>
                <a:spcPts val="1600"/>
              </a:spcAft>
              <a:buClr>
                <a:srgbClr val="4D719D"/>
              </a:buClr>
              <a:buSzPts val="1000"/>
              <a:buFont typeface="Muli"/>
              <a:buAutoNum type="romanLcPeriod"/>
              <a:defRPr sz="950">
                <a:solidFill>
                  <a:schemeClr val="dk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IG_NUMBER_1_3">
    <p:spTree>
      <p:nvGrpSpPr>
        <p:cNvPr id="193" name="Shape 193"/>
        <p:cNvGrpSpPr/>
        <p:nvPr/>
      </p:nvGrpSpPr>
      <p:grpSpPr>
        <a:xfrm>
          <a:off x="0" y="0"/>
          <a:ext cx="0" cy="0"/>
          <a:chOff x="0" y="0"/>
          <a:chExt cx="0" cy="0"/>
        </a:xfrm>
      </p:grpSpPr>
      <p:pic>
        <p:nvPicPr>
          <p:cNvPr id="194" name="Google Shape;194;p31"/>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95" name="Google Shape;195;p31"/>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96" name="Google Shape;196;p31"/>
          <p:cNvSpPr txBox="1"/>
          <p:nvPr>
            <p:ph hasCustomPrompt="1" type="title"/>
          </p:nvPr>
        </p:nvSpPr>
        <p:spPr>
          <a:xfrm>
            <a:off x="5097100" y="965775"/>
            <a:ext cx="3042000" cy="49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6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7" name="Google Shape;197;p31"/>
          <p:cNvSpPr txBox="1"/>
          <p:nvPr>
            <p:ph idx="1" type="subTitle"/>
          </p:nvPr>
        </p:nvSpPr>
        <p:spPr>
          <a:xfrm>
            <a:off x="5097050" y="1461113"/>
            <a:ext cx="3042000" cy="53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98" name="Google Shape;198;p31"/>
          <p:cNvSpPr txBox="1"/>
          <p:nvPr>
            <p:ph hasCustomPrompt="1" idx="2" type="title"/>
          </p:nvPr>
        </p:nvSpPr>
        <p:spPr>
          <a:xfrm>
            <a:off x="5097100" y="2148512"/>
            <a:ext cx="3042000" cy="49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6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9" name="Google Shape;199;p31"/>
          <p:cNvSpPr txBox="1"/>
          <p:nvPr>
            <p:ph idx="3" type="subTitle"/>
          </p:nvPr>
        </p:nvSpPr>
        <p:spPr>
          <a:xfrm>
            <a:off x="5097050" y="2643851"/>
            <a:ext cx="3042000" cy="53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00" name="Google Shape;200;p31"/>
          <p:cNvSpPr txBox="1"/>
          <p:nvPr>
            <p:ph hasCustomPrompt="1" idx="4" type="title"/>
          </p:nvPr>
        </p:nvSpPr>
        <p:spPr>
          <a:xfrm>
            <a:off x="5097100" y="3331249"/>
            <a:ext cx="3042000" cy="49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6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1" name="Google Shape;201;p31"/>
          <p:cNvSpPr txBox="1"/>
          <p:nvPr>
            <p:ph idx="5" type="subTitle"/>
          </p:nvPr>
        </p:nvSpPr>
        <p:spPr>
          <a:xfrm>
            <a:off x="5097050" y="3826588"/>
            <a:ext cx="3042000" cy="53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02" name="Google Shape;202;p31"/>
          <p:cNvSpPr txBox="1"/>
          <p:nvPr>
            <p:ph idx="6" type="title"/>
          </p:nvPr>
        </p:nvSpPr>
        <p:spPr>
          <a:xfrm>
            <a:off x="1002325" y="711175"/>
            <a:ext cx="3042000" cy="8106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IG_NUMBER_1_2">
    <p:spTree>
      <p:nvGrpSpPr>
        <p:cNvPr id="203" name="Shape 203"/>
        <p:cNvGrpSpPr/>
        <p:nvPr/>
      </p:nvGrpSpPr>
      <p:grpSpPr>
        <a:xfrm>
          <a:off x="0" y="0"/>
          <a:ext cx="0" cy="0"/>
          <a:chOff x="0" y="0"/>
          <a:chExt cx="0" cy="0"/>
        </a:xfrm>
      </p:grpSpPr>
      <p:pic>
        <p:nvPicPr>
          <p:cNvPr id="204" name="Google Shape;204;p32"/>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05" name="Google Shape;205;p32"/>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06" name="Google Shape;206;p32"/>
          <p:cNvSpPr txBox="1"/>
          <p:nvPr>
            <p:ph hasCustomPrompt="1" type="title"/>
          </p:nvPr>
        </p:nvSpPr>
        <p:spPr>
          <a:xfrm>
            <a:off x="2216050" y="1141288"/>
            <a:ext cx="2101200" cy="6636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b="0" sz="42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7" name="Google Shape;207;p32"/>
          <p:cNvSpPr txBox="1"/>
          <p:nvPr>
            <p:ph idx="1" type="subTitle"/>
          </p:nvPr>
        </p:nvSpPr>
        <p:spPr>
          <a:xfrm>
            <a:off x="2216050" y="1740988"/>
            <a:ext cx="2101200" cy="53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08" name="Google Shape;208;p32"/>
          <p:cNvSpPr txBox="1"/>
          <p:nvPr>
            <p:ph hasCustomPrompt="1" idx="2" type="title"/>
          </p:nvPr>
        </p:nvSpPr>
        <p:spPr>
          <a:xfrm>
            <a:off x="2216050" y="2830963"/>
            <a:ext cx="2101200" cy="6636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b="0" sz="42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9" name="Google Shape;209;p32"/>
          <p:cNvSpPr txBox="1"/>
          <p:nvPr>
            <p:ph idx="3" type="subTitle"/>
          </p:nvPr>
        </p:nvSpPr>
        <p:spPr>
          <a:xfrm>
            <a:off x="2216050" y="3430676"/>
            <a:ext cx="2101200" cy="53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10" name="Google Shape;210;p32"/>
          <p:cNvSpPr txBox="1"/>
          <p:nvPr>
            <p:ph hasCustomPrompt="1" idx="4" type="title"/>
          </p:nvPr>
        </p:nvSpPr>
        <p:spPr>
          <a:xfrm>
            <a:off x="6348050" y="2830963"/>
            <a:ext cx="2101200" cy="6636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b="0" sz="42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1" name="Google Shape;211;p32"/>
          <p:cNvSpPr txBox="1"/>
          <p:nvPr>
            <p:ph idx="5" type="subTitle"/>
          </p:nvPr>
        </p:nvSpPr>
        <p:spPr>
          <a:xfrm>
            <a:off x="6348050" y="3430676"/>
            <a:ext cx="2101200" cy="53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12" name="Google Shape;212;p32"/>
          <p:cNvSpPr txBox="1"/>
          <p:nvPr>
            <p:ph hasCustomPrompt="1" idx="6" type="title"/>
          </p:nvPr>
        </p:nvSpPr>
        <p:spPr>
          <a:xfrm>
            <a:off x="6348050" y="1141288"/>
            <a:ext cx="2101200" cy="6636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b="0" sz="42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3" name="Google Shape;213;p32"/>
          <p:cNvSpPr txBox="1"/>
          <p:nvPr>
            <p:ph idx="7" type="subTitle"/>
          </p:nvPr>
        </p:nvSpPr>
        <p:spPr>
          <a:xfrm>
            <a:off x="6348050" y="1740988"/>
            <a:ext cx="2101200" cy="53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SECTION_TITLE_AND_DESCRIPTION_1_1_2">
    <p:spTree>
      <p:nvGrpSpPr>
        <p:cNvPr id="214" name="Shape 214"/>
        <p:cNvGrpSpPr/>
        <p:nvPr/>
      </p:nvGrpSpPr>
      <p:grpSpPr>
        <a:xfrm>
          <a:off x="0" y="0"/>
          <a:ext cx="0" cy="0"/>
          <a:chOff x="0" y="0"/>
          <a:chExt cx="0" cy="0"/>
        </a:xfrm>
      </p:grpSpPr>
      <p:pic>
        <p:nvPicPr>
          <p:cNvPr id="215" name="Google Shape;215;p3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16" name="Google Shape;216;p33"/>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17" name="Google Shape;217;p33"/>
          <p:cNvSpPr txBox="1"/>
          <p:nvPr>
            <p:ph type="title"/>
          </p:nvPr>
        </p:nvSpPr>
        <p:spPr>
          <a:xfrm>
            <a:off x="6166050" y="1183210"/>
            <a:ext cx="21402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8" name="Google Shape;218;p33"/>
          <p:cNvSpPr txBox="1"/>
          <p:nvPr>
            <p:ph idx="1" type="subTitle"/>
          </p:nvPr>
        </p:nvSpPr>
        <p:spPr>
          <a:xfrm>
            <a:off x="6166050" y="1620375"/>
            <a:ext cx="2140200" cy="92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219" name="Google Shape;219;p33"/>
          <p:cNvSpPr txBox="1"/>
          <p:nvPr>
            <p:ph idx="2" type="title"/>
          </p:nvPr>
        </p:nvSpPr>
        <p:spPr>
          <a:xfrm>
            <a:off x="6166040" y="2678335"/>
            <a:ext cx="21402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20" name="Google Shape;220;p33"/>
          <p:cNvSpPr txBox="1"/>
          <p:nvPr>
            <p:ph idx="3" type="subTitle"/>
          </p:nvPr>
        </p:nvSpPr>
        <p:spPr>
          <a:xfrm>
            <a:off x="6166050" y="3115508"/>
            <a:ext cx="2140200" cy="92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221" name="Google Shape;221;p33"/>
          <p:cNvSpPr txBox="1"/>
          <p:nvPr>
            <p:ph idx="4" type="title"/>
          </p:nvPr>
        </p:nvSpPr>
        <p:spPr>
          <a:xfrm>
            <a:off x="1002325" y="711175"/>
            <a:ext cx="2666700" cy="1166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APTION_ONLY_1">
    <p:spTree>
      <p:nvGrpSpPr>
        <p:cNvPr id="222" name="Shape 222"/>
        <p:cNvGrpSpPr/>
        <p:nvPr/>
      </p:nvGrpSpPr>
      <p:grpSpPr>
        <a:xfrm>
          <a:off x="0" y="0"/>
          <a:ext cx="0" cy="0"/>
          <a:chOff x="0" y="0"/>
          <a:chExt cx="0" cy="0"/>
        </a:xfrm>
      </p:grpSpPr>
      <p:pic>
        <p:nvPicPr>
          <p:cNvPr id="223" name="Google Shape;223;p3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24" name="Google Shape;224;p34"/>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225" name="Google Shape;225;p34"/>
          <p:cNvSpPr txBox="1"/>
          <p:nvPr>
            <p:ph type="title"/>
          </p:nvPr>
        </p:nvSpPr>
        <p:spPr>
          <a:xfrm>
            <a:off x="907470" y="2765032"/>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226" name="Google Shape;226;p34"/>
          <p:cNvSpPr txBox="1"/>
          <p:nvPr>
            <p:ph idx="1" type="subTitle"/>
          </p:nvPr>
        </p:nvSpPr>
        <p:spPr>
          <a:xfrm>
            <a:off x="1137850" y="3229817"/>
            <a:ext cx="2457000" cy="116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27" name="Google Shape;227;p34"/>
          <p:cNvSpPr txBox="1"/>
          <p:nvPr>
            <p:ph idx="2" type="title"/>
          </p:nvPr>
        </p:nvSpPr>
        <p:spPr>
          <a:xfrm>
            <a:off x="5318730" y="2765032"/>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228" name="Google Shape;228;p34"/>
          <p:cNvSpPr txBox="1"/>
          <p:nvPr>
            <p:ph idx="3" type="subTitle"/>
          </p:nvPr>
        </p:nvSpPr>
        <p:spPr>
          <a:xfrm>
            <a:off x="5549120" y="3229817"/>
            <a:ext cx="2457000" cy="116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APTION_ONLY_1_3">
    <p:spTree>
      <p:nvGrpSpPr>
        <p:cNvPr id="229" name="Shape 229"/>
        <p:cNvGrpSpPr/>
        <p:nvPr/>
      </p:nvGrpSpPr>
      <p:grpSpPr>
        <a:xfrm>
          <a:off x="0" y="0"/>
          <a:ext cx="0" cy="0"/>
          <a:chOff x="0" y="0"/>
          <a:chExt cx="0" cy="0"/>
        </a:xfrm>
      </p:grpSpPr>
      <p:pic>
        <p:nvPicPr>
          <p:cNvPr id="230" name="Google Shape;230;p3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31" name="Google Shape;231;p35"/>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232" name="Google Shape;232;p35"/>
          <p:cNvSpPr txBox="1"/>
          <p:nvPr>
            <p:ph type="title"/>
          </p:nvPr>
        </p:nvSpPr>
        <p:spPr>
          <a:xfrm>
            <a:off x="1344124" y="3330950"/>
            <a:ext cx="20445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233" name="Google Shape;233;p35"/>
          <p:cNvSpPr txBox="1"/>
          <p:nvPr>
            <p:ph idx="1" type="subTitle"/>
          </p:nvPr>
        </p:nvSpPr>
        <p:spPr>
          <a:xfrm>
            <a:off x="1344150" y="3693775"/>
            <a:ext cx="2044500" cy="75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4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34" name="Google Shape;234;p35"/>
          <p:cNvSpPr txBox="1"/>
          <p:nvPr>
            <p:ph idx="2" type="title"/>
          </p:nvPr>
        </p:nvSpPr>
        <p:spPr>
          <a:xfrm>
            <a:off x="5755376" y="3330950"/>
            <a:ext cx="20445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235" name="Google Shape;235;p35"/>
          <p:cNvSpPr txBox="1"/>
          <p:nvPr>
            <p:ph idx="3" type="subTitle"/>
          </p:nvPr>
        </p:nvSpPr>
        <p:spPr>
          <a:xfrm>
            <a:off x="5755375" y="3693775"/>
            <a:ext cx="2044500" cy="75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4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36" name="Google Shape;236;p35"/>
          <p:cNvSpPr txBox="1"/>
          <p:nvPr>
            <p:ph idx="4" type="title"/>
          </p:nvPr>
        </p:nvSpPr>
        <p:spPr>
          <a:xfrm>
            <a:off x="1002325" y="711175"/>
            <a:ext cx="2666700" cy="5496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APTION_ONLY_1_2">
    <p:spTree>
      <p:nvGrpSpPr>
        <p:cNvPr id="237" name="Shape 237"/>
        <p:cNvGrpSpPr/>
        <p:nvPr/>
      </p:nvGrpSpPr>
      <p:grpSpPr>
        <a:xfrm>
          <a:off x="0" y="0"/>
          <a:ext cx="0" cy="0"/>
          <a:chOff x="0" y="0"/>
          <a:chExt cx="0" cy="0"/>
        </a:xfrm>
      </p:grpSpPr>
      <p:pic>
        <p:nvPicPr>
          <p:cNvPr id="238" name="Google Shape;238;p3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39" name="Google Shape;239;p36"/>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40" name="Google Shape;240;p36"/>
          <p:cNvSpPr txBox="1"/>
          <p:nvPr>
            <p:ph type="title"/>
          </p:nvPr>
        </p:nvSpPr>
        <p:spPr>
          <a:xfrm>
            <a:off x="1687410" y="2127912"/>
            <a:ext cx="1600800" cy="8424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241" name="Google Shape;241;p36"/>
          <p:cNvSpPr txBox="1"/>
          <p:nvPr>
            <p:ph idx="1" type="subTitle"/>
          </p:nvPr>
        </p:nvSpPr>
        <p:spPr>
          <a:xfrm>
            <a:off x="1472443" y="3203876"/>
            <a:ext cx="2457000" cy="101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42" name="Google Shape;242;p36"/>
          <p:cNvSpPr txBox="1"/>
          <p:nvPr>
            <p:ph idx="2" type="title"/>
          </p:nvPr>
        </p:nvSpPr>
        <p:spPr>
          <a:xfrm>
            <a:off x="5946969" y="2127900"/>
            <a:ext cx="1600800" cy="8424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243" name="Google Shape;243;p36"/>
          <p:cNvSpPr txBox="1"/>
          <p:nvPr>
            <p:ph idx="3" type="subTitle"/>
          </p:nvPr>
        </p:nvSpPr>
        <p:spPr>
          <a:xfrm>
            <a:off x="5745267" y="3203876"/>
            <a:ext cx="2457000" cy="101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44" name="Google Shape;244;p36"/>
          <p:cNvSpPr txBox="1"/>
          <p:nvPr>
            <p:ph idx="4" type="title"/>
          </p:nvPr>
        </p:nvSpPr>
        <p:spPr>
          <a:xfrm>
            <a:off x="1002325" y="711175"/>
            <a:ext cx="2517600" cy="9126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IG_NUMBER_1_1">
    <p:spTree>
      <p:nvGrpSpPr>
        <p:cNvPr id="245" name="Shape 245"/>
        <p:cNvGrpSpPr/>
        <p:nvPr/>
      </p:nvGrpSpPr>
      <p:grpSpPr>
        <a:xfrm>
          <a:off x="0" y="0"/>
          <a:ext cx="0" cy="0"/>
          <a:chOff x="0" y="0"/>
          <a:chExt cx="0" cy="0"/>
        </a:xfrm>
      </p:grpSpPr>
      <p:pic>
        <p:nvPicPr>
          <p:cNvPr id="246" name="Google Shape;246;p37"/>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47" name="Google Shape;247;p37"/>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248" name="Google Shape;248;p37"/>
          <p:cNvSpPr txBox="1"/>
          <p:nvPr>
            <p:ph type="title"/>
          </p:nvPr>
        </p:nvSpPr>
        <p:spPr>
          <a:xfrm>
            <a:off x="1761575" y="711175"/>
            <a:ext cx="56208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IG_NUMBER_1_1_1">
    <p:spTree>
      <p:nvGrpSpPr>
        <p:cNvPr id="249" name="Shape 249"/>
        <p:cNvGrpSpPr/>
        <p:nvPr/>
      </p:nvGrpSpPr>
      <p:grpSpPr>
        <a:xfrm>
          <a:off x="0" y="0"/>
          <a:ext cx="0" cy="0"/>
          <a:chOff x="0" y="0"/>
          <a:chExt cx="0" cy="0"/>
        </a:xfrm>
      </p:grpSpPr>
      <p:pic>
        <p:nvPicPr>
          <p:cNvPr id="250" name="Google Shape;250;p38"/>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51" name="Google Shape;251;p38"/>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252" name="Google Shape;252;p38"/>
          <p:cNvSpPr txBox="1"/>
          <p:nvPr>
            <p:ph type="title"/>
          </p:nvPr>
        </p:nvSpPr>
        <p:spPr>
          <a:xfrm>
            <a:off x="2308050" y="711175"/>
            <a:ext cx="45279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253" name="Google Shape;253;p38"/>
          <p:cNvSpPr txBox="1"/>
          <p:nvPr>
            <p:ph idx="2" type="title"/>
          </p:nvPr>
        </p:nvSpPr>
        <p:spPr>
          <a:xfrm>
            <a:off x="1664325"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54" name="Google Shape;254;p38"/>
          <p:cNvSpPr txBox="1"/>
          <p:nvPr>
            <p:ph idx="1" type="subTitle"/>
          </p:nvPr>
        </p:nvSpPr>
        <p:spPr>
          <a:xfrm>
            <a:off x="1664334"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55" name="Google Shape;255;p38"/>
          <p:cNvSpPr txBox="1"/>
          <p:nvPr>
            <p:ph idx="3" type="title"/>
          </p:nvPr>
        </p:nvSpPr>
        <p:spPr>
          <a:xfrm>
            <a:off x="3817459"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56" name="Google Shape;256;p38"/>
          <p:cNvSpPr txBox="1"/>
          <p:nvPr>
            <p:ph idx="4" type="subTitle"/>
          </p:nvPr>
        </p:nvSpPr>
        <p:spPr>
          <a:xfrm>
            <a:off x="3817468"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57" name="Google Shape;257;p38"/>
          <p:cNvSpPr txBox="1"/>
          <p:nvPr>
            <p:ph idx="5" type="title"/>
          </p:nvPr>
        </p:nvSpPr>
        <p:spPr>
          <a:xfrm>
            <a:off x="5970592"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58" name="Google Shape;258;p38"/>
          <p:cNvSpPr txBox="1"/>
          <p:nvPr>
            <p:ph idx="6" type="subTitle"/>
          </p:nvPr>
        </p:nvSpPr>
        <p:spPr>
          <a:xfrm>
            <a:off x="5970602"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59" name="Google Shape;259;p38"/>
          <p:cNvSpPr txBox="1"/>
          <p:nvPr>
            <p:ph idx="7" type="title"/>
          </p:nvPr>
        </p:nvSpPr>
        <p:spPr>
          <a:xfrm>
            <a:off x="1664325"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60" name="Google Shape;260;p38"/>
          <p:cNvSpPr txBox="1"/>
          <p:nvPr>
            <p:ph idx="8" type="subTitle"/>
          </p:nvPr>
        </p:nvSpPr>
        <p:spPr>
          <a:xfrm>
            <a:off x="1664334"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61" name="Google Shape;261;p38"/>
          <p:cNvSpPr txBox="1"/>
          <p:nvPr>
            <p:ph idx="9" type="title"/>
          </p:nvPr>
        </p:nvSpPr>
        <p:spPr>
          <a:xfrm>
            <a:off x="3817459"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62" name="Google Shape;262;p38"/>
          <p:cNvSpPr txBox="1"/>
          <p:nvPr>
            <p:ph idx="13" type="subTitle"/>
          </p:nvPr>
        </p:nvSpPr>
        <p:spPr>
          <a:xfrm>
            <a:off x="3817468"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63" name="Google Shape;263;p38"/>
          <p:cNvSpPr txBox="1"/>
          <p:nvPr>
            <p:ph idx="14" type="title"/>
          </p:nvPr>
        </p:nvSpPr>
        <p:spPr>
          <a:xfrm>
            <a:off x="5970592"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64" name="Google Shape;264;p38"/>
          <p:cNvSpPr txBox="1"/>
          <p:nvPr>
            <p:ph idx="15" type="subTitle"/>
          </p:nvPr>
        </p:nvSpPr>
        <p:spPr>
          <a:xfrm>
            <a:off x="5970602"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BIG_NUMBER_1_1_1_1">
    <p:spTree>
      <p:nvGrpSpPr>
        <p:cNvPr id="265" name="Shape 265"/>
        <p:cNvGrpSpPr/>
        <p:nvPr/>
      </p:nvGrpSpPr>
      <p:grpSpPr>
        <a:xfrm>
          <a:off x="0" y="0"/>
          <a:ext cx="0" cy="0"/>
          <a:chOff x="0" y="0"/>
          <a:chExt cx="0" cy="0"/>
        </a:xfrm>
      </p:grpSpPr>
      <p:pic>
        <p:nvPicPr>
          <p:cNvPr id="266" name="Google Shape;266;p39"/>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67" name="Google Shape;267;p3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268" name="Google Shape;268;p39"/>
          <p:cNvSpPr txBox="1"/>
          <p:nvPr>
            <p:ph type="title"/>
          </p:nvPr>
        </p:nvSpPr>
        <p:spPr>
          <a:xfrm>
            <a:off x="1002325" y="711175"/>
            <a:ext cx="32628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269" name="Google Shape;269;p39"/>
          <p:cNvSpPr txBox="1"/>
          <p:nvPr>
            <p:ph idx="2" type="title"/>
          </p:nvPr>
        </p:nvSpPr>
        <p:spPr>
          <a:xfrm>
            <a:off x="1782625" y="1406874"/>
            <a:ext cx="1908900" cy="3948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70" name="Google Shape;270;p39"/>
          <p:cNvSpPr txBox="1"/>
          <p:nvPr>
            <p:ph idx="1" type="subTitle"/>
          </p:nvPr>
        </p:nvSpPr>
        <p:spPr>
          <a:xfrm>
            <a:off x="1782625" y="1719827"/>
            <a:ext cx="1908900" cy="56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71" name="Google Shape;271;p39"/>
          <p:cNvSpPr txBox="1"/>
          <p:nvPr>
            <p:ph idx="3" type="title"/>
          </p:nvPr>
        </p:nvSpPr>
        <p:spPr>
          <a:xfrm>
            <a:off x="6120353" y="1406874"/>
            <a:ext cx="1908900" cy="3948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72" name="Google Shape;272;p39"/>
          <p:cNvSpPr txBox="1"/>
          <p:nvPr>
            <p:ph idx="4" type="subTitle"/>
          </p:nvPr>
        </p:nvSpPr>
        <p:spPr>
          <a:xfrm>
            <a:off x="6120370" y="1719827"/>
            <a:ext cx="1908900" cy="56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73" name="Google Shape;273;p39"/>
          <p:cNvSpPr txBox="1"/>
          <p:nvPr>
            <p:ph idx="5" type="title"/>
          </p:nvPr>
        </p:nvSpPr>
        <p:spPr>
          <a:xfrm>
            <a:off x="6120348" y="2473545"/>
            <a:ext cx="19089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1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74" name="Google Shape;274;p39"/>
          <p:cNvSpPr txBox="1"/>
          <p:nvPr>
            <p:ph idx="6" type="subTitle"/>
          </p:nvPr>
        </p:nvSpPr>
        <p:spPr>
          <a:xfrm>
            <a:off x="6120348" y="2787719"/>
            <a:ext cx="1908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75" name="Google Shape;275;p39"/>
          <p:cNvSpPr txBox="1"/>
          <p:nvPr>
            <p:ph idx="7" type="title"/>
          </p:nvPr>
        </p:nvSpPr>
        <p:spPr>
          <a:xfrm>
            <a:off x="1782625" y="2473545"/>
            <a:ext cx="19089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1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76" name="Google Shape;276;p39"/>
          <p:cNvSpPr txBox="1"/>
          <p:nvPr>
            <p:ph idx="8" type="subTitle"/>
          </p:nvPr>
        </p:nvSpPr>
        <p:spPr>
          <a:xfrm>
            <a:off x="1782625" y="2787719"/>
            <a:ext cx="1908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77" name="Google Shape;277;p39"/>
          <p:cNvSpPr txBox="1"/>
          <p:nvPr>
            <p:ph idx="9" type="title"/>
          </p:nvPr>
        </p:nvSpPr>
        <p:spPr>
          <a:xfrm>
            <a:off x="1782625" y="3540220"/>
            <a:ext cx="1908900" cy="3948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78" name="Google Shape;278;p39"/>
          <p:cNvSpPr txBox="1"/>
          <p:nvPr>
            <p:ph idx="13" type="subTitle"/>
          </p:nvPr>
        </p:nvSpPr>
        <p:spPr>
          <a:xfrm>
            <a:off x="1782625" y="3854394"/>
            <a:ext cx="1908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79" name="Google Shape;279;p39"/>
          <p:cNvSpPr txBox="1"/>
          <p:nvPr>
            <p:ph idx="14" type="title"/>
          </p:nvPr>
        </p:nvSpPr>
        <p:spPr>
          <a:xfrm>
            <a:off x="6120374" y="3540220"/>
            <a:ext cx="1908900" cy="3948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80" name="Google Shape;280;p39"/>
          <p:cNvSpPr txBox="1"/>
          <p:nvPr>
            <p:ph idx="15" type="subTitle"/>
          </p:nvPr>
        </p:nvSpPr>
        <p:spPr>
          <a:xfrm>
            <a:off x="6120374" y="3854394"/>
            <a:ext cx="1908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_1_3">
    <p:spTree>
      <p:nvGrpSpPr>
        <p:cNvPr id="281" name="Shape 281"/>
        <p:cNvGrpSpPr/>
        <p:nvPr/>
      </p:nvGrpSpPr>
      <p:grpSpPr>
        <a:xfrm>
          <a:off x="0" y="0"/>
          <a:ext cx="0" cy="0"/>
          <a:chOff x="0" y="0"/>
          <a:chExt cx="0" cy="0"/>
        </a:xfrm>
      </p:grpSpPr>
      <p:pic>
        <p:nvPicPr>
          <p:cNvPr id="282" name="Google Shape;282;p40"/>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83" name="Google Shape;283;p40"/>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84" name="Google Shape;284;p40"/>
          <p:cNvSpPr txBox="1"/>
          <p:nvPr>
            <p:ph type="title"/>
          </p:nvPr>
        </p:nvSpPr>
        <p:spPr>
          <a:xfrm>
            <a:off x="1041650" y="1003422"/>
            <a:ext cx="2802600" cy="7224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4800"/>
              <a:buNone/>
              <a:defRPr sz="4800"/>
            </a:lvl1pPr>
            <a:lvl2pPr lvl="1" rtl="0">
              <a:lnSpc>
                <a:spcPct val="80000"/>
              </a:lnSpc>
              <a:spcBef>
                <a:spcPts val="0"/>
              </a:spcBef>
              <a:spcAft>
                <a:spcPts val="0"/>
              </a:spcAft>
              <a:buSzPts val="4800"/>
              <a:buNone/>
              <a:defRPr sz="4800"/>
            </a:lvl2pPr>
            <a:lvl3pPr lvl="2" rtl="0">
              <a:lnSpc>
                <a:spcPct val="80000"/>
              </a:lnSpc>
              <a:spcBef>
                <a:spcPts val="0"/>
              </a:spcBef>
              <a:spcAft>
                <a:spcPts val="0"/>
              </a:spcAft>
              <a:buSzPts val="4800"/>
              <a:buNone/>
              <a:defRPr sz="4800"/>
            </a:lvl3pPr>
            <a:lvl4pPr lvl="3" rtl="0">
              <a:lnSpc>
                <a:spcPct val="80000"/>
              </a:lnSpc>
              <a:spcBef>
                <a:spcPts val="0"/>
              </a:spcBef>
              <a:spcAft>
                <a:spcPts val="0"/>
              </a:spcAft>
              <a:buSzPts val="4800"/>
              <a:buNone/>
              <a:defRPr sz="4800"/>
            </a:lvl4pPr>
            <a:lvl5pPr lvl="4" rtl="0">
              <a:lnSpc>
                <a:spcPct val="80000"/>
              </a:lnSpc>
              <a:spcBef>
                <a:spcPts val="0"/>
              </a:spcBef>
              <a:spcAft>
                <a:spcPts val="0"/>
              </a:spcAft>
              <a:buSzPts val="4800"/>
              <a:buNone/>
              <a:defRPr sz="4800"/>
            </a:lvl5pPr>
            <a:lvl6pPr lvl="5" rtl="0">
              <a:lnSpc>
                <a:spcPct val="80000"/>
              </a:lnSpc>
              <a:spcBef>
                <a:spcPts val="0"/>
              </a:spcBef>
              <a:spcAft>
                <a:spcPts val="0"/>
              </a:spcAft>
              <a:buSzPts val="4800"/>
              <a:buNone/>
              <a:defRPr sz="4800"/>
            </a:lvl6pPr>
            <a:lvl7pPr lvl="6" rtl="0">
              <a:lnSpc>
                <a:spcPct val="80000"/>
              </a:lnSpc>
              <a:spcBef>
                <a:spcPts val="0"/>
              </a:spcBef>
              <a:spcAft>
                <a:spcPts val="0"/>
              </a:spcAft>
              <a:buSzPts val="4800"/>
              <a:buNone/>
              <a:defRPr sz="4800"/>
            </a:lvl7pPr>
            <a:lvl8pPr lvl="7" rtl="0">
              <a:lnSpc>
                <a:spcPct val="80000"/>
              </a:lnSpc>
              <a:spcBef>
                <a:spcPts val="0"/>
              </a:spcBef>
              <a:spcAft>
                <a:spcPts val="0"/>
              </a:spcAft>
              <a:buSzPts val="4800"/>
              <a:buNone/>
              <a:defRPr sz="4800"/>
            </a:lvl8pPr>
            <a:lvl9pPr lvl="8" rtl="0">
              <a:lnSpc>
                <a:spcPct val="80000"/>
              </a:lnSpc>
              <a:spcBef>
                <a:spcPts val="0"/>
              </a:spcBef>
              <a:spcAft>
                <a:spcPts val="0"/>
              </a:spcAft>
              <a:buSzPts val="4800"/>
              <a:buNone/>
              <a:defRPr sz="4800"/>
            </a:lvl9pPr>
          </a:lstStyle>
          <a:p/>
        </p:txBody>
      </p:sp>
      <p:sp>
        <p:nvSpPr>
          <p:cNvPr id="285" name="Google Shape;285;p40"/>
          <p:cNvSpPr txBox="1"/>
          <p:nvPr>
            <p:ph idx="1" type="subTitle"/>
          </p:nvPr>
        </p:nvSpPr>
        <p:spPr>
          <a:xfrm>
            <a:off x="1058450" y="1757352"/>
            <a:ext cx="2769000" cy="13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pic>
        <p:nvPicPr>
          <p:cNvPr id="286" name="Google Shape;286;p40"/>
          <p:cNvPicPr preferRelativeResize="0"/>
          <p:nvPr/>
        </p:nvPicPr>
        <p:blipFill>
          <a:blip r:embed="rId4">
            <a:alphaModFix/>
          </a:blip>
          <a:stretch>
            <a:fillRect/>
          </a:stretch>
        </p:blipFill>
        <p:spPr>
          <a:xfrm rot="-405240">
            <a:off x="6284102" y="2385388"/>
            <a:ext cx="1961516" cy="2293291"/>
          </a:xfrm>
          <a:prstGeom prst="rect">
            <a:avLst/>
          </a:prstGeom>
          <a:noFill/>
          <a:ln>
            <a:noFill/>
          </a:ln>
        </p:spPr>
      </p:pic>
      <p:pic>
        <p:nvPicPr>
          <p:cNvPr id="287" name="Google Shape;287;p40"/>
          <p:cNvPicPr preferRelativeResize="0"/>
          <p:nvPr/>
        </p:nvPicPr>
        <p:blipFill>
          <a:blip r:embed="rId4">
            <a:alphaModFix/>
          </a:blip>
          <a:stretch>
            <a:fillRect/>
          </a:stretch>
        </p:blipFill>
        <p:spPr>
          <a:xfrm rot="417625">
            <a:off x="4378962" y="1324630"/>
            <a:ext cx="2803901" cy="2815133"/>
          </a:xfrm>
          <a:prstGeom prst="rect">
            <a:avLst/>
          </a:prstGeom>
          <a:noFill/>
          <a:ln>
            <a:noFill/>
          </a:ln>
        </p:spPr>
      </p:pic>
      <p:sp>
        <p:nvSpPr>
          <p:cNvPr id="288" name="Google Shape;288;p40"/>
          <p:cNvSpPr txBox="1"/>
          <p:nvPr/>
        </p:nvSpPr>
        <p:spPr>
          <a:xfrm rot="420963">
            <a:off x="4549033" y="2333911"/>
            <a:ext cx="2308687" cy="1497649"/>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2"/>
                </a:solidFill>
                <a:latin typeface="Roboto Mono"/>
                <a:ea typeface="Roboto Mono"/>
                <a:cs typeface="Roboto Mono"/>
                <a:sym typeface="Roboto Mono"/>
              </a:rPr>
              <a:t>CREDITS: This presentation template was created by </a:t>
            </a:r>
            <a:r>
              <a:rPr lang="en" sz="1200">
                <a:solidFill>
                  <a:schemeClr val="dk2"/>
                </a:solidFill>
                <a:uFill>
                  <a:noFill/>
                </a:uFill>
                <a:latin typeface="Roboto Mono"/>
                <a:ea typeface="Roboto Mono"/>
                <a:cs typeface="Roboto Mono"/>
                <a:sym typeface="Roboto Mono"/>
                <a:hlinkClick r:id="rId5">
                  <a:extLst>
                    <a:ext uri="{A12FA001-AC4F-418D-AE19-62706E023703}">
                      <ahyp:hlinkClr val="tx"/>
                    </a:ext>
                  </a:extLst>
                </a:hlinkClick>
              </a:rPr>
              <a:t>Slidesgo</a:t>
            </a:r>
            <a:r>
              <a:rPr lang="en" sz="1200">
                <a:solidFill>
                  <a:schemeClr val="dk2"/>
                </a:solidFill>
                <a:latin typeface="Roboto Mono"/>
                <a:ea typeface="Roboto Mono"/>
                <a:cs typeface="Roboto Mono"/>
                <a:sym typeface="Roboto Mono"/>
              </a:rPr>
              <a:t>, including icons by </a:t>
            </a:r>
            <a:r>
              <a:rPr lang="en" sz="1200">
                <a:solidFill>
                  <a:schemeClr val="dk2"/>
                </a:solidFill>
                <a:uFill>
                  <a:noFill/>
                </a:uFill>
                <a:latin typeface="Roboto Mono"/>
                <a:ea typeface="Roboto Mono"/>
                <a:cs typeface="Roboto Mono"/>
                <a:sym typeface="Roboto Mono"/>
                <a:hlinkClick r:id="rId6">
                  <a:extLst>
                    <a:ext uri="{A12FA001-AC4F-418D-AE19-62706E023703}">
                      <ahyp:hlinkClr val="tx"/>
                    </a:ext>
                  </a:extLst>
                </a:hlinkClick>
              </a:rPr>
              <a:t>Flaticon</a:t>
            </a:r>
            <a:r>
              <a:rPr lang="en" sz="1200">
                <a:solidFill>
                  <a:schemeClr val="dk2"/>
                </a:solidFill>
                <a:latin typeface="Roboto Mono"/>
                <a:ea typeface="Roboto Mono"/>
                <a:cs typeface="Roboto Mono"/>
                <a:sym typeface="Roboto Mono"/>
              </a:rPr>
              <a:t>, and infographics &amp; images by </a:t>
            </a:r>
            <a:r>
              <a:rPr lang="en" sz="1200">
                <a:solidFill>
                  <a:schemeClr val="dk2"/>
                </a:solidFill>
                <a:uFill>
                  <a:noFill/>
                </a:uFill>
                <a:latin typeface="Roboto Mono"/>
                <a:ea typeface="Roboto Mono"/>
                <a:cs typeface="Roboto Mono"/>
                <a:sym typeface="Roboto Mono"/>
                <a:hlinkClick r:id="rId7">
                  <a:extLst>
                    <a:ext uri="{A12FA001-AC4F-418D-AE19-62706E023703}">
                      <ahyp:hlinkClr val="tx"/>
                    </a:ext>
                  </a:extLst>
                </a:hlinkClick>
              </a:rPr>
              <a:t>Freepik</a:t>
            </a:r>
            <a:r>
              <a:rPr lang="en" sz="1200">
                <a:solidFill>
                  <a:schemeClr val="dk2"/>
                </a:solidFill>
                <a:latin typeface="Roboto Mono"/>
                <a:ea typeface="Roboto Mono"/>
                <a:cs typeface="Roboto Mono"/>
                <a:sym typeface="Roboto Mono"/>
              </a:rPr>
              <a:t>. </a:t>
            </a:r>
            <a:endParaRPr sz="1200">
              <a:solidFill>
                <a:schemeClr val="dk2"/>
              </a:solidFill>
              <a:latin typeface="Roboto Mono"/>
              <a:ea typeface="Roboto Mono"/>
              <a:cs typeface="Roboto Mono"/>
              <a:sym typeface="Roboto Mono"/>
            </a:endParaRPr>
          </a:p>
          <a:p>
            <a:pPr indent="0" lvl="0" marL="0" rtl="0" algn="ctr">
              <a:spcBef>
                <a:spcPts val="300"/>
              </a:spcBef>
              <a:spcAft>
                <a:spcPts val="0"/>
              </a:spcAft>
              <a:buNone/>
            </a:pPr>
            <a:r>
              <a:t/>
            </a:r>
            <a:endParaRPr sz="1200">
              <a:solidFill>
                <a:schemeClr val="dk2"/>
              </a:solidFill>
              <a:latin typeface="Roboto Mono"/>
              <a:ea typeface="Roboto Mono"/>
              <a:cs typeface="Roboto Mono"/>
              <a:sym typeface="Roboto Mon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8" name="Google Shape;28;p5"/>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9" name="Google Shape;29;p5"/>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30" name="Google Shape;30;p5"/>
          <p:cNvSpPr txBox="1"/>
          <p:nvPr>
            <p:ph idx="1" type="body"/>
          </p:nvPr>
        </p:nvSpPr>
        <p:spPr>
          <a:xfrm>
            <a:off x="744675" y="1551725"/>
            <a:ext cx="3593400" cy="28221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dk2"/>
              </a:buClr>
              <a:buSzPts val="1400"/>
              <a:buChar char="●"/>
              <a:defRPr sz="1400">
                <a:solidFill>
                  <a:schemeClr val="dk2"/>
                </a:solidFill>
              </a:defRPr>
            </a:lvl1pPr>
            <a:lvl2pPr indent="-317500" lvl="1" marL="914400">
              <a:spcBef>
                <a:spcPts val="160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31" name="Google Shape;31;p5"/>
          <p:cNvSpPr txBox="1"/>
          <p:nvPr>
            <p:ph idx="2" type="body"/>
          </p:nvPr>
        </p:nvSpPr>
        <p:spPr>
          <a:xfrm>
            <a:off x="4805925" y="1551725"/>
            <a:ext cx="3593400" cy="28221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dk2"/>
              </a:buClr>
              <a:buSzPts val="1400"/>
              <a:buChar char="●"/>
              <a:defRPr sz="1400">
                <a:solidFill>
                  <a:schemeClr val="dk2"/>
                </a:solidFill>
              </a:defRPr>
            </a:lvl1pPr>
            <a:lvl2pPr indent="-317500" lvl="1" marL="914400">
              <a:spcBef>
                <a:spcPts val="160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spTree>
      <p:nvGrpSpPr>
        <p:cNvPr id="289" name="Shape 289"/>
        <p:cNvGrpSpPr/>
        <p:nvPr/>
      </p:nvGrpSpPr>
      <p:grpSpPr>
        <a:xfrm>
          <a:off x="0" y="0"/>
          <a:ext cx="0" cy="0"/>
          <a:chOff x="0" y="0"/>
          <a:chExt cx="0" cy="0"/>
        </a:xfrm>
      </p:grpSpPr>
      <p:pic>
        <p:nvPicPr>
          <p:cNvPr id="290" name="Google Shape;290;p41"/>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APTION_ONLY_1_1">
    <p:spTree>
      <p:nvGrpSpPr>
        <p:cNvPr id="291" name="Shape 291"/>
        <p:cNvGrpSpPr/>
        <p:nvPr/>
      </p:nvGrpSpPr>
      <p:grpSpPr>
        <a:xfrm>
          <a:off x="0" y="0"/>
          <a:ext cx="0" cy="0"/>
          <a:chOff x="0" y="0"/>
          <a:chExt cx="0" cy="0"/>
        </a:xfrm>
      </p:grpSpPr>
      <p:pic>
        <p:nvPicPr>
          <p:cNvPr id="292" name="Google Shape;292;p42"/>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93" name="Google Shape;293;p42"/>
          <p:cNvPicPr preferRelativeResize="0"/>
          <p:nvPr/>
        </p:nvPicPr>
        <p:blipFill>
          <a:blip r:embed="rId3">
            <a:alphaModFix/>
          </a:blip>
          <a:stretch>
            <a:fillRect/>
          </a:stretch>
        </p:blipFill>
        <p:spPr>
          <a:xfrm>
            <a:off x="255775" y="186275"/>
            <a:ext cx="8632448" cy="4770949"/>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SECTION_TITLE_AND_DESCRIPTION_1_1_3_1">
    <p:spTree>
      <p:nvGrpSpPr>
        <p:cNvPr id="294" name="Shape 294"/>
        <p:cNvGrpSpPr/>
        <p:nvPr/>
      </p:nvGrpSpPr>
      <p:grpSpPr>
        <a:xfrm>
          <a:off x="0" y="0"/>
          <a:ext cx="0" cy="0"/>
          <a:chOff x="0" y="0"/>
          <a:chExt cx="0" cy="0"/>
        </a:xfrm>
      </p:grpSpPr>
      <p:pic>
        <p:nvPicPr>
          <p:cNvPr id="295" name="Google Shape;295;p4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96" name="Google Shape;296;p43"/>
          <p:cNvPicPr preferRelativeResize="0"/>
          <p:nvPr/>
        </p:nvPicPr>
        <p:blipFill>
          <a:blip r:embed="rId3">
            <a:alphaModFix/>
          </a:blip>
          <a:stretch>
            <a:fillRect/>
          </a:stretch>
        </p:blipFill>
        <p:spPr>
          <a:xfrm>
            <a:off x="254425" y="201113"/>
            <a:ext cx="8635149" cy="47412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IG_NUMBER_1_1_2">
    <p:spTree>
      <p:nvGrpSpPr>
        <p:cNvPr id="297" name="Shape 297"/>
        <p:cNvGrpSpPr/>
        <p:nvPr/>
      </p:nvGrpSpPr>
      <p:grpSpPr>
        <a:xfrm>
          <a:off x="0" y="0"/>
          <a:ext cx="0" cy="0"/>
          <a:chOff x="0" y="0"/>
          <a:chExt cx="0" cy="0"/>
        </a:xfrm>
      </p:grpSpPr>
      <p:pic>
        <p:nvPicPr>
          <p:cNvPr id="298" name="Google Shape;298;p4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99" name="Google Shape;299;p44"/>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03" name="Shape 303"/>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04" name="Shape 304"/>
        <p:cNvGrpSpPr/>
        <p:nvPr/>
      </p:nvGrpSpPr>
      <p:grpSpPr>
        <a:xfrm>
          <a:off x="0" y="0"/>
          <a:ext cx="0" cy="0"/>
          <a:chOff x="0" y="0"/>
          <a:chExt cx="0" cy="0"/>
        </a:xfrm>
      </p:grpSpPr>
      <p:sp>
        <p:nvSpPr>
          <p:cNvPr id="305" name="Google Shape;305;p4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09" name="Shape 30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34" name="Google Shape;34;p6"/>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35" name="Google Shape;35;p6"/>
          <p:cNvSpPr txBox="1"/>
          <p:nvPr>
            <p:ph type="title"/>
          </p:nvPr>
        </p:nvSpPr>
        <p:spPr>
          <a:xfrm>
            <a:off x="1002325" y="711175"/>
            <a:ext cx="3273900" cy="812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pic>
        <p:nvPicPr>
          <p:cNvPr id="37" name="Google Shape;37;p7"/>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38" name="Google Shape;38;p7"/>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39" name="Google Shape;39;p7"/>
          <p:cNvSpPr txBox="1"/>
          <p:nvPr>
            <p:ph idx="1" type="body"/>
          </p:nvPr>
        </p:nvSpPr>
        <p:spPr>
          <a:xfrm>
            <a:off x="996375" y="1900525"/>
            <a:ext cx="2901600" cy="22704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2"/>
              </a:buClr>
              <a:buSzPts val="1600"/>
              <a:buChar char="●"/>
              <a:defRPr sz="1600">
                <a:solidFill>
                  <a:schemeClr val="dk2"/>
                </a:solidFill>
              </a:defRPr>
            </a:lvl1pPr>
            <a:lvl2pPr indent="-330200" lvl="1" marL="914400">
              <a:lnSpc>
                <a:spcPct val="100000"/>
              </a:lnSpc>
              <a:spcBef>
                <a:spcPts val="1600"/>
              </a:spcBef>
              <a:spcAft>
                <a:spcPts val="0"/>
              </a:spcAft>
              <a:buClr>
                <a:schemeClr val="dk2"/>
              </a:buClr>
              <a:buSzPts val="1600"/>
              <a:buChar char="○"/>
              <a:defRPr sz="1600">
                <a:solidFill>
                  <a:schemeClr val="dk2"/>
                </a:solidFill>
              </a:defRPr>
            </a:lvl2pPr>
            <a:lvl3pPr indent="-330200" lvl="2" marL="1371600">
              <a:lnSpc>
                <a:spcPct val="100000"/>
              </a:lnSpc>
              <a:spcBef>
                <a:spcPts val="1600"/>
              </a:spcBef>
              <a:spcAft>
                <a:spcPts val="0"/>
              </a:spcAft>
              <a:buClr>
                <a:schemeClr val="dk2"/>
              </a:buClr>
              <a:buSzPts val="1600"/>
              <a:buChar char="■"/>
              <a:defRPr sz="1600">
                <a:solidFill>
                  <a:schemeClr val="dk2"/>
                </a:solidFill>
              </a:defRPr>
            </a:lvl3pPr>
            <a:lvl4pPr indent="-330200" lvl="3" marL="1828800">
              <a:lnSpc>
                <a:spcPct val="100000"/>
              </a:lnSpc>
              <a:spcBef>
                <a:spcPts val="1600"/>
              </a:spcBef>
              <a:spcAft>
                <a:spcPts val="0"/>
              </a:spcAft>
              <a:buClr>
                <a:schemeClr val="dk2"/>
              </a:buClr>
              <a:buSzPts val="1600"/>
              <a:buChar char="●"/>
              <a:defRPr sz="1600">
                <a:solidFill>
                  <a:schemeClr val="dk2"/>
                </a:solidFill>
              </a:defRPr>
            </a:lvl4pPr>
            <a:lvl5pPr indent="-330200" lvl="4" marL="2286000">
              <a:lnSpc>
                <a:spcPct val="100000"/>
              </a:lnSpc>
              <a:spcBef>
                <a:spcPts val="1600"/>
              </a:spcBef>
              <a:spcAft>
                <a:spcPts val="0"/>
              </a:spcAft>
              <a:buClr>
                <a:schemeClr val="dk2"/>
              </a:buClr>
              <a:buSzPts val="1600"/>
              <a:buChar char="○"/>
              <a:defRPr sz="1600">
                <a:solidFill>
                  <a:schemeClr val="dk2"/>
                </a:solidFill>
              </a:defRPr>
            </a:lvl5pPr>
            <a:lvl6pPr indent="-330200" lvl="5" marL="2743200">
              <a:lnSpc>
                <a:spcPct val="100000"/>
              </a:lnSpc>
              <a:spcBef>
                <a:spcPts val="1600"/>
              </a:spcBef>
              <a:spcAft>
                <a:spcPts val="0"/>
              </a:spcAft>
              <a:buClr>
                <a:schemeClr val="dk2"/>
              </a:buClr>
              <a:buSzPts val="1600"/>
              <a:buChar char="■"/>
              <a:defRPr sz="1600">
                <a:solidFill>
                  <a:schemeClr val="dk2"/>
                </a:solidFill>
              </a:defRPr>
            </a:lvl6pPr>
            <a:lvl7pPr indent="-330200" lvl="6" marL="3200400">
              <a:lnSpc>
                <a:spcPct val="100000"/>
              </a:lnSpc>
              <a:spcBef>
                <a:spcPts val="1600"/>
              </a:spcBef>
              <a:spcAft>
                <a:spcPts val="0"/>
              </a:spcAft>
              <a:buClr>
                <a:schemeClr val="dk2"/>
              </a:buClr>
              <a:buSzPts val="1600"/>
              <a:buChar char="●"/>
              <a:defRPr sz="1600">
                <a:solidFill>
                  <a:schemeClr val="dk2"/>
                </a:solidFill>
              </a:defRPr>
            </a:lvl7pPr>
            <a:lvl8pPr indent="-330200" lvl="7" marL="3657600">
              <a:lnSpc>
                <a:spcPct val="100000"/>
              </a:lnSpc>
              <a:spcBef>
                <a:spcPts val="1600"/>
              </a:spcBef>
              <a:spcAft>
                <a:spcPts val="0"/>
              </a:spcAft>
              <a:buClr>
                <a:schemeClr val="dk2"/>
              </a:buClr>
              <a:buSzPts val="1600"/>
              <a:buChar char="○"/>
              <a:defRPr sz="1600">
                <a:solidFill>
                  <a:schemeClr val="dk2"/>
                </a:solidFill>
              </a:defRPr>
            </a:lvl8pPr>
            <a:lvl9pPr indent="-330200" lvl="8" marL="4114800">
              <a:lnSpc>
                <a:spcPct val="100000"/>
              </a:lnSpc>
              <a:spcBef>
                <a:spcPts val="1600"/>
              </a:spcBef>
              <a:spcAft>
                <a:spcPts val="1600"/>
              </a:spcAft>
              <a:buClr>
                <a:schemeClr val="dk2"/>
              </a:buClr>
              <a:buSzPts val="1600"/>
              <a:buChar char="■"/>
              <a:defRPr sz="1600">
                <a:solidFill>
                  <a:schemeClr val="dk2"/>
                </a:solidFill>
              </a:defRPr>
            </a:lvl9pPr>
          </a:lstStyle>
          <a:p/>
        </p:txBody>
      </p:sp>
      <p:sp>
        <p:nvSpPr>
          <p:cNvPr id="40" name="Google Shape;40;p7"/>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pic>
        <p:nvPicPr>
          <p:cNvPr id="42" name="Google Shape;42;p8"/>
          <p:cNvPicPr preferRelativeResize="0"/>
          <p:nvPr/>
        </p:nvPicPr>
        <p:blipFill>
          <a:blip r:embed="rId2">
            <a:alphaModFix/>
          </a:blip>
          <a:stretch>
            <a:fillRect/>
          </a:stretch>
        </p:blipFill>
        <p:spPr>
          <a:xfrm rot="896489">
            <a:off x="6092370" y="-1056710"/>
            <a:ext cx="2878009" cy="3364796"/>
          </a:xfrm>
          <a:prstGeom prst="rect">
            <a:avLst/>
          </a:prstGeom>
          <a:noFill/>
          <a:ln>
            <a:noFill/>
          </a:ln>
          <a:effectLst>
            <a:outerShdw blurRad="85725" rotWithShape="0" algn="bl" dir="5400000" dist="57150">
              <a:srgbClr val="000000">
                <a:alpha val="39000"/>
              </a:srgbClr>
            </a:outerShdw>
          </a:effectLst>
        </p:spPr>
      </p:pic>
      <p:sp>
        <p:nvSpPr>
          <p:cNvPr id="43" name="Google Shape;43;p8"/>
          <p:cNvSpPr txBox="1"/>
          <p:nvPr>
            <p:ph type="title"/>
          </p:nvPr>
        </p:nvSpPr>
        <p:spPr>
          <a:xfrm rot="877333">
            <a:off x="6289345" y="436639"/>
            <a:ext cx="2155721" cy="1510808"/>
          </a:xfrm>
          <a:prstGeom prst="rect">
            <a:avLst/>
          </a:prstGeom>
        </p:spPr>
        <p:txBody>
          <a:bodyPr anchorCtr="0" anchor="t" bIns="91425" lIns="91425" spcFirstLastPara="1" rIns="91425" wrap="square" tIns="91425">
            <a:noAutofit/>
          </a:bodyPr>
          <a:lstStyle>
            <a:lvl1pPr lvl="0" algn="ctr">
              <a:spcBef>
                <a:spcPts val="0"/>
              </a:spcBef>
              <a:spcAft>
                <a:spcPts val="0"/>
              </a:spcAft>
              <a:buSzPts val="2600"/>
              <a:buNone/>
              <a:defRPr b="0" sz="26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pic>
        <p:nvPicPr>
          <p:cNvPr id="45" name="Google Shape;45;p9"/>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46" name="Google Shape;46;p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47" name="Google Shape;47;p9"/>
          <p:cNvSpPr txBox="1"/>
          <p:nvPr>
            <p:ph idx="1" type="subTitle"/>
          </p:nvPr>
        </p:nvSpPr>
        <p:spPr>
          <a:xfrm>
            <a:off x="1629950" y="3828100"/>
            <a:ext cx="2332500" cy="69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Concert One"/>
              <a:buNone/>
              <a:defRPr sz="1600">
                <a:latin typeface="Concert One"/>
                <a:ea typeface="Concert One"/>
                <a:cs typeface="Concert One"/>
                <a:sym typeface="Concert 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48" name="Google Shape;48;p9"/>
          <p:cNvSpPr txBox="1"/>
          <p:nvPr>
            <p:ph idx="2" type="body"/>
          </p:nvPr>
        </p:nvSpPr>
        <p:spPr>
          <a:xfrm>
            <a:off x="5044725" y="539500"/>
            <a:ext cx="3224400" cy="40692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2"/>
              </a:buClr>
              <a:buSzPts val="1400"/>
              <a:buChar char="●"/>
              <a:defRPr sz="1400">
                <a:solidFill>
                  <a:schemeClr val="dk2"/>
                </a:solidFill>
              </a:defRPr>
            </a:lvl1pPr>
            <a:lvl2pPr indent="-317500" lvl="1" marL="914400">
              <a:spcBef>
                <a:spcPts val="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49" name="Google Shape;49;p9"/>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pic>
        <p:nvPicPr>
          <p:cNvPr id="51" name="Google Shape;51;p10"/>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52" name="Google Shape;52;p10"/>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53" name="Google Shape;53;p10"/>
          <p:cNvSpPr txBox="1"/>
          <p:nvPr>
            <p:ph type="title"/>
          </p:nvPr>
        </p:nvSpPr>
        <p:spPr>
          <a:xfrm>
            <a:off x="1002325" y="711173"/>
            <a:ext cx="2403900" cy="1385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3.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2800"/>
              <a:buFont typeface="Concert One"/>
              <a:buNone/>
              <a:defRPr b="1" sz="2800">
                <a:solidFill>
                  <a:schemeClr val="accent2"/>
                </a:solidFill>
                <a:latin typeface="Concert One"/>
                <a:ea typeface="Concert One"/>
                <a:cs typeface="Concert One"/>
                <a:sym typeface="Concert One"/>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p:txBody>
      </p:sp>
      <p:sp>
        <p:nvSpPr>
          <p:cNvPr id="7" name="Google Shape;7;p1"/>
          <p:cNvSpPr txBox="1"/>
          <p:nvPr>
            <p:ph idx="1" type="body"/>
          </p:nvPr>
        </p:nvSpPr>
        <p:spPr>
          <a:xfrm>
            <a:off x="311700" y="1124900"/>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2"/>
              </a:buClr>
              <a:buSzPts val="1800"/>
              <a:buFont typeface="Roboto Mono Medium"/>
              <a:buChar char="●"/>
              <a:defRPr sz="1800">
                <a:solidFill>
                  <a:schemeClr val="accent2"/>
                </a:solidFill>
                <a:latin typeface="Roboto Mono Medium"/>
                <a:ea typeface="Roboto Mono Medium"/>
                <a:cs typeface="Roboto Mono Medium"/>
                <a:sym typeface="Roboto Mono Medium"/>
              </a:defRPr>
            </a:lvl1pPr>
            <a:lvl2pPr indent="-317500" lvl="1" marL="9144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2pPr>
            <a:lvl3pPr indent="-317500" lvl="2" marL="13716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3pPr>
            <a:lvl4pPr indent="-317500" lvl="3" marL="18288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4pPr>
            <a:lvl5pPr indent="-317500" lvl="4" marL="22860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5pPr>
            <a:lvl6pPr indent="-317500" lvl="5" marL="27432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6pPr>
            <a:lvl7pPr indent="-317500" lvl="6" marL="32004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7pPr>
            <a:lvl8pPr indent="-317500" lvl="7" marL="36576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8pPr>
            <a:lvl9pPr indent="-317500" lvl="8" marL="4114800">
              <a:lnSpc>
                <a:spcPct val="100000"/>
              </a:lnSpc>
              <a:spcBef>
                <a:spcPts val="1600"/>
              </a:spcBef>
              <a:spcAft>
                <a:spcPts val="160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00" name="Shape 300"/>
        <p:cNvGrpSpPr/>
        <p:nvPr/>
      </p:nvGrpSpPr>
      <p:grpSpPr>
        <a:xfrm>
          <a:off x="0" y="0"/>
          <a:ext cx="0" cy="0"/>
          <a:chOff x="0" y="0"/>
          <a:chExt cx="0" cy="0"/>
        </a:xfrm>
      </p:grpSpPr>
      <p:sp>
        <p:nvSpPr>
          <p:cNvPr id="301" name="Google Shape;301;p4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02" name="Google Shape;302;p4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06" name="Shape 306"/>
        <p:cNvGrpSpPr/>
        <p:nvPr/>
      </p:nvGrpSpPr>
      <p:grpSpPr>
        <a:xfrm>
          <a:off x="0" y="0"/>
          <a:ext cx="0" cy="0"/>
          <a:chOff x="0" y="0"/>
          <a:chExt cx="0" cy="0"/>
        </a:xfrm>
      </p:grpSpPr>
      <p:sp>
        <p:nvSpPr>
          <p:cNvPr id="307" name="Google Shape;307;p4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08" name="Google Shape;308;p4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9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9.jp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28.jp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3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 Id="rId3" Type="http://schemas.openxmlformats.org/officeDocument/2006/relationships/image" Target="../media/image9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72.xml"/><Relationship Id="rId5" Type="http://schemas.openxmlformats.org/officeDocument/2006/relationships/hyperlink" Target="http://bit.ly/33VAFh3" TargetMode="External"/><Relationship Id="rId6" Type="http://schemas.openxmlformats.org/officeDocument/2006/relationships/slide" Target="/ppt/slides/slide64.xml"/><Relationship Id="rId7" Type="http://schemas.openxmlformats.org/officeDocument/2006/relationships/slide" Target="/ppt/slides/slide60.xml"/><Relationship Id="rId8" Type="http://schemas.openxmlformats.org/officeDocument/2006/relationships/slide" Target="/ppt/slides/slide66.xml"/><Relationship Id="rId11" Type="http://schemas.openxmlformats.org/officeDocument/2006/relationships/slide" Target="/ppt/slides/slide74.xml"/><Relationship Id="rId10"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hyperlink" Target="https://docs.google.com/spreadsheets/d/1IoChHPn9zQovN-oXGeckM8EsBgU8LvPpjdEc63kivqg/copy#gid=0" TargetMode="External"/><Relationship Id="rId6"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64.jpg"/><Relationship Id="rId4" Type="http://schemas.openxmlformats.org/officeDocument/2006/relationships/image" Target="../media/image11.png"/><Relationship Id="rId5"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xml"/><Relationship Id="rId3" Type="http://schemas.openxmlformats.org/officeDocument/2006/relationships/image" Target="../media/image94.jpg"/><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docs.google.com/spreadsheets/d/1IoChHPn9zQovN-oXGeckM8EsBgU8LvPpjdEc63kivqg/copy#gid=1347267301" TargetMode="External"/><Relationship Id="rId4" Type="http://schemas.openxmlformats.org/officeDocument/2006/relationships/image" Target="../media/image2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4.jp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58.xml"/><Relationship Id="rId5" Type="http://schemas.openxmlformats.org/officeDocument/2006/relationships/slide" Target="/ppt/slides/slide14.xml"/><Relationship Id="rId6" Type="http://schemas.openxmlformats.org/officeDocument/2006/relationships/slide" Target="/ppt/slides/slide9.xml"/><Relationship Id="rId7"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47.png"/><Relationship Id="rId5"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8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 Id="rId3" Type="http://schemas.openxmlformats.org/officeDocument/2006/relationships/image" Target="../media/image39.png"/><Relationship Id="rId4" Type="http://schemas.openxmlformats.org/officeDocument/2006/relationships/image" Target="../media/image45.png"/><Relationship Id="rId5"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hyperlink" Target="https://docs.google.com/spreadsheets/d/1IoChHPn9zQovN-oXGeckM8EsBgU8LvPpjdEc63kivqg/copy#gid=118637324" TargetMode="External"/><Relationship Id="rId4" Type="http://schemas.openxmlformats.org/officeDocument/2006/relationships/image" Target="../media/image44.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image" Target="../media/image18.png"/><Relationship Id="rId5"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9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4.xml"/><Relationship Id="rId3" Type="http://schemas.openxmlformats.org/officeDocument/2006/relationships/hyperlink" Target="https://docs.google.com/spreadsheets/d/1IoChHPn9zQovN-oXGeckM8EsBgU8LvPpjdEc63kivqg/copy#gid=776991845" TargetMode="External"/><Relationship Id="rId4" Type="http://schemas.openxmlformats.org/officeDocument/2006/relationships/image" Target="../media/image48.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86.jpg"/><Relationship Id="rId4" Type="http://schemas.openxmlformats.org/officeDocument/2006/relationships/image" Target="../media/image45.png"/><Relationship Id="rId5"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 Id="rId3" Type="http://schemas.openxmlformats.org/officeDocument/2006/relationships/image" Target="../media/image38.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image" Target="../media/image92.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4.jpg"/><Relationship Id="rId5" Type="http://schemas.openxmlformats.org/officeDocument/2006/relationships/image" Target="../media/image33.jpg"/><Relationship Id="rId6"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0.xml"/><Relationship Id="rId3"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39.png"/><Relationship Id="rId4" Type="http://schemas.openxmlformats.org/officeDocument/2006/relationships/image" Target="../media/image45.png"/><Relationship Id="rId5" Type="http://schemas.openxmlformats.org/officeDocument/2006/relationships/image" Target="../media/image43.png"/><Relationship Id="rId6" Type="http://schemas.openxmlformats.org/officeDocument/2006/relationships/image" Target="../media/image8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5.xml"/><Relationship Id="rId3" Type="http://schemas.openxmlformats.org/officeDocument/2006/relationships/image" Target="../media/image53.png"/><Relationship Id="rId4" Type="http://schemas.openxmlformats.org/officeDocument/2006/relationships/image" Target="../media/image57.png"/><Relationship Id="rId5"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9.xml"/><Relationship Id="rId3" Type="http://schemas.openxmlformats.org/officeDocument/2006/relationships/image" Target="../media/image88.jpg"/><Relationship Id="rId4" Type="http://schemas.openxmlformats.org/officeDocument/2006/relationships/image" Target="../media/image9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0.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3.xml"/><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32.png"/><Relationship Id="rId4" Type="http://schemas.openxmlformats.org/officeDocument/2006/relationships/image" Target="../media/image85.png"/><Relationship Id="rId9" Type="http://schemas.openxmlformats.org/officeDocument/2006/relationships/image" Target="../media/image18.png"/><Relationship Id="rId5" Type="http://schemas.openxmlformats.org/officeDocument/2006/relationships/image" Target="../media/image83.png"/><Relationship Id="rId6" Type="http://schemas.openxmlformats.org/officeDocument/2006/relationships/image" Target="../media/image73.png"/><Relationship Id="rId7" Type="http://schemas.openxmlformats.org/officeDocument/2006/relationships/image" Target="../media/image11.png"/><Relationship Id="rId8" Type="http://schemas.openxmlformats.org/officeDocument/2006/relationships/image" Target="../media/image79.png"/><Relationship Id="rId11" Type="http://schemas.openxmlformats.org/officeDocument/2006/relationships/image" Target="../media/image1.png"/><Relationship Id="rId10" Type="http://schemas.openxmlformats.org/officeDocument/2006/relationships/image" Target="../media/image8.png"/><Relationship Id="rId12"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5.xml"/><Relationship Id="rId3"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7.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6.png"/><Relationship Id="rId8" Type="http://schemas.openxmlformats.org/officeDocument/2006/relationships/image" Target="../media/image65.png"/><Relationship Id="rId11" Type="http://schemas.openxmlformats.org/officeDocument/2006/relationships/image" Target="../media/image74.png"/><Relationship Id="rId10" Type="http://schemas.openxmlformats.org/officeDocument/2006/relationships/image" Target="../media/image68.png"/><Relationship Id="rId13" Type="http://schemas.openxmlformats.org/officeDocument/2006/relationships/image" Target="../media/image72.png"/><Relationship Id="rId12" Type="http://schemas.openxmlformats.org/officeDocument/2006/relationships/image" Target="../media/image71.png"/><Relationship Id="rId15" Type="http://schemas.openxmlformats.org/officeDocument/2006/relationships/image" Target="../media/image70.png"/><Relationship Id="rId14" Type="http://schemas.openxmlformats.org/officeDocument/2006/relationships/image" Target="../media/image69.png"/><Relationship Id="rId17" Type="http://schemas.openxmlformats.org/officeDocument/2006/relationships/image" Target="../media/image76.png"/><Relationship Id="rId16" Type="http://schemas.openxmlformats.org/officeDocument/2006/relationships/image" Target="../media/image7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hyperlink" Target="https://www.freepik.com/free-photo/content-youngster-enjoying-time_1249470.htm/?utm_source=slidesgo_template&amp;utm_medium=referral-link&amp;utm_campaign=sg_resources&amp;utm_content=freepik" TargetMode="External"/><Relationship Id="rId4" Type="http://schemas.openxmlformats.org/officeDocument/2006/relationships/hyperlink" Target="https://www.freepik.com/free-photo/teenage-student-sitting-table-with-notebook-writing_4690509.htm/?utm_source=slidesgo_template&amp;utm_medium=referral-link&amp;utm_campaign=sg_resources&amp;utm_content=freepik" TargetMode="External"/><Relationship Id="rId9" Type="http://schemas.openxmlformats.org/officeDocument/2006/relationships/hyperlink" Target="https://www.freepik.com/free-photo/girl-armchair-reading_6936782.htm/?utm_source=slidesgo_template&amp;utm_medium=referral-link&amp;utm_campaign=sg_resources&amp;utm_content=freepik" TargetMode="External"/><Relationship Id="rId5" Type="http://schemas.openxmlformats.org/officeDocument/2006/relationships/hyperlink" Target="https://www.freepik.com/free-photo/side-view-woman-working-laptop_7406663.htm" TargetMode="External"/><Relationship Id="rId6" Type="http://schemas.openxmlformats.org/officeDocument/2006/relationships/hyperlink" Target="https://www.freepik.com/free-photo/side-view-woman-working-laptop_7406663.htm/?utm_source=slidesgo_template&amp;utm_medium=referral-link&amp;utm_campaign=sg_resources&amp;utm_content=freepik" TargetMode="External"/><Relationship Id="rId7" Type="http://schemas.openxmlformats.org/officeDocument/2006/relationships/hyperlink" Target="https://www.freepik.com/free-photo/female-teenager-reading-book-cafe-near-friends_2652754.htm/?utm_source=slidesgo_template&amp;utm_medium=referral-link&amp;utm_campaign=sg_resources&amp;utm_content=freepik" TargetMode="External"/><Relationship Id="rId8" Type="http://schemas.openxmlformats.org/officeDocument/2006/relationships/hyperlink" Target="https://www.freepik.com/free-photo/happy-teen-girl-lesson_1370855.htm/?utm_source=slidesgo_template&amp;utm_medium=referral-link&amp;utm_campaign=sg_resources&amp;utm_content=freepik" TargetMode="External"/><Relationship Id="rId10" Type="http://schemas.openxmlformats.org/officeDocument/2006/relationships/hyperlink" Target="https://www.freepik.com/free-photo/crop-student-writing-notepad_1308495.htm/?utm_source=slidesgo_template&amp;utm_medium=referral-link&amp;utm_campaign=sg_resources&amp;utm_content=freepik"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hyperlink" Target="https://www.freepik.com/free-vector/wooden-background-with-checklist-pen_1082296.htm" TargetMode="External"/><Relationship Id="rId4" Type="http://schemas.openxmlformats.org/officeDocument/2006/relationships/hyperlink" Target="https://www.freepik.com/free-vector/wooden-background-with-checklist-pen_1082296.htm" TargetMode="External"/><Relationship Id="rId9" Type="http://schemas.openxmlformats.org/officeDocument/2006/relationships/hyperlink" Target="https://www.freepik.com/free-vector/schelude-with-nice-notes_901121.htm/?utm_source=slidesgo_template&amp;utm_medium=referral-link&amp;utm_campaign=sg_resources&amp;utm_content=freepik" TargetMode="External"/><Relationship Id="rId5" Type="http://schemas.openxmlformats.org/officeDocument/2006/relationships/hyperlink" Target="https://www.freepik.com/free-vector/open-notebook-with-accessories_896024.htm/?utm_source=slidesgo_template&amp;utm_medium=referral-link&amp;utm_campaign=sg_resources&amp;utm_content=freepik" TargetMode="External"/><Relationship Id="rId6" Type="http://schemas.openxmlformats.org/officeDocument/2006/relationships/hyperlink" Target="https://www.freepik.com/free-vector/notebook-page-vector_758881.htm/?utm_source=slidesgo_template&amp;utm_medium=referral-link&amp;utm_campaign=sg_resources&amp;utm_content=freepik" TargetMode="External"/><Relationship Id="rId7" Type="http://schemas.openxmlformats.org/officeDocument/2006/relationships/hyperlink" Target="https://www.freepik.com/free-vector/collection-leaves-colored-notes_1019037.htm/?utm_source=slidesgo_template&amp;utm_medium=referral-link&amp;utm_campaign=sg_resources&amp;utm_content=freepik" TargetMode="External"/><Relationship Id="rId8" Type="http://schemas.openxmlformats.org/officeDocument/2006/relationships/hyperlink" Target="https://www.freepik.com/free-vector/tablet-background-with-hand-drawn-learning-items_1036072.htm/?utm_source=slidesgo_template&amp;utm_medium=referral-link&amp;utm_campaign=sg_resources&amp;utm_content=freepik" TargetMode="External"/><Relationship Id="rId11" Type="http://schemas.openxmlformats.org/officeDocument/2006/relationships/hyperlink" Target="https://www.freepik.com/free-vector/assortment-arrows-highlighter_1086582.htm" TargetMode="External"/><Relationship Id="rId10" Type="http://schemas.openxmlformats.org/officeDocument/2006/relationships/hyperlink" Target="https://www.freepik.com/free-vector/sheets-paper-with-sticky-tape_772983.htm/?utm_source=slidesgo_template&amp;utm_medium=referral-link&amp;utm_campaign=sg_resources&amp;utm_content=freepik" TargetMode="External"/><Relationship Id="rId13" Type="http://schemas.openxmlformats.org/officeDocument/2006/relationships/hyperlink" Target="https://www.freepik.com/free-vector/pack-small-sticky-notes-realistic-style_2973008.htm/?utm_source=slidesgo_template&amp;utm_medium=referral-link&amp;utm_campaign=sg_resources&amp;utm_content=freepik" TargetMode="External"/><Relationship Id="rId12" Type="http://schemas.openxmlformats.org/officeDocument/2006/relationships/hyperlink" Target="https://www.freepik.com/free-vector/assortment-arrows-highlighter_1086582.htm/?utm_source=slidesgo_template&amp;utm_medium=referral-link&amp;utm_campaign=sg_resources&amp;utm_content=freepik"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hyperlink" Target="https://www.freepik.com/free-photo/cheerful-teen-girl-student-with-classmates_1308341.htm#&amp;position=23&amp;from_view=collections#position=23/?utm_source=slidesgo_template&amp;utm_medium=referral-link&amp;utm_campaign=sg_resources&amp;utm_content=freepik" TargetMode="External"/><Relationship Id="rId4" Type="http://schemas.openxmlformats.org/officeDocument/2006/relationships/hyperlink" Target="https://www.freepik.com/free-photo/friends-sitting-cafe_4605345.htm#&amp;position=22&amp;from_view=collections#position=22/?utm_source=slidesgo_template&amp;utm_medium=referral-link&amp;utm_campaign=sg_resources&amp;utm_content=freepik" TargetMode="External"/><Relationship Id="rId9" Type="http://schemas.openxmlformats.org/officeDocument/2006/relationships/hyperlink" Target="https://www.freepik.com/free-photo/young-student-learning-library_21138921.htm#&amp;position=18&amp;from_view=collections#position=18/?utm_source=slidesgo_template&amp;utm_medium=referral-link&amp;utm_campaign=sg_resources&amp;utm_content=freepik" TargetMode="External"/><Relationship Id="rId5" Type="http://schemas.openxmlformats.org/officeDocument/2006/relationships/hyperlink" Target="https://www.freepik.com/free-photo/close-up-smiley-student-holding-books_20940877.htm#&amp;position=21&amp;from_view=collections#position=21/?utm_source=slidesgo_template&amp;utm_medium=referral-link&amp;utm_campaign=sg_resources&amp;utm_content=freepik" TargetMode="External"/><Relationship Id="rId6" Type="http://schemas.openxmlformats.org/officeDocument/2006/relationships/hyperlink" Target="https://www.freepik.com/free-photo/young-students-learning-together-during-group-study_21076685.htm#&amp;position=20&amp;from_view=collections#position=20/?utm_source=slidesgo_template&amp;utm_medium=referral-link&amp;utm_campaign=sg_resources&amp;utm_content=freepik" TargetMode="External"/><Relationship Id="rId7" Type="http://schemas.openxmlformats.org/officeDocument/2006/relationships/hyperlink" Target="https://www.freepik.com/free-photo/young-students-learning-together-during-group-study_21076676.htm#&amp;position=13&amp;from_view=collections#position=13/?utm_source=slidesgo_template&amp;utm_medium=referral-link&amp;utm_campaign=sg_resources&amp;utm_content=freepik" TargetMode="External"/><Relationship Id="rId8" Type="http://schemas.openxmlformats.org/officeDocument/2006/relationships/hyperlink" Target="https://www.freepik.com/free-photo/young-student-working-assignment_22377303.htm#&amp;position=17&amp;from_view=collections#position=17/?utm_source=slidesgo_template&amp;utm_medium=referral-link&amp;utm_campaign=sg_resources&amp;utm_content=freepik" TargetMode="External"/><Relationship Id="rId11" Type="http://schemas.openxmlformats.org/officeDocument/2006/relationships/hyperlink" Target="https://www.freepik.com/free-photo/medium-shot-woman-recording-herself_22892852.htm#&amp;position=2&amp;from_view=collections#position=2/?utm_source=slidesgo_template&amp;utm_medium=referral-link&amp;utm_campaign=sg_resources&amp;utm_content=freepik" TargetMode="External"/><Relationship Id="rId10" Type="http://schemas.openxmlformats.org/officeDocument/2006/relationships/hyperlink" Target="https://www.freepik.com/free-photo/medium-shot-student-studying-with-laptop_13360572.htm#&amp;position=15&amp;from_view=collections#position=15/?utm_source=slidesgo_template&amp;utm_medium=referral-link&amp;utm_campaign=sg_resources&amp;utm_content=freepik" TargetMode="External"/><Relationship Id="rId12" Type="http://schemas.openxmlformats.org/officeDocument/2006/relationships/hyperlink" Target="https://www.freepik.com/free-photo/sociable-male-teacher-standing-blackboard-pointing-by-hand_4931166.htm#&amp;position=0&amp;from_view=collections#position=0/?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hyperlink" Target="https://www.freepik.com/premium-vector/realistic-post-it-collection_1041109.htm#&amp;position=9&amp;from_view=collections#position=9/?utm_source=slidesgo_template&amp;utm_medium=referral-link&amp;utm_campaign=sg_resources&amp;utm_content=freepik" TargetMode="External"/><Relationship Id="rId4" Type="http://schemas.openxmlformats.org/officeDocument/2006/relationships/hyperlink" Target="https://www.freepik.com/premium-vector/school-infographic-elements-colorful-markers-pack_11380435.htm#&amp;position=10&amp;from_view=collections#position=10/?utm_source=slidesgo_template&amp;utm_medium=referral-link&amp;utm_campaign=sg_resources&amp;utm_content=freepik" TargetMode="External"/><Relationship Id="rId5" Type="http://schemas.openxmlformats.org/officeDocument/2006/relationships/hyperlink" Target="https://www.freepik.com/premium-vector/collection-various-sticky-notes-realistic-style_2973016.htm#&amp;position=6&amp;from_view=collections/?utm_source=slidesgo_template&amp;utm_medium=referral-link&amp;utm_campaign=sg_resources&amp;utm_content=freepik" TargetMode="External"/><Relationship Id="rId6" Type="http://schemas.openxmlformats.org/officeDocument/2006/relationships/hyperlink" Target="https://www.flaticon.com/packs/universal-08%20/?utm_source=slidesgo_template&amp;utm_medium=referral-link&amp;utm_campaign=sg_resources&amp;utm_content=flatic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2.xml"/><Relationship Id="rId3" Type="http://schemas.openxmlformats.org/officeDocument/2006/relationships/hyperlink" Target="https://fonts.google.com/specimen/Concert+One" TargetMode="External"/><Relationship Id="rId4" Type="http://schemas.openxmlformats.org/officeDocument/2006/relationships/hyperlink" Target="https://fonts.google.com/specimen/Roboto+Mono"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3.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77.gif"/><Relationship Id="rId9" Type="http://schemas.openxmlformats.org/officeDocument/2006/relationships/image" Target="../media/image78.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1" Type="http://schemas.openxmlformats.org/officeDocument/2006/relationships/image" Target="../media/image84.gif"/><Relationship Id="rId10" Type="http://schemas.openxmlformats.org/officeDocument/2006/relationships/image" Target="../media/image80.gif"/><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12" Type="http://schemas.openxmlformats.org/officeDocument/2006/relationships/image" Target="../media/image82.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4.xml"/><Relationship Id="rId3" Type="http://schemas.openxmlformats.org/officeDocument/2006/relationships/hyperlink" Target="https://bit.ly/2ZjL1pd"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30.jpg"/><Relationship Id="rId4" Type="http://schemas.openxmlformats.org/officeDocument/2006/relationships/image" Target="../media/image35.jpg"/><Relationship Id="rId5" Type="http://schemas.openxmlformats.org/officeDocument/2006/relationships/image" Target="../media/image15.png"/><Relationship Id="rId6"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0.xml"/><Relationship Id="rId3" Type="http://schemas.openxmlformats.org/officeDocument/2006/relationships/hyperlink" Target="http://bit.ly/2PfT4lq" TargetMode="External"/><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3.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0"/>
          <p:cNvSpPr txBox="1"/>
          <p:nvPr>
            <p:ph type="ctrTitle"/>
          </p:nvPr>
        </p:nvSpPr>
        <p:spPr>
          <a:xfrm>
            <a:off x="1532100" y="1728423"/>
            <a:ext cx="6079800" cy="165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NOTEBOOK</a:t>
            </a:r>
            <a:r>
              <a:rPr lang="en">
                <a:solidFill>
                  <a:schemeClr val="accent2"/>
                </a:solidFill>
              </a:rPr>
              <a:t> LESSON</a:t>
            </a:r>
            <a:endParaRPr>
              <a:solidFill>
                <a:schemeClr val="accent2"/>
              </a:solidFill>
            </a:endParaRPr>
          </a:p>
        </p:txBody>
      </p:sp>
      <p:sp>
        <p:nvSpPr>
          <p:cNvPr id="315" name="Google Shape;315;p50"/>
          <p:cNvSpPr txBox="1"/>
          <p:nvPr>
            <p:ph idx="1" type="subTitle"/>
          </p:nvPr>
        </p:nvSpPr>
        <p:spPr>
          <a:xfrm>
            <a:off x="1672763" y="3769325"/>
            <a:ext cx="14271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Here starts the lesson</a:t>
            </a:r>
            <a:r>
              <a:rPr b="0" lang="en"/>
              <a:t>!</a:t>
            </a:r>
            <a:endParaRPr b="0"/>
          </a:p>
        </p:txBody>
      </p:sp>
      <p:sp>
        <p:nvSpPr>
          <p:cNvPr id="316" name="Google Shape;316;p50"/>
          <p:cNvSpPr/>
          <p:nvPr/>
        </p:nvSpPr>
        <p:spPr>
          <a:xfrm>
            <a:off x="2640700" y="2929265"/>
            <a:ext cx="617075" cy="15875"/>
          </a:xfrm>
          <a:custGeom>
            <a:rect b="b" l="l" r="r" t="t"/>
            <a:pathLst>
              <a:path extrusionOk="0" h="635" w="24683">
                <a:moveTo>
                  <a:pt x="0" y="635"/>
                </a:moveTo>
                <a:cubicBezTo>
                  <a:pt x="8115" y="-719"/>
                  <a:pt x="16455" y="635"/>
                  <a:pt x="24683" y="635"/>
                </a:cubicBezTo>
              </a:path>
            </a:pathLst>
          </a:custGeom>
          <a:noFill/>
          <a:ln cap="flat" cmpd="sng" w="76200">
            <a:solidFill>
              <a:schemeClr val="accent1"/>
            </a:solidFill>
            <a:prstDash val="solid"/>
            <a:round/>
            <a:headEnd len="med" w="med" type="none"/>
            <a:tailEnd len="med" w="med" type="none"/>
          </a:ln>
        </p:spPr>
      </p:sp>
      <p:sp>
        <p:nvSpPr>
          <p:cNvPr id="317" name="Google Shape;317;p50"/>
          <p:cNvSpPr/>
          <p:nvPr/>
        </p:nvSpPr>
        <p:spPr>
          <a:xfrm>
            <a:off x="5822625" y="2886561"/>
            <a:ext cx="613650" cy="13775"/>
          </a:xfrm>
          <a:custGeom>
            <a:rect b="b" l="l" r="r" t="t"/>
            <a:pathLst>
              <a:path extrusionOk="0" h="551" w="24546">
                <a:moveTo>
                  <a:pt x="0" y="551"/>
                </a:moveTo>
                <a:cubicBezTo>
                  <a:pt x="8133" y="-353"/>
                  <a:pt x="16363" y="137"/>
                  <a:pt x="24546" y="137"/>
                </a:cubicBezTo>
              </a:path>
            </a:pathLst>
          </a:custGeom>
          <a:noFill/>
          <a:ln cap="flat" cmpd="sng" w="76200">
            <a:solidFill>
              <a:schemeClr val="accent1"/>
            </a:solidFill>
            <a:prstDash val="solid"/>
            <a:round/>
            <a:headEnd len="med" w="med" type="none"/>
            <a:tailEnd len="med" w="med" type="none"/>
          </a:ln>
        </p:spPr>
      </p:sp>
      <p:sp>
        <p:nvSpPr>
          <p:cNvPr id="318" name="Google Shape;318;p50"/>
          <p:cNvSpPr/>
          <p:nvPr/>
        </p:nvSpPr>
        <p:spPr>
          <a:xfrm>
            <a:off x="1889900" y="4413504"/>
            <a:ext cx="992850" cy="102600"/>
          </a:xfrm>
          <a:custGeom>
            <a:rect b="b" l="l" r="r" t="t"/>
            <a:pathLst>
              <a:path extrusionOk="0" h="4104" w="39714">
                <a:moveTo>
                  <a:pt x="0" y="4104"/>
                </a:moveTo>
                <a:cubicBezTo>
                  <a:pt x="11382" y="-2730"/>
                  <a:pt x="26437" y="1070"/>
                  <a:pt x="39714" y="1070"/>
                </a:cubicBezTo>
              </a:path>
            </a:pathLst>
          </a:custGeom>
          <a:noFill/>
          <a:ln cap="flat" cmpd="sng" w="28575">
            <a:solidFill>
              <a:schemeClr val="accent4"/>
            </a:solidFill>
            <a:prstDash val="solid"/>
            <a:round/>
            <a:headEnd len="med" w="med" type="none"/>
            <a:tailEnd len="med" w="med" type="none"/>
          </a:ln>
        </p:spPr>
      </p:sp>
      <p:pic>
        <p:nvPicPr>
          <p:cNvPr id="319" name="Google Shape;319;p50"/>
          <p:cNvPicPr preferRelativeResize="0"/>
          <p:nvPr/>
        </p:nvPicPr>
        <p:blipFill rotWithShape="1">
          <a:blip r:embed="rId3">
            <a:alphaModFix/>
          </a:blip>
          <a:srcRect b="21025" l="0" r="8892" t="16970"/>
          <a:stretch/>
        </p:blipFill>
        <p:spPr>
          <a:xfrm>
            <a:off x="6539175" y="3603223"/>
            <a:ext cx="2036850" cy="810276"/>
          </a:xfrm>
          <a:prstGeom prst="rect">
            <a:avLst/>
          </a:prstGeom>
          <a:noFill/>
          <a:ln>
            <a:noFill/>
          </a:ln>
        </p:spPr>
      </p:pic>
      <p:pic>
        <p:nvPicPr>
          <p:cNvPr id="320" name="Google Shape;320;p50"/>
          <p:cNvPicPr preferRelativeResize="0"/>
          <p:nvPr/>
        </p:nvPicPr>
        <p:blipFill rotWithShape="1">
          <a:blip r:embed="rId4">
            <a:alphaModFix/>
          </a:blip>
          <a:srcRect b="18300" l="0" r="8892" t="16734"/>
          <a:stretch/>
        </p:blipFill>
        <p:spPr>
          <a:xfrm>
            <a:off x="6539175" y="3055100"/>
            <a:ext cx="2036850" cy="8460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1000"/>
                                        <p:tgtEl>
                                          <p:spTgt spid="31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9"/>
          <p:cNvSpPr txBox="1"/>
          <p:nvPr>
            <p:ph idx="1" type="body"/>
          </p:nvPr>
        </p:nvSpPr>
        <p:spPr>
          <a:xfrm>
            <a:off x="948000" y="2519950"/>
            <a:ext cx="3224400" cy="12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Images reveal large amounts </a:t>
            </a:r>
            <a:r>
              <a:rPr lang="en"/>
              <a:t>of data, so remem</a:t>
            </a:r>
            <a:r>
              <a:rPr lang="en"/>
              <a:t>ber: use an image instead of a long text. Your audience will appreciate it</a:t>
            </a:r>
            <a:endParaRPr/>
          </a:p>
        </p:txBody>
      </p:sp>
      <p:sp>
        <p:nvSpPr>
          <p:cNvPr id="422" name="Google Shape;422;p59"/>
          <p:cNvSpPr txBox="1"/>
          <p:nvPr>
            <p:ph type="title"/>
          </p:nvPr>
        </p:nvSpPr>
        <p:spPr>
          <a:xfrm>
            <a:off x="948000" y="1218000"/>
            <a:ext cx="2755800" cy="12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t>
            </a:r>
            <a:r>
              <a:rPr lang="en"/>
              <a:t>don’t we talk about his topic now</a:t>
            </a:r>
            <a:r>
              <a:rPr lang="en"/>
              <a:t>?</a:t>
            </a:r>
            <a:endParaRPr/>
          </a:p>
        </p:txBody>
      </p:sp>
      <p:pic>
        <p:nvPicPr>
          <p:cNvPr id="423" name="Google Shape;423;p59"/>
          <p:cNvPicPr preferRelativeResize="0"/>
          <p:nvPr/>
        </p:nvPicPr>
        <p:blipFill rotWithShape="1">
          <a:blip r:embed="rId3">
            <a:alphaModFix/>
          </a:blip>
          <a:srcRect b="0" l="20014" r="14321" t="0"/>
          <a:stretch/>
        </p:blipFill>
        <p:spPr>
          <a:xfrm rot="424897">
            <a:off x="5447730" y="1354209"/>
            <a:ext cx="2357988" cy="2395161"/>
          </a:xfrm>
          <a:prstGeom prst="rect">
            <a:avLst/>
          </a:prstGeom>
          <a:noFill/>
          <a:ln>
            <a:noFill/>
          </a:ln>
          <a:effectLst>
            <a:outerShdw blurRad="57150" rotWithShape="0" algn="bl" dir="5400000" dist="19050">
              <a:srgbClr val="000000">
                <a:alpha val="50000"/>
              </a:srgbClr>
            </a:outerShdw>
          </a:effectLst>
        </p:spPr>
      </p:pic>
      <p:sp>
        <p:nvSpPr>
          <p:cNvPr id="424" name="Google Shape;424;p59"/>
          <p:cNvSpPr/>
          <p:nvPr/>
        </p:nvSpPr>
        <p:spPr>
          <a:xfrm rot="-391042">
            <a:off x="5167664" y="980262"/>
            <a:ext cx="1101258" cy="649000"/>
          </a:xfrm>
          <a:custGeom>
            <a:rect b="b" l="l" r="r" t="t"/>
            <a:pathLst>
              <a:path extrusionOk="0" h="25961" w="44052">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9"/>
          <p:cNvSpPr/>
          <p:nvPr/>
        </p:nvSpPr>
        <p:spPr>
          <a:xfrm rot="-391042">
            <a:off x="7076814" y="3514237"/>
            <a:ext cx="1101258" cy="649000"/>
          </a:xfrm>
          <a:custGeom>
            <a:rect b="b" l="l" r="r" t="t"/>
            <a:pathLst>
              <a:path extrusionOk="0" h="25961" w="44052">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 name="Google Shape;426;p59"/>
          <p:cNvPicPr preferRelativeResize="0"/>
          <p:nvPr/>
        </p:nvPicPr>
        <p:blipFill>
          <a:blip r:embed="rId4">
            <a:alphaModFix/>
          </a:blip>
          <a:stretch>
            <a:fillRect/>
          </a:stretch>
        </p:blipFill>
        <p:spPr>
          <a:xfrm rot="1640092">
            <a:off x="3444300" y="3616475"/>
            <a:ext cx="723025" cy="830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0"/>
          <p:cNvSpPr txBox="1"/>
          <p:nvPr>
            <p:ph idx="8"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of concepts</a:t>
            </a:r>
            <a:endParaRPr/>
          </a:p>
        </p:txBody>
      </p:sp>
      <p:sp>
        <p:nvSpPr>
          <p:cNvPr id="432" name="Google Shape;432;p60"/>
          <p:cNvSpPr/>
          <p:nvPr/>
        </p:nvSpPr>
        <p:spPr>
          <a:xfrm>
            <a:off x="3520525" y="2390625"/>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0"/>
          <p:cNvSpPr/>
          <p:nvPr/>
        </p:nvSpPr>
        <p:spPr>
          <a:xfrm>
            <a:off x="5312158" y="2390625"/>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60"/>
          <p:cNvPicPr preferRelativeResize="0"/>
          <p:nvPr/>
        </p:nvPicPr>
        <p:blipFill>
          <a:blip r:embed="rId3">
            <a:alphaModFix/>
          </a:blip>
          <a:stretch>
            <a:fillRect/>
          </a:stretch>
        </p:blipFill>
        <p:spPr>
          <a:xfrm rot="-695467">
            <a:off x="7428349" y="264518"/>
            <a:ext cx="1323877" cy="1547814"/>
          </a:xfrm>
          <a:prstGeom prst="rect">
            <a:avLst/>
          </a:prstGeom>
          <a:noFill/>
          <a:ln>
            <a:noFill/>
          </a:ln>
          <a:effectLst>
            <a:outerShdw blurRad="57150" rotWithShape="0" algn="bl" dir="5400000" dist="19050">
              <a:srgbClr val="000000">
                <a:alpha val="50000"/>
              </a:srgbClr>
            </a:outerShdw>
          </a:effectLst>
        </p:spPr>
      </p:pic>
      <p:sp>
        <p:nvSpPr>
          <p:cNvPr id="435" name="Google Shape;435;p60"/>
          <p:cNvSpPr txBox="1"/>
          <p:nvPr>
            <p:ph idx="4" type="title"/>
          </p:nvPr>
        </p:nvSpPr>
        <p:spPr>
          <a:xfrm rot="-695454">
            <a:off x="7649152" y="969396"/>
            <a:ext cx="1019797" cy="614007"/>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solidFill>
                  <a:schemeClr val="dk2"/>
                </a:solidFill>
                <a:latin typeface="Anonymous Pro"/>
                <a:ea typeface="Anonymous Pro"/>
                <a:cs typeface="Anonymous Pro"/>
                <a:sym typeface="Anonymous Pro"/>
              </a:rPr>
              <a:t>Exam content</a:t>
            </a:r>
            <a:endParaRPr sz="1600">
              <a:solidFill>
                <a:schemeClr val="dk2"/>
              </a:solidFill>
              <a:latin typeface="Anonymous Pro"/>
              <a:ea typeface="Anonymous Pro"/>
              <a:cs typeface="Anonymous Pro"/>
              <a:sym typeface="Anonymous Pro"/>
            </a:endParaRPr>
          </a:p>
        </p:txBody>
      </p:sp>
      <p:grpSp>
        <p:nvGrpSpPr>
          <p:cNvPr id="436" name="Google Shape;436;p60"/>
          <p:cNvGrpSpPr/>
          <p:nvPr/>
        </p:nvGrpSpPr>
        <p:grpSpPr>
          <a:xfrm>
            <a:off x="7664560" y="910185"/>
            <a:ext cx="272906" cy="434118"/>
            <a:chOff x="1312450" y="4093350"/>
            <a:chExt cx="685350" cy="1090200"/>
          </a:xfrm>
        </p:grpSpPr>
        <p:sp>
          <p:nvSpPr>
            <p:cNvPr id="437" name="Google Shape;437;p60"/>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0"/>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0"/>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0"/>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60"/>
          <p:cNvSpPr/>
          <p:nvPr/>
        </p:nvSpPr>
        <p:spPr>
          <a:xfrm>
            <a:off x="3562600" y="2371004"/>
            <a:ext cx="401886" cy="298579"/>
          </a:xfrm>
          <a:custGeom>
            <a:rect b="b" l="l" r="r" t="t"/>
            <a:pathLst>
              <a:path extrusionOk="0" h="196111" w="285532">
                <a:moveTo>
                  <a:pt x="269081" y="0"/>
                </a:moveTo>
                <a:lnTo>
                  <a:pt x="78609" y="158394"/>
                </a:lnTo>
                <a:lnTo>
                  <a:pt x="21130" y="75516"/>
                </a:lnTo>
                <a:lnTo>
                  <a:pt x="0" y="90186"/>
                </a:lnTo>
                <a:lnTo>
                  <a:pt x="73490" y="196110"/>
                </a:lnTo>
                <a:lnTo>
                  <a:pt x="285531" y="19789"/>
                </a:lnTo>
                <a:lnTo>
                  <a:pt x="26908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0"/>
          <p:cNvSpPr txBox="1"/>
          <p:nvPr>
            <p:ph type="title"/>
          </p:nvPr>
        </p:nvSpPr>
        <p:spPr>
          <a:xfrm>
            <a:off x="800975" y="2010025"/>
            <a:ext cx="2459400" cy="48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443" name="Google Shape;443;p60"/>
          <p:cNvSpPr txBox="1"/>
          <p:nvPr>
            <p:ph idx="1" type="subTitle"/>
          </p:nvPr>
        </p:nvSpPr>
        <p:spPr>
          <a:xfrm>
            <a:off x="801101" y="2389868"/>
            <a:ext cx="2459400" cy="71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Mercury is the smallest planet</a:t>
            </a:r>
            <a:endParaRPr/>
          </a:p>
        </p:txBody>
      </p:sp>
      <p:sp>
        <p:nvSpPr>
          <p:cNvPr id="444" name="Google Shape;444;p60"/>
          <p:cNvSpPr txBox="1"/>
          <p:nvPr>
            <p:ph idx="2" type="title"/>
          </p:nvPr>
        </p:nvSpPr>
        <p:spPr>
          <a:xfrm>
            <a:off x="5850883" y="2010025"/>
            <a:ext cx="24594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445" name="Google Shape;445;p60"/>
          <p:cNvSpPr txBox="1"/>
          <p:nvPr>
            <p:ph idx="3" type="subTitle"/>
          </p:nvPr>
        </p:nvSpPr>
        <p:spPr>
          <a:xfrm>
            <a:off x="5850880" y="2389875"/>
            <a:ext cx="2459400" cy="7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446" name="Google Shape;446;p60"/>
          <p:cNvSpPr txBox="1"/>
          <p:nvPr>
            <p:ph idx="4" type="title"/>
          </p:nvPr>
        </p:nvSpPr>
        <p:spPr>
          <a:xfrm>
            <a:off x="800975" y="3449700"/>
            <a:ext cx="2459400" cy="48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447" name="Google Shape;447;p60"/>
          <p:cNvSpPr txBox="1"/>
          <p:nvPr>
            <p:ph idx="5" type="subTitle"/>
          </p:nvPr>
        </p:nvSpPr>
        <p:spPr>
          <a:xfrm>
            <a:off x="801101" y="3838273"/>
            <a:ext cx="2459400" cy="71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It’s composed of hydrogen and helium</a:t>
            </a:r>
            <a:endParaRPr/>
          </a:p>
        </p:txBody>
      </p:sp>
      <p:sp>
        <p:nvSpPr>
          <p:cNvPr id="448" name="Google Shape;448;p60"/>
          <p:cNvSpPr txBox="1"/>
          <p:nvPr>
            <p:ph idx="6" type="title"/>
          </p:nvPr>
        </p:nvSpPr>
        <p:spPr>
          <a:xfrm>
            <a:off x="5850883" y="3449699"/>
            <a:ext cx="24594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449" name="Google Shape;449;p60"/>
          <p:cNvSpPr txBox="1"/>
          <p:nvPr>
            <p:ph idx="7" type="subTitle"/>
          </p:nvPr>
        </p:nvSpPr>
        <p:spPr>
          <a:xfrm>
            <a:off x="5850880" y="3838276"/>
            <a:ext cx="2459400" cy="7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450" name="Google Shape;450;p60"/>
          <p:cNvSpPr/>
          <p:nvPr/>
        </p:nvSpPr>
        <p:spPr>
          <a:xfrm>
            <a:off x="3520525" y="3831400"/>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0"/>
          <p:cNvSpPr/>
          <p:nvPr/>
        </p:nvSpPr>
        <p:spPr>
          <a:xfrm>
            <a:off x="5312158" y="3831400"/>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0"/>
          <p:cNvSpPr/>
          <p:nvPr/>
        </p:nvSpPr>
        <p:spPr>
          <a:xfrm>
            <a:off x="5348620" y="3793204"/>
            <a:ext cx="401886" cy="298579"/>
          </a:xfrm>
          <a:custGeom>
            <a:rect b="b" l="l" r="r" t="t"/>
            <a:pathLst>
              <a:path extrusionOk="0" h="196111" w="285532">
                <a:moveTo>
                  <a:pt x="269081" y="0"/>
                </a:moveTo>
                <a:lnTo>
                  <a:pt x="78609" y="158394"/>
                </a:lnTo>
                <a:lnTo>
                  <a:pt x="21130" y="75516"/>
                </a:lnTo>
                <a:lnTo>
                  <a:pt x="0" y="90186"/>
                </a:lnTo>
                <a:lnTo>
                  <a:pt x="73490" y="196110"/>
                </a:lnTo>
                <a:lnTo>
                  <a:pt x="285531" y="19789"/>
                </a:lnTo>
                <a:lnTo>
                  <a:pt x="26908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1"/>
          <p:cNvSpPr txBox="1"/>
          <p:nvPr>
            <p:ph type="title"/>
          </p:nvPr>
        </p:nvSpPr>
        <p:spPr>
          <a:xfrm>
            <a:off x="2598373" y="1548225"/>
            <a:ext cx="1971900" cy="48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458" name="Google Shape;458;p61"/>
          <p:cNvSpPr txBox="1"/>
          <p:nvPr>
            <p:ph idx="1" type="subTitle"/>
          </p:nvPr>
        </p:nvSpPr>
        <p:spPr>
          <a:xfrm>
            <a:off x="2598375" y="1928075"/>
            <a:ext cx="1971900" cy="7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459" name="Google Shape;459;p61"/>
          <p:cNvSpPr txBox="1"/>
          <p:nvPr>
            <p:ph idx="2" type="title"/>
          </p:nvPr>
        </p:nvSpPr>
        <p:spPr>
          <a:xfrm>
            <a:off x="5835074" y="1548225"/>
            <a:ext cx="1971900" cy="48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460" name="Google Shape;460;p61"/>
          <p:cNvSpPr txBox="1"/>
          <p:nvPr>
            <p:ph idx="3" type="subTitle"/>
          </p:nvPr>
        </p:nvSpPr>
        <p:spPr>
          <a:xfrm>
            <a:off x="5835075" y="1928075"/>
            <a:ext cx="1971900" cy="7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biggest planet in the Solar System</a:t>
            </a:r>
            <a:endParaRPr/>
          </a:p>
        </p:txBody>
      </p:sp>
      <p:sp>
        <p:nvSpPr>
          <p:cNvPr id="461" name="Google Shape;461;p61"/>
          <p:cNvSpPr txBox="1"/>
          <p:nvPr>
            <p:ph idx="4" type="title"/>
          </p:nvPr>
        </p:nvSpPr>
        <p:spPr>
          <a:xfrm>
            <a:off x="2598373" y="2987900"/>
            <a:ext cx="1971900" cy="48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462" name="Google Shape;462;p61"/>
          <p:cNvSpPr txBox="1"/>
          <p:nvPr>
            <p:ph idx="5" type="subTitle"/>
          </p:nvPr>
        </p:nvSpPr>
        <p:spPr>
          <a:xfrm>
            <a:off x="2598375" y="3369312"/>
            <a:ext cx="1971900" cy="7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463" name="Google Shape;463;p61"/>
          <p:cNvSpPr txBox="1"/>
          <p:nvPr>
            <p:ph idx="6" type="title"/>
          </p:nvPr>
        </p:nvSpPr>
        <p:spPr>
          <a:xfrm>
            <a:off x="5835074" y="2987898"/>
            <a:ext cx="1971900" cy="48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464" name="Google Shape;464;p61"/>
          <p:cNvSpPr txBox="1"/>
          <p:nvPr>
            <p:ph idx="7" type="subTitle"/>
          </p:nvPr>
        </p:nvSpPr>
        <p:spPr>
          <a:xfrm>
            <a:off x="5835075" y="3369311"/>
            <a:ext cx="1971900" cy="7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465" name="Google Shape;465;p61"/>
          <p:cNvSpPr txBox="1"/>
          <p:nvPr>
            <p:ph idx="8" type="title"/>
          </p:nvPr>
        </p:nvSpPr>
        <p:spPr>
          <a:xfrm>
            <a:off x="1926750" y="711175"/>
            <a:ext cx="529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Concepts </a:t>
            </a:r>
            <a:r>
              <a:rPr lang="en"/>
              <a:t>we should not forget</a:t>
            </a:r>
            <a:endParaRPr/>
          </a:p>
        </p:txBody>
      </p:sp>
      <p:grpSp>
        <p:nvGrpSpPr>
          <p:cNvPr id="466" name="Google Shape;466;p61"/>
          <p:cNvGrpSpPr/>
          <p:nvPr/>
        </p:nvGrpSpPr>
        <p:grpSpPr>
          <a:xfrm>
            <a:off x="1973772" y="3476292"/>
            <a:ext cx="391667" cy="370360"/>
            <a:chOff x="1055550" y="4082050"/>
            <a:chExt cx="241725" cy="228575"/>
          </a:xfrm>
        </p:grpSpPr>
        <p:sp>
          <p:nvSpPr>
            <p:cNvPr id="467" name="Google Shape;467;p61"/>
            <p:cNvSpPr/>
            <p:nvPr/>
          </p:nvSpPr>
          <p:spPr>
            <a:xfrm>
              <a:off x="1055550" y="4082050"/>
              <a:ext cx="241725" cy="228575"/>
            </a:xfrm>
            <a:custGeom>
              <a:rect b="b" l="l" r="r" t="t"/>
              <a:pathLst>
                <a:path extrusionOk="0" h="9143" w="9669">
                  <a:moveTo>
                    <a:pt x="6787" y="969"/>
                  </a:moveTo>
                  <a:cubicBezTo>
                    <a:pt x="6811" y="1326"/>
                    <a:pt x="6883" y="1683"/>
                    <a:pt x="6930" y="2040"/>
                  </a:cubicBezTo>
                  <a:cubicBezTo>
                    <a:pt x="6997" y="2604"/>
                    <a:pt x="6752" y="2729"/>
                    <a:pt x="6388" y="2729"/>
                  </a:cubicBezTo>
                  <a:cubicBezTo>
                    <a:pt x="6229" y="2729"/>
                    <a:pt x="6047" y="2705"/>
                    <a:pt x="5859" y="2683"/>
                  </a:cubicBezTo>
                  <a:cubicBezTo>
                    <a:pt x="5359" y="2622"/>
                    <a:pt x="4854" y="2591"/>
                    <a:pt x="4349" y="2591"/>
                  </a:cubicBezTo>
                  <a:cubicBezTo>
                    <a:pt x="3675" y="2591"/>
                    <a:pt x="3001" y="2646"/>
                    <a:pt x="2334" y="2755"/>
                  </a:cubicBezTo>
                  <a:cubicBezTo>
                    <a:pt x="2263" y="2207"/>
                    <a:pt x="2263" y="1635"/>
                    <a:pt x="2334" y="1088"/>
                  </a:cubicBezTo>
                  <a:cubicBezTo>
                    <a:pt x="3811" y="1088"/>
                    <a:pt x="5311" y="1040"/>
                    <a:pt x="6787" y="969"/>
                  </a:cubicBezTo>
                  <a:close/>
                  <a:moveTo>
                    <a:pt x="7936" y="920"/>
                  </a:moveTo>
                  <a:cubicBezTo>
                    <a:pt x="8235" y="920"/>
                    <a:pt x="8560" y="934"/>
                    <a:pt x="8597" y="1064"/>
                  </a:cubicBezTo>
                  <a:cubicBezTo>
                    <a:pt x="8645" y="1493"/>
                    <a:pt x="8645" y="1945"/>
                    <a:pt x="8574" y="2374"/>
                  </a:cubicBezTo>
                  <a:cubicBezTo>
                    <a:pt x="8550" y="2921"/>
                    <a:pt x="8550" y="3469"/>
                    <a:pt x="8597" y="4017"/>
                  </a:cubicBezTo>
                  <a:cubicBezTo>
                    <a:pt x="8669" y="4827"/>
                    <a:pt x="8716" y="5660"/>
                    <a:pt x="8716" y="6494"/>
                  </a:cubicBezTo>
                  <a:cubicBezTo>
                    <a:pt x="8716" y="6851"/>
                    <a:pt x="8716" y="7232"/>
                    <a:pt x="8693" y="7565"/>
                  </a:cubicBezTo>
                  <a:cubicBezTo>
                    <a:pt x="8645" y="8041"/>
                    <a:pt x="8621" y="8065"/>
                    <a:pt x="8121" y="8089"/>
                  </a:cubicBezTo>
                  <a:lnTo>
                    <a:pt x="7407" y="8113"/>
                  </a:lnTo>
                  <a:cubicBezTo>
                    <a:pt x="7216" y="7113"/>
                    <a:pt x="7835" y="5517"/>
                    <a:pt x="6930" y="4779"/>
                  </a:cubicBezTo>
                  <a:cubicBezTo>
                    <a:pt x="6677" y="4565"/>
                    <a:pt x="6333" y="4509"/>
                    <a:pt x="5984" y="4509"/>
                  </a:cubicBezTo>
                  <a:cubicBezTo>
                    <a:pt x="5710" y="4509"/>
                    <a:pt x="5433" y="4544"/>
                    <a:pt x="5192" y="4565"/>
                  </a:cubicBezTo>
                  <a:cubicBezTo>
                    <a:pt x="4287" y="4636"/>
                    <a:pt x="3430" y="4612"/>
                    <a:pt x="2548" y="4779"/>
                  </a:cubicBezTo>
                  <a:cubicBezTo>
                    <a:pt x="2310" y="4850"/>
                    <a:pt x="2167" y="5112"/>
                    <a:pt x="2239" y="5350"/>
                  </a:cubicBezTo>
                  <a:cubicBezTo>
                    <a:pt x="2334" y="6303"/>
                    <a:pt x="2382" y="7279"/>
                    <a:pt x="2334" y="8232"/>
                  </a:cubicBezTo>
                  <a:cubicBezTo>
                    <a:pt x="1905" y="8232"/>
                    <a:pt x="1477" y="8232"/>
                    <a:pt x="1024" y="8208"/>
                  </a:cubicBezTo>
                  <a:cubicBezTo>
                    <a:pt x="1024" y="5827"/>
                    <a:pt x="929" y="3469"/>
                    <a:pt x="929" y="1112"/>
                  </a:cubicBezTo>
                  <a:lnTo>
                    <a:pt x="1405" y="1112"/>
                  </a:lnTo>
                  <a:cubicBezTo>
                    <a:pt x="1382" y="1897"/>
                    <a:pt x="1286" y="2683"/>
                    <a:pt x="1548" y="3445"/>
                  </a:cubicBezTo>
                  <a:cubicBezTo>
                    <a:pt x="1607" y="3642"/>
                    <a:pt x="1796" y="3773"/>
                    <a:pt x="1994" y="3773"/>
                  </a:cubicBezTo>
                  <a:cubicBezTo>
                    <a:pt x="2036" y="3773"/>
                    <a:pt x="2078" y="3767"/>
                    <a:pt x="2120" y="3755"/>
                  </a:cubicBezTo>
                  <a:cubicBezTo>
                    <a:pt x="2697" y="3594"/>
                    <a:pt x="3282" y="3554"/>
                    <a:pt x="3870" y="3554"/>
                  </a:cubicBezTo>
                  <a:cubicBezTo>
                    <a:pt x="4325" y="3554"/>
                    <a:pt x="4782" y="3578"/>
                    <a:pt x="5239" y="3588"/>
                  </a:cubicBezTo>
                  <a:cubicBezTo>
                    <a:pt x="5626" y="3605"/>
                    <a:pt x="6084" y="3693"/>
                    <a:pt x="6513" y="3693"/>
                  </a:cubicBezTo>
                  <a:cubicBezTo>
                    <a:pt x="6691" y="3693"/>
                    <a:pt x="6865" y="3678"/>
                    <a:pt x="7026" y="3636"/>
                  </a:cubicBezTo>
                  <a:cubicBezTo>
                    <a:pt x="8240" y="3302"/>
                    <a:pt x="7788" y="1874"/>
                    <a:pt x="7692" y="921"/>
                  </a:cubicBezTo>
                  <a:cubicBezTo>
                    <a:pt x="7766" y="921"/>
                    <a:pt x="7850" y="920"/>
                    <a:pt x="7936" y="920"/>
                  </a:cubicBezTo>
                  <a:close/>
                  <a:moveTo>
                    <a:pt x="5422" y="5406"/>
                  </a:moveTo>
                  <a:cubicBezTo>
                    <a:pt x="5955" y="5406"/>
                    <a:pt x="6370" y="5470"/>
                    <a:pt x="6430" y="5660"/>
                  </a:cubicBezTo>
                  <a:cubicBezTo>
                    <a:pt x="6668" y="6446"/>
                    <a:pt x="6383" y="7327"/>
                    <a:pt x="6478" y="8137"/>
                  </a:cubicBezTo>
                  <a:lnTo>
                    <a:pt x="6502" y="8137"/>
                  </a:lnTo>
                  <a:cubicBezTo>
                    <a:pt x="5406" y="8184"/>
                    <a:pt x="4335" y="8232"/>
                    <a:pt x="3263" y="8232"/>
                  </a:cubicBezTo>
                  <a:cubicBezTo>
                    <a:pt x="3287" y="7351"/>
                    <a:pt x="3263" y="6470"/>
                    <a:pt x="3168" y="5612"/>
                  </a:cubicBezTo>
                  <a:cubicBezTo>
                    <a:pt x="3721" y="5529"/>
                    <a:pt x="4684" y="5406"/>
                    <a:pt x="5422" y="5406"/>
                  </a:cubicBezTo>
                  <a:close/>
                  <a:moveTo>
                    <a:pt x="7764" y="0"/>
                  </a:moveTo>
                  <a:cubicBezTo>
                    <a:pt x="7063" y="0"/>
                    <a:pt x="6347" y="111"/>
                    <a:pt x="5644" y="111"/>
                  </a:cubicBezTo>
                  <a:cubicBezTo>
                    <a:pt x="3906" y="111"/>
                    <a:pt x="2191" y="183"/>
                    <a:pt x="453" y="183"/>
                  </a:cubicBezTo>
                  <a:cubicBezTo>
                    <a:pt x="334" y="183"/>
                    <a:pt x="238" y="230"/>
                    <a:pt x="143" y="302"/>
                  </a:cubicBezTo>
                  <a:cubicBezTo>
                    <a:pt x="48" y="373"/>
                    <a:pt x="0" y="516"/>
                    <a:pt x="0" y="635"/>
                  </a:cubicBezTo>
                  <a:cubicBezTo>
                    <a:pt x="0" y="3326"/>
                    <a:pt x="119" y="5993"/>
                    <a:pt x="119" y="8637"/>
                  </a:cubicBezTo>
                  <a:cubicBezTo>
                    <a:pt x="119" y="8899"/>
                    <a:pt x="334" y="9113"/>
                    <a:pt x="572" y="9113"/>
                  </a:cubicBezTo>
                  <a:cubicBezTo>
                    <a:pt x="1018" y="9134"/>
                    <a:pt x="1465" y="9143"/>
                    <a:pt x="1911" y="9143"/>
                  </a:cubicBezTo>
                  <a:cubicBezTo>
                    <a:pt x="2989" y="9143"/>
                    <a:pt x="4066" y="9092"/>
                    <a:pt x="5144" y="9042"/>
                  </a:cubicBezTo>
                  <a:cubicBezTo>
                    <a:pt x="5906" y="9018"/>
                    <a:pt x="6668" y="8994"/>
                    <a:pt x="7430" y="8994"/>
                  </a:cubicBezTo>
                  <a:cubicBezTo>
                    <a:pt x="7657" y="8994"/>
                    <a:pt x="7954" y="9030"/>
                    <a:pt x="8246" y="9030"/>
                  </a:cubicBezTo>
                  <a:cubicBezTo>
                    <a:pt x="8538" y="9030"/>
                    <a:pt x="8824" y="8994"/>
                    <a:pt x="9026" y="8851"/>
                  </a:cubicBezTo>
                  <a:cubicBezTo>
                    <a:pt x="9621" y="8446"/>
                    <a:pt x="9621" y="7732"/>
                    <a:pt x="9645" y="7065"/>
                  </a:cubicBezTo>
                  <a:cubicBezTo>
                    <a:pt x="9669" y="6041"/>
                    <a:pt x="9645" y="5017"/>
                    <a:pt x="9550" y="3993"/>
                  </a:cubicBezTo>
                  <a:cubicBezTo>
                    <a:pt x="9502" y="3255"/>
                    <a:pt x="9502" y="2493"/>
                    <a:pt x="9526" y="1731"/>
                  </a:cubicBezTo>
                  <a:cubicBezTo>
                    <a:pt x="9574" y="921"/>
                    <a:pt x="9478" y="230"/>
                    <a:pt x="8574" y="64"/>
                  </a:cubicBezTo>
                  <a:cubicBezTo>
                    <a:pt x="8307" y="17"/>
                    <a:pt x="8036" y="0"/>
                    <a:pt x="776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1"/>
            <p:cNvSpPr/>
            <p:nvPr/>
          </p:nvSpPr>
          <p:spPr>
            <a:xfrm>
              <a:off x="1187125" y="4233225"/>
              <a:ext cx="13825" cy="42325"/>
            </a:xfrm>
            <a:custGeom>
              <a:rect b="b" l="l" r="r" t="t"/>
              <a:pathLst>
                <a:path extrusionOk="0" h="1693" w="553">
                  <a:moveTo>
                    <a:pt x="289" y="0"/>
                  </a:moveTo>
                  <a:cubicBezTo>
                    <a:pt x="191" y="0"/>
                    <a:pt x="96" y="54"/>
                    <a:pt x="72" y="161"/>
                  </a:cubicBezTo>
                  <a:cubicBezTo>
                    <a:pt x="0" y="613"/>
                    <a:pt x="0" y="1066"/>
                    <a:pt x="72" y="1518"/>
                  </a:cubicBezTo>
                  <a:cubicBezTo>
                    <a:pt x="100" y="1641"/>
                    <a:pt x="184" y="1692"/>
                    <a:pt x="273" y="1692"/>
                  </a:cubicBezTo>
                  <a:cubicBezTo>
                    <a:pt x="408" y="1692"/>
                    <a:pt x="553" y="1572"/>
                    <a:pt x="524" y="1399"/>
                  </a:cubicBezTo>
                  <a:cubicBezTo>
                    <a:pt x="453" y="994"/>
                    <a:pt x="453" y="566"/>
                    <a:pt x="524" y="161"/>
                  </a:cubicBezTo>
                  <a:cubicBezTo>
                    <a:pt x="488" y="54"/>
                    <a:pt x="387" y="0"/>
                    <a:pt x="2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61"/>
          <p:cNvGrpSpPr/>
          <p:nvPr/>
        </p:nvGrpSpPr>
        <p:grpSpPr>
          <a:xfrm>
            <a:off x="1952535" y="1935834"/>
            <a:ext cx="434159" cy="412002"/>
            <a:chOff x="4536025" y="2809375"/>
            <a:chExt cx="267950" cy="254275"/>
          </a:xfrm>
        </p:grpSpPr>
        <p:sp>
          <p:nvSpPr>
            <p:cNvPr id="470" name="Google Shape;470;p61"/>
            <p:cNvSpPr/>
            <p:nvPr/>
          </p:nvSpPr>
          <p:spPr>
            <a:xfrm>
              <a:off x="4593300" y="2809375"/>
              <a:ext cx="171375" cy="93075"/>
            </a:xfrm>
            <a:custGeom>
              <a:rect b="b" l="l" r="r" t="t"/>
              <a:pathLst>
                <a:path extrusionOk="0" h="3723" w="6855">
                  <a:moveTo>
                    <a:pt x="5783" y="2389"/>
                  </a:moveTo>
                  <a:cubicBezTo>
                    <a:pt x="5831" y="2508"/>
                    <a:pt x="5854" y="2628"/>
                    <a:pt x="5854" y="2747"/>
                  </a:cubicBezTo>
                  <a:lnTo>
                    <a:pt x="5497" y="2723"/>
                  </a:lnTo>
                  <a:cubicBezTo>
                    <a:pt x="5592" y="2628"/>
                    <a:pt x="5688" y="2508"/>
                    <a:pt x="5783" y="2389"/>
                  </a:cubicBezTo>
                  <a:close/>
                  <a:moveTo>
                    <a:pt x="2880" y="1"/>
                  </a:moveTo>
                  <a:cubicBezTo>
                    <a:pt x="2805" y="1"/>
                    <a:pt x="2733" y="11"/>
                    <a:pt x="2663" y="32"/>
                  </a:cubicBezTo>
                  <a:cubicBezTo>
                    <a:pt x="1615" y="389"/>
                    <a:pt x="806" y="1818"/>
                    <a:pt x="234" y="2699"/>
                  </a:cubicBezTo>
                  <a:cubicBezTo>
                    <a:pt x="1" y="3049"/>
                    <a:pt x="327" y="3387"/>
                    <a:pt x="651" y="3387"/>
                  </a:cubicBezTo>
                  <a:cubicBezTo>
                    <a:pt x="789" y="3387"/>
                    <a:pt x="927" y="3325"/>
                    <a:pt x="1020" y="3175"/>
                  </a:cubicBezTo>
                  <a:cubicBezTo>
                    <a:pt x="1496" y="2413"/>
                    <a:pt x="2044" y="1699"/>
                    <a:pt x="2663" y="1080"/>
                  </a:cubicBezTo>
                  <a:cubicBezTo>
                    <a:pt x="2714" y="1035"/>
                    <a:pt x="2776" y="1015"/>
                    <a:pt x="2848" y="1015"/>
                  </a:cubicBezTo>
                  <a:cubicBezTo>
                    <a:pt x="3314" y="1015"/>
                    <a:pt x="4165" y="1864"/>
                    <a:pt x="4640" y="2318"/>
                  </a:cubicBezTo>
                  <a:cubicBezTo>
                    <a:pt x="4497" y="2485"/>
                    <a:pt x="4330" y="2628"/>
                    <a:pt x="4163" y="2794"/>
                  </a:cubicBezTo>
                  <a:cubicBezTo>
                    <a:pt x="3830" y="3080"/>
                    <a:pt x="4116" y="3532"/>
                    <a:pt x="4497" y="3580"/>
                  </a:cubicBezTo>
                  <a:cubicBezTo>
                    <a:pt x="5116" y="3628"/>
                    <a:pt x="5735" y="3675"/>
                    <a:pt x="6354" y="3723"/>
                  </a:cubicBezTo>
                  <a:cubicBezTo>
                    <a:pt x="6593" y="3723"/>
                    <a:pt x="6807" y="3509"/>
                    <a:pt x="6807" y="3247"/>
                  </a:cubicBezTo>
                  <a:cubicBezTo>
                    <a:pt x="6855" y="2556"/>
                    <a:pt x="6664" y="1865"/>
                    <a:pt x="6283" y="1294"/>
                  </a:cubicBezTo>
                  <a:cubicBezTo>
                    <a:pt x="6235" y="1246"/>
                    <a:pt x="6188" y="1199"/>
                    <a:pt x="6116" y="1151"/>
                  </a:cubicBezTo>
                  <a:cubicBezTo>
                    <a:pt x="6045" y="1079"/>
                    <a:pt x="5955" y="1047"/>
                    <a:pt x="5867" y="1047"/>
                  </a:cubicBezTo>
                  <a:cubicBezTo>
                    <a:pt x="5751" y="1047"/>
                    <a:pt x="5636" y="1104"/>
                    <a:pt x="5569" y="1199"/>
                  </a:cubicBezTo>
                  <a:lnTo>
                    <a:pt x="5235" y="1604"/>
                  </a:lnTo>
                  <a:cubicBezTo>
                    <a:pt x="4628" y="1039"/>
                    <a:pt x="3644" y="1"/>
                    <a:pt x="28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1"/>
            <p:cNvSpPr/>
            <p:nvPr/>
          </p:nvSpPr>
          <p:spPr>
            <a:xfrm>
              <a:off x="4536025" y="2912700"/>
              <a:ext cx="128025" cy="128525"/>
            </a:xfrm>
            <a:custGeom>
              <a:rect b="b" l="l" r="r" t="t"/>
              <a:pathLst>
                <a:path extrusionOk="0" h="5141" w="5121">
                  <a:moveTo>
                    <a:pt x="1596" y="1090"/>
                  </a:moveTo>
                  <a:cubicBezTo>
                    <a:pt x="1644" y="1209"/>
                    <a:pt x="1692" y="1328"/>
                    <a:pt x="1715" y="1448"/>
                  </a:cubicBezTo>
                  <a:cubicBezTo>
                    <a:pt x="1573" y="1376"/>
                    <a:pt x="1430" y="1352"/>
                    <a:pt x="1287" y="1305"/>
                  </a:cubicBezTo>
                  <a:cubicBezTo>
                    <a:pt x="1382" y="1209"/>
                    <a:pt x="1501" y="1138"/>
                    <a:pt x="1596" y="1090"/>
                  </a:cubicBezTo>
                  <a:close/>
                  <a:moveTo>
                    <a:pt x="1898" y="0"/>
                  </a:moveTo>
                  <a:cubicBezTo>
                    <a:pt x="1854" y="0"/>
                    <a:pt x="1809" y="6"/>
                    <a:pt x="1763" y="19"/>
                  </a:cubicBezTo>
                  <a:cubicBezTo>
                    <a:pt x="1096" y="304"/>
                    <a:pt x="453" y="638"/>
                    <a:pt x="72" y="1305"/>
                  </a:cubicBezTo>
                  <a:cubicBezTo>
                    <a:pt x="1" y="1448"/>
                    <a:pt x="1" y="1614"/>
                    <a:pt x="72" y="1733"/>
                  </a:cubicBezTo>
                  <a:cubicBezTo>
                    <a:pt x="144" y="1852"/>
                    <a:pt x="239" y="1948"/>
                    <a:pt x="382" y="1971"/>
                  </a:cubicBezTo>
                  <a:lnTo>
                    <a:pt x="810" y="2114"/>
                  </a:lnTo>
                  <a:cubicBezTo>
                    <a:pt x="549" y="3043"/>
                    <a:pt x="72" y="4162"/>
                    <a:pt x="1025" y="4829"/>
                  </a:cubicBezTo>
                  <a:cubicBezTo>
                    <a:pt x="1430" y="5091"/>
                    <a:pt x="2096" y="5091"/>
                    <a:pt x="2573" y="5115"/>
                  </a:cubicBezTo>
                  <a:cubicBezTo>
                    <a:pt x="2810" y="5133"/>
                    <a:pt x="3048" y="5137"/>
                    <a:pt x="3286" y="5137"/>
                  </a:cubicBezTo>
                  <a:cubicBezTo>
                    <a:pt x="3548" y="5137"/>
                    <a:pt x="3810" y="5132"/>
                    <a:pt x="4076" y="5132"/>
                  </a:cubicBezTo>
                  <a:cubicBezTo>
                    <a:pt x="4225" y="5132"/>
                    <a:pt x="4374" y="5133"/>
                    <a:pt x="4526" y="5139"/>
                  </a:cubicBezTo>
                  <a:cubicBezTo>
                    <a:pt x="4540" y="5140"/>
                    <a:pt x="4555" y="5141"/>
                    <a:pt x="4569" y="5141"/>
                  </a:cubicBezTo>
                  <a:cubicBezTo>
                    <a:pt x="5121" y="5141"/>
                    <a:pt x="5106" y="4257"/>
                    <a:pt x="4526" y="4234"/>
                  </a:cubicBezTo>
                  <a:cubicBezTo>
                    <a:pt x="3692" y="4186"/>
                    <a:pt x="2882" y="4234"/>
                    <a:pt x="2049" y="4162"/>
                  </a:cubicBezTo>
                  <a:cubicBezTo>
                    <a:pt x="1525" y="4115"/>
                    <a:pt x="1311" y="3972"/>
                    <a:pt x="1406" y="3424"/>
                  </a:cubicBezTo>
                  <a:cubicBezTo>
                    <a:pt x="1477" y="3091"/>
                    <a:pt x="1596" y="2757"/>
                    <a:pt x="1715" y="2424"/>
                  </a:cubicBezTo>
                  <a:cubicBezTo>
                    <a:pt x="1882" y="2495"/>
                    <a:pt x="2073" y="2567"/>
                    <a:pt x="2239" y="2638"/>
                  </a:cubicBezTo>
                  <a:cubicBezTo>
                    <a:pt x="2309" y="2673"/>
                    <a:pt x="2384" y="2689"/>
                    <a:pt x="2459" y="2689"/>
                  </a:cubicBezTo>
                  <a:cubicBezTo>
                    <a:pt x="2744" y="2689"/>
                    <a:pt x="3019" y="2454"/>
                    <a:pt x="2906" y="2114"/>
                  </a:cubicBezTo>
                  <a:cubicBezTo>
                    <a:pt x="2716" y="1519"/>
                    <a:pt x="2525" y="924"/>
                    <a:pt x="2335" y="328"/>
                  </a:cubicBezTo>
                  <a:cubicBezTo>
                    <a:pt x="2276" y="132"/>
                    <a:pt x="2103" y="0"/>
                    <a:pt x="189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1"/>
            <p:cNvSpPr/>
            <p:nvPr/>
          </p:nvSpPr>
          <p:spPr>
            <a:xfrm>
              <a:off x="4675950" y="2919025"/>
              <a:ext cx="128025" cy="144625"/>
            </a:xfrm>
            <a:custGeom>
              <a:rect b="b" l="l" r="r" t="t"/>
              <a:pathLst>
                <a:path extrusionOk="0" h="5785" w="5121">
                  <a:moveTo>
                    <a:pt x="1524" y="4124"/>
                  </a:moveTo>
                  <a:cubicBezTo>
                    <a:pt x="1524" y="4267"/>
                    <a:pt x="1500" y="4433"/>
                    <a:pt x="1500" y="4576"/>
                  </a:cubicBezTo>
                  <a:cubicBezTo>
                    <a:pt x="1405" y="4505"/>
                    <a:pt x="1310" y="4409"/>
                    <a:pt x="1215" y="4314"/>
                  </a:cubicBezTo>
                  <a:lnTo>
                    <a:pt x="1524" y="4124"/>
                  </a:lnTo>
                  <a:close/>
                  <a:moveTo>
                    <a:pt x="3794" y="1"/>
                  </a:moveTo>
                  <a:cubicBezTo>
                    <a:pt x="3517" y="1"/>
                    <a:pt x="3215" y="239"/>
                    <a:pt x="3287" y="599"/>
                  </a:cubicBezTo>
                  <a:cubicBezTo>
                    <a:pt x="3453" y="1433"/>
                    <a:pt x="3739" y="2219"/>
                    <a:pt x="3858" y="3076"/>
                  </a:cubicBezTo>
                  <a:cubicBezTo>
                    <a:pt x="3930" y="3624"/>
                    <a:pt x="3739" y="3766"/>
                    <a:pt x="3191" y="3790"/>
                  </a:cubicBezTo>
                  <a:cubicBezTo>
                    <a:pt x="3112" y="3798"/>
                    <a:pt x="3033" y="3801"/>
                    <a:pt x="2953" y="3801"/>
                  </a:cubicBezTo>
                  <a:cubicBezTo>
                    <a:pt x="2794" y="3801"/>
                    <a:pt x="2636" y="3790"/>
                    <a:pt x="2477" y="3790"/>
                  </a:cubicBezTo>
                  <a:cubicBezTo>
                    <a:pt x="2501" y="3624"/>
                    <a:pt x="2525" y="3481"/>
                    <a:pt x="2548" y="3338"/>
                  </a:cubicBezTo>
                  <a:cubicBezTo>
                    <a:pt x="2623" y="3020"/>
                    <a:pt x="2390" y="2747"/>
                    <a:pt x="2114" y="2747"/>
                  </a:cubicBezTo>
                  <a:cubicBezTo>
                    <a:pt x="2038" y="2747"/>
                    <a:pt x="1959" y="2768"/>
                    <a:pt x="1882" y="2814"/>
                  </a:cubicBezTo>
                  <a:cubicBezTo>
                    <a:pt x="1358" y="3147"/>
                    <a:pt x="834" y="3481"/>
                    <a:pt x="310" y="3814"/>
                  </a:cubicBezTo>
                  <a:cubicBezTo>
                    <a:pt x="72" y="3933"/>
                    <a:pt x="0" y="4219"/>
                    <a:pt x="143" y="4433"/>
                  </a:cubicBezTo>
                  <a:cubicBezTo>
                    <a:pt x="596" y="5029"/>
                    <a:pt x="1072" y="5553"/>
                    <a:pt x="1810" y="5767"/>
                  </a:cubicBezTo>
                  <a:cubicBezTo>
                    <a:pt x="1852" y="5779"/>
                    <a:pt x="1895" y="5785"/>
                    <a:pt x="1938" y="5785"/>
                  </a:cubicBezTo>
                  <a:cubicBezTo>
                    <a:pt x="2066" y="5785"/>
                    <a:pt x="2191" y="5731"/>
                    <a:pt x="2263" y="5624"/>
                  </a:cubicBezTo>
                  <a:cubicBezTo>
                    <a:pt x="2334" y="5529"/>
                    <a:pt x="2382" y="5433"/>
                    <a:pt x="2405" y="5314"/>
                  </a:cubicBezTo>
                  <a:lnTo>
                    <a:pt x="2405" y="4719"/>
                  </a:lnTo>
                  <a:cubicBezTo>
                    <a:pt x="2634" y="4732"/>
                    <a:pt x="2882" y="4748"/>
                    <a:pt x="3129" y="4748"/>
                  </a:cubicBezTo>
                  <a:cubicBezTo>
                    <a:pt x="3805" y="4748"/>
                    <a:pt x="4471" y="4627"/>
                    <a:pt x="4715" y="3981"/>
                  </a:cubicBezTo>
                  <a:cubicBezTo>
                    <a:pt x="5120" y="2862"/>
                    <a:pt x="4406" y="1409"/>
                    <a:pt x="4192" y="337"/>
                  </a:cubicBezTo>
                  <a:cubicBezTo>
                    <a:pt x="4145" y="102"/>
                    <a:pt x="3975" y="1"/>
                    <a:pt x="37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 name="Google Shape;473;p61"/>
          <p:cNvSpPr/>
          <p:nvPr/>
        </p:nvSpPr>
        <p:spPr>
          <a:xfrm>
            <a:off x="5232373" y="1947187"/>
            <a:ext cx="417754" cy="389277"/>
          </a:xfrm>
          <a:custGeom>
            <a:rect b="b" l="l" r="r" t="t"/>
            <a:pathLst>
              <a:path extrusionOk="0" h="9610" w="10313">
                <a:moveTo>
                  <a:pt x="4869" y="904"/>
                </a:moveTo>
                <a:cubicBezTo>
                  <a:pt x="5298" y="904"/>
                  <a:pt x="5750" y="967"/>
                  <a:pt x="6002" y="1303"/>
                </a:cubicBezTo>
                <a:cubicBezTo>
                  <a:pt x="6169" y="1565"/>
                  <a:pt x="6312" y="1874"/>
                  <a:pt x="6359" y="2184"/>
                </a:cubicBezTo>
                <a:cubicBezTo>
                  <a:pt x="6002" y="2208"/>
                  <a:pt x="5645" y="2232"/>
                  <a:pt x="5311" y="2232"/>
                </a:cubicBezTo>
                <a:cubicBezTo>
                  <a:pt x="4454" y="2232"/>
                  <a:pt x="3621" y="2255"/>
                  <a:pt x="2787" y="2279"/>
                </a:cubicBezTo>
                <a:cubicBezTo>
                  <a:pt x="2906" y="1422"/>
                  <a:pt x="3359" y="993"/>
                  <a:pt x="4359" y="922"/>
                </a:cubicBezTo>
                <a:cubicBezTo>
                  <a:pt x="4514" y="915"/>
                  <a:pt x="4689" y="904"/>
                  <a:pt x="4869" y="904"/>
                </a:cubicBezTo>
                <a:close/>
                <a:moveTo>
                  <a:pt x="7963" y="3027"/>
                </a:moveTo>
                <a:cubicBezTo>
                  <a:pt x="8293" y="3027"/>
                  <a:pt x="8561" y="3065"/>
                  <a:pt x="8598" y="3184"/>
                </a:cubicBezTo>
                <a:cubicBezTo>
                  <a:pt x="8669" y="3589"/>
                  <a:pt x="8669" y="4018"/>
                  <a:pt x="8598" y="4423"/>
                </a:cubicBezTo>
                <a:cubicBezTo>
                  <a:pt x="7764" y="4970"/>
                  <a:pt x="6836" y="5375"/>
                  <a:pt x="5859" y="5566"/>
                </a:cubicBezTo>
                <a:cubicBezTo>
                  <a:pt x="5815" y="5367"/>
                  <a:pt x="5648" y="5230"/>
                  <a:pt x="5472" y="5230"/>
                </a:cubicBezTo>
                <a:cubicBezTo>
                  <a:pt x="5458" y="5230"/>
                  <a:pt x="5444" y="5231"/>
                  <a:pt x="5431" y="5232"/>
                </a:cubicBezTo>
                <a:cubicBezTo>
                  <a:pt x="5263" y="5222"/>
                  <a:pt x="5091" y="5217"/>
                  <a:pt x="4919" y="5217"/>
                </a:cubicBezTo>
                <a:cubicBezTo>
                  <a:pt x="4675" y="5217"/>
                  <a:pt x="4429" y="5228"/>
                  <a:pt x="4192" y="5256"/>
                </a:cubicBezTo>
                <a:cubicBezTo>
                  <a:pt x="3978" y="5256"/>
                  <a:pt x="3811" y="5399"/>
                  <a:pt x="3740" y="5613"/>
                </a:cubicBezTo>
                <a:cubicBezTo>
                  <a:pt x="2763" y="5399"/>
                  <a:pt x="1835" y="5089"/>
                  <a:pt x="930" y="4637"/>
                </a:cubicBezTo>
                <a:cubicBezTo>
                  <a:pt x="930" y="4161"/>
                  <a:pt x="906" y="3708"/>
                  <a:pt x="906" y="3232"/>
                </a:cubicBezTo>
                <a:cubicBezTo>
                  <a:pt x="1668" y="3232"/>
                  <a:pt x="2430" y="3239"/>
                  <a:pt x="3190" y="3239"/>
                </a:cubicBezTo>
                <a:cubicBezTo>
                  <a:pt x="4331" y="3239"/>
                  <a:pt x="5469" y="3222"/>
                  <a:pt x="6597" y="3137"/>
                </a:cubicBezTo>
                <a:cubicBezTo>
                  <a:pt x="6758" y="3122"/>
                  <a:pt x="7439" y="3027"/>
                  <a:pt x="7963" y="3027"/>
                </a:cubicBezTo>
                <a:close/>
                <a:moveTo>
                  <a:pt x="8598" y="5518"/>
                </a:moveTo>
                <a:cubicBezTo>
                  <a:pt x="8622" y="6113"/>
                  <a:pt x="8693" y="6685"/>
                  <a:pt x="8717" y="7280"/>
                </a:cubicBezTo>
                <a:cubicBezTo>
                  <a:pt x="8741" y="7614"/>
                  <a:pt x="8717" y="7971"/>
                  <a:pt x="8669" y="8304"/>
                </a:cubicBezTo>
                <a:cubicBezTo>
                  <a:pt x="8620" y="8524"/>
                  <a:pt x="8377" y="8581"/>
                  <a:pt x="8106" y="8581"/>
                </a:cubicBezTo>
                <a:cubicBezTo>
                  <a:pt x="7850" y="8581"/>
                  <a:pt x="7569" y="8530"/>
                  <a:pt x="7407" y="8519"/>
                </a:cubicBezTo>
                <a:cubicBezTo>
                  <a:pt x="7228" y="8515"/>
                  <a:pt x="7050" y="8513"/>
                  <a:pt x="6871" y="8513"/>
                </a:cubicBezTo>
                <a:cubicBezTo>
                  <a:pt x="5187" y="8513"/>
                  <a:pt x="3502" y="8674"/>
                  <a:pt x="1804" y="8674"/>
                </a:cubicBezTo>
                <a:cubicBezTo>
                  <a:pt x="1545" y="8674"/>
                  <a:pt x="1285" y="8670"/>
                  <a:pt x="1025" y="8662"/>
                </a:cubicBezTo>
                <a:cubicBezTo>
                  <a:pt x="1025" y="7661"/>
                  <a:pt x="1001" y="6661"/>
                  <a:pt x="977" y="5637"/>
                </a:cubicBezTo>
                <a:lnTo>
                  <a:pt x="977" y="5637"/>
                </a:lnTo>
                <a:cubicBezTo>
                  <a:pt x="1858" y="6042"/>
                  <a:pt x="2811" y="6352"/>
                  <a:pt x="3764" y="6518"/>
                </a:cubicBezTo>
                <a:cubicBezTo>
                  <a:pt x="3611" y="6824"/>
                  <a:pt x="3838" y="7170"/>
                  <a:pt x="4171" y="7170"/>
                </a:cubicBezTo>
                <a:cubicBezTo>
                  <a:pt x="4201" y="7170"/>
                  <a:pt x="4232" y="7167"/>
                  <a:pt x="4264" y="7161"/>
                </a:cubicBezTo>
                <a:lnTo>
                  <a:pt x="5407" y="7161"/>
                </a:lnTo>
                <a:cubicBezTo>
                  <a:pt x="5428" y="7164"/>
                  <a:pt x="5450" y="7166"/>
                  <a:pt x="5471" y="7166"/>
                </a:cubicBezTo>
                <a:cubicBezTo>
                  <a:pt x="5794" y="7166"/>
                  <a:pt x="6017" y="6831"/>
                  <a:pt x="5883" y="6518"/>
                </a:cubicBezTo>
                <a:cubicBezTo>
                  <a:pt x="6836" y="6352"/>
                  <a:pt x="7741" y="5994"/>
                  <a:pt x="8598" y="5518"/>
                </a:cubicBezTo>
                <a:close/>
                <a:moveTo>
                  <a:pt x="4966" y="0"/>
                </a:moveTo>
                <a:cubicBezTo>
                  <a:pt x="4754" y="0"/>
                  <a:pt x="4548" y="10"/>
                  <a:pt x="4359" y="17"/>
                </a:cubicBezTo>
                <a:cubicBezTo>
                  <a:pt x="2811" y="65"/>
                  <a:pt x="2025" y="898"/>
                  <a:pt x="1858" y="2303"/>
                </a:cubicBezTo>
                <a:lnTo>
                  <a:pt x="453" y="2303"/>
                </a:lnTo>
                <a:cubicBezTo>
                  <a:pt x="334" y="2303"/>
                  <a:pt x="239" y="2351"/>
                  <a:pt x="168" y="2422"/>
                </a:cubicBezTo>
                <a:cubicBezTo>
                  <a:pt x="48" y="2494"/>
                  <a:pt x="1" y="2637"/>
                  <a:pt x="1" y="2756"/>
                </a:cubicBezTo>
                <a:cubicBezTo>
                  <a:pt x="1" y="4875"/>
                  <a:pt x="120" y="6995"/>
                  <a:pt x="120" y="9114"/>
                </a:cubicBezTo>
                <a:cubicBezTo>
                  <a:pt x="120" y="9352"/>
                  <a:pt x="310" y="9566"/>
                  <a:pt x="572" y="9590"/>
                </a:cubicBezTo>
                <a:cubicBezTo>
                  <a:pt x="965" y="9604"/>
                  <a:pt x="1359" y="9609"/>
                  <a:pt x="1754" y="9609"/>
                </a:cubicBezTo>
                <a:cubicBezTo>
                  <a:pt x="2774" y="9609"/>
                  <a:pt x="3799" y="9570"/>
                  <a:pt x="4811" y="9519"/>
                </a:cubicBezTo>
                <a:cubicBezTo>
                  <a:pt x="4999" y="9511"/>
                  <a:pt x="5190" y="9509"/>
                  <a:pt x="5382" y="9509"/>
                </a:cubicBezTo>
                <a:cubicBezTo>
                  <a:pt x="5928" y="9509"/>
                  <a:pt x="6491" y="9531"/>
                  <a:pt x="7048" y="9531"/>
                </a:cubicBezTo>
                <a:cubicBezTo>
                  <a:pt x="7542" y="9531"/>
                  <a:pt x="8031" y="9513"/>
                  <a:pt x="8503" y="9447"/>
                </a:cubicBezTo>
                <a:cubicBezTo>
                  <a:pt x="10313" y="9209"/>
                  <a:pt x="9574" y="6423"/>
                  <a:pt x="9479" y="5208"/>
                </a:cubicBezTo>
                <a:cubicBezTo>
                  <a:pt x="9431" y="4446"/>
                  <a:pt x="9598" y="3708"/>
                  <a:pt x="9479" y="2946"/>
                </a:cubicBezTo>
                <a:cubicBezTo>
                  <a:pt x="9384" y="2255"/>
                  <a:pt x="8622" y="2184"/>
                  <a:pt x="8074" y="2136"/>
                </a:cubicBezTo>
                <a:lnTo>
                  <a:pt x="7288" y="2136"/>
                </a:lnTo>
                <a:cubicBezTo>
                  <a:pt x="7121" y="1541"/>
                  <a:pt x="6955" y="946"/>
                  <a:pt x="6502" y="469"/>
                </a:cubicBezTo>
                <a:cubicBezTo>
                  <a:pt x="6122" y="71"/>
                  <a:pt x="5527" y="0"/>
                  <a:pt x="49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 name="Google Shape;474;p61"/>
          <p:cNvGrpSpPr/>
          <p:nvPr/>
        </p:nvGrpSpPr>
        <p:grpSpPr>
          <a:xfrm>
            <a:off x="5287360" y="3450761"/>
            <a:ext cx="307776" cy="421440"/>
            <a:chOff x="3428650" y="2373900"/>
            <a:chExt cx="189950" cy="260100"/>
          </a:xfrm>
        </p:grpSpPr>
        <p:sp>
          <p:nvSpPr>
            <p:cNvPr id="475" name="Google Shape;475;p61"/>
            <p:cNvSpPr/>
            <p:nvPr/>
          </p:nvSpPr>
          <p:spPr>
            <a:xfrm>
              <a:off x="3428650" y="2373900"/>
              <a:ext cx="189950" cy="260100"/>
            </a:xfrm>
            <a:custGeom>
              <a:rect b="b" l="l" r="r" t="t"/>
              <a:pathLst>
                <a:path extrusionOk="0" h="10404" w="7598">
                  <a:moveTo>
                    <a:pt x="5145" y="1019"/>
                  </a:moveTo>
                  <a:cubicBezTo>
                    <a:pt x="5454" y="1114"/>
                    <a:pt x="5740" y="1233"/>
                    <a:pt x="6002" y="1400"/>
                  </a:cubicBezTo>
                  <a:cubicBezTo>
                    <a:pt x="6645" y="1757"/>
                    <a:pt x="6812" y="2352"/>
                    <a:pt x="6812" y="2972"/>
                  </a:cubicBezTo>
                  <a:lnTo>
                    <a:pt x="6669" y="2972"/>
                  </a:lnTo>
                  <a:cubicBezTo>
                    <a:pt x="6247" y="3107"/>
                    <a:pt x="5801" y="3170"/>
                    <a:pt x="5357" y="3170"/>
                  </a:cubicBezTo>
                  <a:cubicBezTo>
                    <a:pt x="5174" y="3170"/>
                    <a:pt x="4992" y="3159"/>
                    <a:pt x="4811" y="3138"/>
                  </a:cubicBezTo>
                  <a:cubicBezTo>
                    <a:pt x="4907" y="2424"/>
                    <a:pt x="5050" y="1733"/>
                    <a:pt x="5145" y="1019"/>
                  </a:cubicBezTo>
                  <a:close/>
                  <a:moveTo>
                    <a:pt x="763" y="733"/>
                  </a:moveTo>
                  <a:lnTo>
                    <a:pt x="763" y="733"/>
                  </a:lnTo>
                  <a:cubicBezTo>
                    <a:pt x="1089" y="759"/>
                    <a:pt x="1424" y="766"/>
                    <a:pt x="1764" y="766"/>
                  </a:cubicBezTo>
                  <a:cubicBezTo>
                    <a:pt x="2095" y="766"/>
                    <a:pt x="2430" y="759"/>
                    <a:pt x="2766" y="759"/>
                  </a:cubicBezTo>
                  <a:cubicBezTo>
                    <a:pt x="3343" y="759"/>
                    <a:pt x="3920" y="778"/>
                    <a:pt x="4478" y="876"/>
                  </a:cubicBezTo>
                  <a:cubicBezTo>
                    <a:pt x="4359" y="1709"/>
                    <a:pt x="4168" y="2567"/>
                    <a:pt x="4073" y="3400"/>
                  </a:cubicBezTo>
                  <a:cubicBezTo>
                    <a:pt x="4073" y="3567"/>
                    <a:pt x="4168" y="3710"/>
                    <a:pt x="4311" y="3734"/>
                  </a:cubicBezTo>
                  <a:cubicBezTo>
                    <a:pt x="4667" y="3815"/>
                    <a:pt x="5024" y="3853"/>
                    <a:pt x="5378" y="3853"/>
                  </a:cubicBezTo>
                  <a:cubicBezTo>
                    <a:pt x="5853" y="3853"/>
                    <a:pt x="6324" y="3785"/>
                    <a:pt x="6788" y="3662"/>
                  </a:cubicBezTo>
                  <a:lnTo>
                    <a:pt x="6788" y="3662"/>
                  </a:lnTo>
                  <a:cubicBezTo>
                    <a:pt x="6740" y="4043"/>
                    <a:pt x="6669" y="4400"/>
                    <a:pt x="6621" y="4734"/>
                  </a:cubicBezTo>
                  <a:cubicBezTo>
                    <a:pt x="6455" y="6329"/>
                    <a:pt x="6574" y="7925"/>
                    <a:pt x="6455" y="9521"/>
                  </a:cubicBezTo>
                  <a:cubicBezTo>
                    <a:pt x="5320" y="9594"/>
                    <a:pt x="4186" y="9704"/>
                    <a:pt x="3057" y="9704"/>
                  </a:cubicBezTo>
                  <a:cubicBezTo>
                    <a:pt x="2361" y="9704"/>
                    <a:pt x="1668" y="9662"/>
                    <a:pt x="977" y="9544"/>
                  </a:cubicBezTo>
                  <a:cubicBezTo>
                    <a:pt x="882" y="6615"/>
                    <a:pt x="715" y="3686"/>
                    <a:pt x="763" y="733"/>
                  </a:cubicBezTo>
                  <a:close/>
                  <a:moveTo>
                    <a:pt x="465" y="1"/>
                  </a:moveTo>
                  <a:cubicBezTo>
                    <a:pt x="447" y="1"/>
                    <a:pt x="429" y="7"/>
                    <a:pt x="406" y="19"/>
                  </a:cubicBezTo>
                  <a:cubicBezTo>
                    <a:pt x="239" y="19"/>
                    <a:pt x="96" y="162"/>
                    <a:pt x="96" y="352"/>
                  </a:cubicBezTo>
                  <a:cubicBezTo>
                    <a:pt x="1" y="3519"/>
                    <a:pt x="191" y="6687"/>
                    <a:pt x="287" y="9830"/>
                  </a:cubicBezTo>
                  <a:cubicBezTo>
                    <a:pt x="287" y="9997"/>
                    <a:pt x="382" y="10140"/>
                    <a:pt x="549" y="10187"/>
                  </a:cubicBezTo>
                  <a:cubicBezTo>
                    <a:pt x="1369" y="10348"/>
                    <a:pt x="2189" y="10403"/>
                    <a:pt x="3010" y="10403"/>
                  </a:cubicBezTo>
                  <a:cubicBezTo>
                    <a:pt x="4261" y="10403"/>
                    <a:pt x="5513" y="10274"/>
                    <a:pt x="6764" y="10187"/>
                  </a:cubicBezTo>
                  <a:cubicBezTo>
                    <a:pt x="6955" y="10187"/>
                    <a:pt x="7098" y="10021"/>
                    <a:pt x="7121" y="9854"/>
                  </a:cubicBezTo>
                  <a:cubicBezTo>
                    <a:pt x="7336" y="7925"/>
                    <a:pt x="7121" y="5996"/>
                    <a:pt x="7407" y="4091"/>
                  </a:cubicBezTo>
                  <a:cubicBezTo>
                    <a:pt x="7598" y="2948"/>
                    <a:pt x="7598" y="1876"/>
                    <a:pt x="6717" y="1043"/>
                  </a:cubicBezTo>
                  <a:cubicBezTo>
                    <a:pt x="5812" y="193"/>
                    <a:pt x="4537" y="77"/>
                    <a:pt x="3249" y="77"/>
                  </a:cubicBezTo>
                  <a:cubicBezTo>
                    <a:pt x="2765" y="77"/>
                    <a:pt x="2278" y="93"/>
                    <a:pt x="1810" y="93"/>
                  </a:cubicBezTo>
                  <a:cubicBezTo>
                    <a:pt x="1360" y="93"/>
                    <a:pt x="926" y="78"/>
                    <a:pt x="525" y="19"/>
                  </a:cubicBezTo>
                  <a:cubicBezTo>
                    <a:pt x="501" y="7"/>
                    <a:pt x="483" y="1"/>
                    <a:pt x="4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1"/>
            <p:cNvSpPr/>
            <p:nvPr/>
          </p:nvSpPr>
          <p:spPr>
            <a:xfrm>
              <a:off x="3460075" y="2481500"/>
              <a:ext cx="117975" cy="27275"/>
            </a:xfrm>
            <a:custGeom>
              <a:rect b="b" l="l" r="r" t="t"/>
              <a:pathLst>
                <a:path extrusionOk="0" h="1091" w="4719">
                  <a:moveTo>
                    <a:pt x="1646" y="0"/>
                  </a:moveTo>
                  <a:cubicBezTo>
                    <a:pt x="1163" y="0"/>
                    <a:pt x="651" y="270"/>
                    <a:pt x="244" y="454"/>
                  </a:cubicBezTo>
                  <a:cubicBezTo>
                    <a:pt x="0" y="576"/>
                    <a:pt x="138" y="889"/>
                    <a:pt x="347" y="889"/>
                  </a:cubicBezTo>
                  <a:cubicBezTo>
                    <a:pt x="382" y="889"/>
                    <a:pt x="420" y="879"/>
                    <a:pt x="458" y="859"/>
                  </a:cubicBezTo>
                  <a:cubicBezTo>
                    <a:pt x="840" y="644"/>
                    <a:pt x="1244" y="525"/>
                    <a:pt x="1649" y="478"/>
                  </a:cubicBezTo>
                  <a:cubicBezTo>
                    <a:pt x="1677" y="475"/>
                    <a:pt x="1703" y="474"/>
                    <a:pt x="1730" y="474"/>
                  </a:cubicBezTo>
                  <a:cubicBezTo>
                    <a:pt x="2181" y="474"/>
                    <a:pt x="2457" y="844"/>
                    <a:pt x="2840" y="1001"/>
                  </a:cubicBezTo>
                  <a:cubicBezTo>
                    <a:pt x="3016" y="1065"/>
                    <a:pt x="3180" y="1091"/>
                    <a:pt x="3338" y="1091"/>
                  </a:cubicBezTo>
                  <a:cubicBezTo>
                    <a:pt x="3714" y="1091"/>
                    <a:pt x="4057" y="945"/>
                    <a:pt x="4459" y="811"/>
                  </a:cubicBezTo>
                  <a:cubicBezTo>
                    <a:pt x="4718" y="746"/>
                    <a:pt x="4645" y="369"/>
                    <a:pt x="4417" y="369"/>
                  </a:cubicBezTo>
                  <a:cubicBezTo>
                    <a:pt x="4393" y="369"/>
                    <a:pt x="4367" y="373"/>
                    <a:pt x="4340" y="382"/>
                  </a:cubicBezTo>
                  <a:cubicBezTo>
                    <a:pt x="3989" y="485"/>
                    <a:pt x="3700" y="605"/>
                    <a:pt x="3397" y="605"/>
                  </a:cubicBezTo>
                  <a:cubicBezTo>
                    <a:pt x="3208" y="605"/>
                    <a:pt x="3012" y="558"/>
                    <a:pt x="2792" y="430"/>
                  </a:cubicBezTo>
                  <a:cubicBezTo>
                    <a:pt x="2507" y="239"/>
                    <a:pt x="2221" y="96"/>
                    <a:pt x="1887" y="25"/>
                  </a:cubicBezTo>
                  <a:cubicBezTo>
                    <a:pt x="1808" y="8"/>
                    <a:pt x="1727" y="0"/>
                    <a:pt x="16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1"/>
            <p:cNvSpPr/>
            <p:nvPr/>
          </p:nvSpPr>
          <p:spPr>
            <a:xfrm>
              <a:off x="3460075" y="2524950"/>
              <a:ext cx="117975" cy="27300"/>
            </a:xfrm>
            <a:custGeom>
              <a:rect b="b" l="l" r="r" t="t"/>
              <a:pathLst>
                <a:path extrusionOk="0" h="1092" w="4719">
                  <a:moveTo>
                    <a:pt x="1647" y="1"/>
                  </a:moveTo>
                  <a:cubicBezTo>
                    <a:pt x="1164" y="1"/>
                    <a:pt x="652" y="274"/>
                    <a:pt x="244" y="478"/>
                  </a:cubicBezTo>
                  <a:cubicBezTo>
                    <a:pt x="0" y="580"/>
                    <a:pt x="138" y="889"/>
                    <a:pt x="346" y="889"/>
                  </a:cubicBezTo>
                  <a:cubicBezTo>
                    <a:pt x="382" y="889"/>
                    <a:pt x="420" y="880"/>
                    <a:pt x="458" y="859"/>
                  </a:cubicBezTo>
                  <a:cubicBezTo>
                    <a:pt x="840" y="668"/>
                    <a:pt x="1244" y="526"/>
                    <a:pt x="1649" y="478"/>
                  </a:cubicBezTo>
                  <a:cubicBezTo>
                    <a:pt x="1675" y="475"/>
                    <a:pt x="1701" y="474"/>
                    <a:pt x="1726" y="474"/>
                  </a:cubicBezTo>
                  <a:cubicBezTo>
                    <a:pt x="2179" y="474"/>
                    <a:pt x="2456" y="866"/>
                    <a:pt x="2840" y="1002"/>
                  </a:cubicBezTo>
                  <a:cubicBezTo>
                    <a:pt x="3019" y="1066"/>
                    <a:pt x="3184" y="1092"/>
                    <a:pt x="3344" y="1092"/>
                  </a:cubicBezTo>
                  <a:cubicBezTo>
                    <a:pt x="3717" y="1092"/>
                    <a:pt x="4059" y="952"/>
                    <a:pt x="4459" y="835"/>
                  </a:cubicBezTo>
                  <a:cubicBezTo>
                    <a:pt x="4718" y="749"/>
                    <a:pt x="4645" y="370"/>
                    <a:pt x="4416" y="370"/>
                  </a:cubicBezTo>
                  <a:cubicBezTo>
                    <a:pt x="4393" y="370"/>
                    <a:pt x="4367" y="374"/>
                    <a:pt x="4340" y="383"/>
                  </a:cubicBezTo>
                  <a:cubicBezTo>
                    <a:pt x="3996" y="498"/>
                    <a:pt x="3712" y="612"/>
                    <a:pt x="3415" y="612"/>
                  </a:cubicBezTo>
                  <a:cubicBezTo>
                    <a:pt x="3220" y="612"/>
                    <a:pt x="3019" y="563"/>
                    <a:pt x="2792" y="430"/>
                  </a:cubicBezTo>
                  <a:cubicBezTo>
                    <a:pt x="2507" y="264"/>
                    <a:pt x="2221" y="121"/>
                    <a:pt x="1887" y="25"/>
                  </a:cubicBezTo>
                  <a:cubicBezTo>
                    <a:pt x="1808" y="8"/>
                    <a:pt x="1728" y="1"/>
                    <a:pt x="16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1"/>
            <p:cNvSpPr/>
            <p:nvPr/>
          </p:nvSpPr>
          <p:spPr>
            <a:xfrm>
              <a:off x="3459925" y="2568775"/>
              <a:ext cx="118125" cy="27075"/>
            </a:xfrm>
            <a:custGeom>
              <a:rect b="b" l="l" r="r" t="t"/>
              <a:pathLst>
                <a:path extrusionOk="0" h="1083" w="4725">
                  <a:moveTo>
                    <a:pt x="1615" y="0"/>
                  </a:moveTo>
                  <a:cubicBezTo>
                    <a:pt x="1143" y="0"/>
                    <a:pt x="647" y="265"/>
                    <a:pt x="250" y="463"/>
                  </a:cubicBezTo>
                  <a:cubicBezTo>
                    <a:pt x="0" y="568"/>
                    <a:pt x="151" y="890"/>
                    <a:pt x="368" y="890"/>
                  </a:cubicBezTo>
                  <a:cubicBezTo>
                    <a:pt x="399" y="890"/>
                    <a:pt x="431" y="883"/>
                    <a:pt x="464" y="868"/>
                  </a:cubicBezTo>
                  <a:cubicBezTo>
                    <a:pt x="846" y="654"/>
                    <a:pt x="1250" y="511"/>
                    <a:pt x="1655" y="463"/>
                  </a:cubicBezTo>
                  <a:cubicBezTo>
                    <a:pt x="1669" y="463"/>
                    <a:pt x="1683" y="462"/>
                    <a:pt x="1697" y="462"/>
                  </a:cubicBezTo>
                  <a:cubicBezTo>
                    <a:pt x="2172" y="462"/>
                    <a:pt x="2453" y="849"/>
                    <a:pt x="2846" y="987"/>
                  </a:cubicBezTo>
                  <a:cubicBezTo>
                    <a:pt x="3033" y="1055"/>
                    <a:pt x="3206" y="1082"/>
                    <a:pt x="3373" y="1082"/>
                  </a:cubicBezTo>
                  <a:cubicBezTo>
                    <a:pt x="3737" y="1082"/>
                    <a:pt x="4073" y="951"/>
                    <a:pt x="4465" y="821"/>
                  </a:cubicBezTo>
                  <a:cubicBezTo>
                    <a:pt x="4724" y="734"/>
                    <a:pt x="4651" y="355"/>
                    <a:pt x="4422" y="355"/>
                  </a:cubicBezTo>
                  <a:cubicBezTo>
                    <a:pt x="4399" y="355"/>
                    <a:pt x="4373" y="359"/>
                    <a:pt x="4346" y="368"/>
                  </a:cubicBezTo>
                  <a:cubicBezTo>
                    <a:pt x="3993" y="486"/>
                    <a:pt x="3704" y="603"/>
                    <a:pt x="3400" y="603"/>
                  </a:cubicBezTo>
                  <a:cubicBezTo>
                    <a:pt x="3211" y="603"/>
                    <a:pt x="3017" y="558"/>
                    <a:pt x="2798" y="440"/>
                  </a:cubicBezTo>
                  <a:cubicBezTo>
                    <a:pt x="2513" y="249"/>
                    <a:pt x="2227" y="106"/>
                    <a:pt x="1893" y="35"/>
                  </a:cubicBezTo>
                  <a:cubicBezTo>
                    <a:pt x="1802" y="11"/>
                    <a:pt x="1709" y="0"/>
                    <a:pt x="16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62"/>
          <p:cNvPicPr preferRelativeResize="0"/>
          <p:nvPr/>
        </p:nvPicPr>
        <p:blipFill>
          <a:blip r:embed="rId3">
            <a:alphaModFix amt="86000"/>
          </a:blip>
          <a:stretch>
            <a:fillRect/>
          </a:stretch>
        </p:blipFill>
        <p:spPr>
          <a:xfrm flipH="1" rot="9455883">
            <a:off x="1706560" y="1268589"/>
            <a:ext cx="1496149" cy="1160650"/>
          </a:xfrm>
          <a:prstGeom prst="rect">
            <a:avLst/>
          </a:prstGeom>
          <a:noFill/>
          <a:ln>
            <a:noFill/>
          </a:ln>
        </p:spPr>
      </p:pic>
      <p:sp>
        <p:nvSpPr>
          <p:cNvPr id="484" name="Google Shape;484;p62"/>
          <p:cNvSpPr txBox="1"/>
          <p:nvPr>
            <p:ph type="title"/>
          </p:nvPr>
        </p:nvSpPr>
        <p:spPr>
          <a:xfrm>
            <a:off x="534900" y="2495013"/>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NAME</a:t>
            </a:r>
            <a:endParaRPr/>
          </a:p>
        </p:txBody>
      </p:sp>
      <p:sp>
        <p:nvSpPr>
          <p:cNvPr id="485" name="Google Shape;485;p62"/>
          <p:cNvSpPr txBox="1"/>
          <p:nvPr>
            <p:ph idx="1" type="subTitle"/>
          </p:nvPr>
        </p:nvSpPr>
        <p:spPr>
          <a:xfrm>
            <a:off x="799650" y="3241096"/>
            <a:ext cx="3268500" cy="65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486" name="Google Shape;486;p62"/>
          <p:cNvSpPr txBox="1"/>
          <p:nvPr>
            <p:ph idx="2" type="title"/>
          </p:nvPr>
        </p:nvSpPr>
        <p:spPr>
          <a:xfrm>
            <a:off x="1640100" y="1347913"/>
            <a:ext cx="15876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487" name="Google Shape;487;p62"/>
          <p:cNvPicPr preferRelativeResize="0"/>
          <p:nvPr/>
        </p:nvPicPr>
        <p:blipFill rotWithShape="1">
          <a:blip r:embed="rId4">
            <a:alphaModFix/>
          </a:blip>
          <a:srcRect b="0" l="11961" r="9242" t="0"/>
          <a:stretch/>
        </p:blipFill>
        <p:spPr>
          <a:xfrm rot="445223">
            <a:off x="5265536" y="1357086"/>
            <a:ext cx="2946285" cy="2488504"/>
          </a:xfrm>
          <a:prstGeom prst="rect">
            <a:avLst/>
          </a:prstGeom>
          <a:noFill/>
          <a:ln>
            <a:noFill/>
          </a:ln>
          <a:effectLst>
            <a:outerShdw blurRad="57150" rotWithShape="0" algn="bl" dir="5400000" dist="19050">
              <a:srgbClr val="000000">
                <a:alpha val="50000"/>
              </a:srgbClr>
            </a:outerShdw>
          </a:effectLst>
        </p:spPr>
      </p:pic>
      <p:sp>
        <p:nvSpPr>
          <p:cNvPr id="488" name="Google Shape;488;p62"/>
          <p:cNvSpPr/>
          <p:nvPr/>
        </p:nvSpPr>
        <p:spPr>
          <a:xfrm rot="-594043">
            <a:off x="5239927" y="941885"/>
            <a:ext cx="937065" cy="552301"/>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2"/>
          <p:cNvSpPr/>
          <p:nvPr/>
        </p:nvSpPr>
        <p:spPr>
          <a:xfrm rot="-594043">
            <a:off x="7483974" y="3689665"/>
            <a:ext cx="937065" cy="552301"/>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62"/>
          <p:cNvPicPr preferRelativeResize="0"/>
          <p:nvPr/>
        </p:nvPicPr>
        <p:blipFill>
          <a:blip r:embed="rId5">
            <a:alphaModFix/>
          </a:blip>
          <a:stretch>
            <a:fillRect/>
          </a:stretch>
        </p:blipFill>
        <p:spPr>
          <a:xfrm>
            <a:off x="98897" y="3897188"/>
            <a:ext cx="2015919" cy="101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3"/>
          <p:cNvSpPr txBox="1"/>
          <p:nvPr>
            <p:ph idx="6"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of the topic</a:t>
            </a:r>
            <a:endParaRPr/>
          </a:p>
        </p:txBody>
      </p:sp>
      <p:grpSp>
        <p:nvGrpSpPr>
          <p:cNvPr id="496" name="Google Shape;496;p63"/>
          <p:cNvGrpSpPr/>
          <p:nvPr/>
        </p:nvGrpSpPr>
        <p:grpSpPr>
          <a:xfrm>
            <a:off x="1448811" y="1982208"/>
            <a:ext cx="2140289" cy="2169401"/>
            <a:chOff x="-331425" y="1579700"/>
            <a:chExt cx="1880250" cy="1905825"/>
          </a:xfrm>
        </p:grpSpPr>
        <p:sp>
          <p:nvSpPr>
            <p:cNvPr id="497" name="Google Shape;497;p63"/>
            <p:cNvSpPr/>
            <p:nvPr/>
          </p:nvSpPr>
          <p:spPr>
            <a:xfrm>
              <a:off x="-72650" y="1864050"/>
              <a:ext cx="1621475" cy="1621475"/>
            </a:xfrm>
            <a:custGeom>
              <a:rect b="b" l="l" r="r" t="t"/>
              <a:pathLst>
                <a:path extrusionOk="0" h="64859" w="64859">
                  <a:moveTo>
                    <a:pt x="7060" y="1"/>
                  </a:moveTo>
                  <a:lnTo>
                    <a:pt x="1" y="57794"/>
                  </a:lnTo>
                  <a:lnTo>
                    <a:pt x="57800" y="64858"/>
                  </a:lnTo>
                  <a:lnTo>
                    <a:pt x="64858" y="7060"/>
                  </a:lnTo>
                  <a:lnTo>
                    <a:pt x="58170" y="6238"/>
                  </a:lnTo>
                  <a:lnTo>
                    <a:pt x="58170" y="6238"/>
                  </a:lnTo>
                  <a:cubicBezTo>
                    <a:pt x="59249" y="7937"/>
                    <a:pt x="58324" y="10802"/>
                    <a:pt x="55874" y="10802"/>
                  </a:cubicBezTo>
                  <a:cubicBezTo>
                    <a:pt x="55742" y="10802"/>
                    <a:pt x="55605" y="10794"/>
                    <a:pt x="55465" y="10777"/>
                  </a:cubicBezTo>
                  <a:cubicBezTo>
                    <a:pt x="52716" y="10439"/>
                    <a:pt x="52395" y="7185"/>
                    <a:pt x="53935" y="5721"/>
                  </a:cubicBezTo>
                  <a:lnTo>
                    <a:pt x="48068" y="5008"/>
                  </a:lnTo>
                  <a:lnTo>
                    <a:pt x="48068" y="5008"/>
                  </a:lnTo>
                  <a:cubicBezTo>
                    <a:pt x="48897" y="6661"/>
                    <a:pt x="47978" y="9180"/>
                    <a:pt x="45724" y="9180"/>
                  </a:cubicBezTo>
                  <a:cubicBezTo>
                    <a:pt x="45596" y="9180"/>
                    <a:pt x="45463" y="9172"/>
                    <a:pt x="45325" y="9155"/>
                  </a:cubicBezTo>
                  <a:cubicBezTo>
                    <a:pt x="42784" y="8845"/>
                    <a:pt x="42397" y="5955"/>
                    <a:pt x="43671" y="4464"/>
                  </a:cubicBezTo>
                  <a:lnTo>
                    <a:pt x="37369" y="3702"/>
                  </a:lnTo>
                  <a:lnTo>
                    <a:pt x="37369" y="3702"/>
                  </a:lnTo>
                  <a:cubicBezTo>
                    <a:pt x="37603" y="3974"/>
                    <a:pt x="37782" y="4284"/>
                    <a:pt x="37907" y="4621"/>
                  </a:cubicBezTo>
                  <a:cubicBezTo>
                    <a:pt x="38098" y="5062"/>
                    <a:pt x="38169" y="5547"/>
                    <a:pt x="38109" y="6026"/>
                  </a:cubicBezTo>
                  <a:lnTo>
                    <a:pt x="37929" y="6728"/>
                  </a:lnTo>
                  <a:cubicBezTo>
                    <a:pt x="37487" y="7799"/>
                    <a:pt x="36466" y="8409"/>
                    <a:pt x="35415" y="8409"/>
                  </a:cubicBezTo>
                  <a:cubicBezTo>
                    <a:pt x="34849" y="8409"/>
                    <a:pt x="34274" y="8232"/>
                    <a:pt x="33777" y="7854"/>
                  </a:cubicBezTo>
                  <a:cubicBezTo>
                    <a:pt x="33472" y="7647"/>
                    <a:pt x="33211" y="7392"/>
                    <a:pt x="32998" y="7092"/>
                  </a:cubicBezTo>
                  <a:cubicBezTo>
                    <a:pt x="32558" y="6494"/>
                    <a:pt x="32340" y="5802"/>
                    <a:pt x="32432" y="5051"/>
                  </a:cubicBezTo>
                  <a:cubicBezTo>
                    <a:pt x="32519" y="4333"/>
                    <a:pt x="32884" y="3674"/>
                    <a:pt x="33450" y="3223"/>
                  </a:cubicBezTo>
                  <a:lnTo>
                    <a:pt x="26761" y="2406"/>
                  </a:lnTo>
                  <a:lnTo>
                    <a:pt x="26761" y="2406"/>
                  </a:lnTo>
                  <a:cubicBezTo>
                    <a:pt x="27618" y="4006"/>
                    <a:pt x="26733" y="6506"/>
                    <a:pt x="24519" y="6506"/>
                  </a:cubicBezTo>
                  <a:cubicBezTo>
                    <a:pt x="24398" y="6506"/>
                    <a:pt x="24273" y="6498"/>
                    <a:pt x="24144" y="6483"/>
                  </a:cubicBezTo>
                  <a:cubicBezTo>
                    <a:pt x="21662" y="6178"/>
                    <a:pt x="21303" y="3315"/>
                    <a:pt x="22587" y="1895"/>
                  </a:cubicBezTo>
                  <a:lnTo>
                    <a:pt x="17493" y="1274"/>
                  </a:lnTo>
                  <a:lnTo>
                    <a:pt x="17493" y="1274"/>
                  </a:lnTo>
                  <a:cubicBezTo>
                    <a:pt x="17536" y="1405"/>
                    <a:pt x="17564" y="1541"/>
                    <a:pt x="17585" y="1677"/>
                  </a:cubicBezTo>
                  <a:cubicBezTo>
                    <a:pt x="17607" y="2194"/>
                    <a:pt x="17651" y="2787"/>
                    <a:pt x="17389" y="3266"/>
                  </a:cubicBezTo>
                  <a:cubicBezTo>
                    <a:pt x="17134" y="3729"/>
                    <a:pt x="16927" y="4164"/>
                    <a:pt x="16464" y="4469"/>
                  </a:cubicBezTo>
                  <a:cubicBezTo>
                    <a:pt x="16002" y="4779"/>
                    <a:pt x="15577" y="5030"/>
                    <a:pt x="15011" y="5089"/>
                  </a:cubicBezTo>
                  <a:cubicBezTo>
                    <a:pt x="14876" y="5109"/>
                    <a:pt x="14739" y="5118"/>
                    <a:pt x="14603" y="5118"/>
                  </a:cubicBezTo>
                  <a:cubicBezTo>
                    <a:pt x="14237" y="5118"/>
                    <a:pt x="13872" y="5049"/>
                    <a:pt x="13531" y="4910"/>
                  </a:cubicBezTo>
                  <a:cubicBezTo>
                    <a:pt x="11838" y="4213"/>
                    <a:pt x="11256" y="2112"/>
                    <a:pt x="12355" y="648"/>
                  </a:cubicBezTo>
                  <a:lnTo>
                    <a:pt x="7060" y="1"/>
                  </a:ln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3"/>
            <p:cNvSpPr/>
            <p:nvPr/>
          </p:nvSpPr>
          <p:spPr>
            <a:xfrm>
              <a:off x="-82425" y="1854000"/>
              <a:ext cx="1621450" cy="1621725"/>
            </a:xfrm>
            <a:custGeom>
              <a:rect b="b" l="l" r="r" t="t"/>
              <a:pathLst>
                <a:path extrusionOk="0" h="64869" w="64858">
                  <a:moveTo>
                    <a:pt x="7064" y="0"/>
                  </a:moveTo>
                  <a:lnTo>
                    <a:pt x="0" y="57810"/>
                  </a:lnTo>
                  <a:lnTo>
                    <a:pt x="57799" y="64868"/>
                  </a:lnTo>
                  <a:lnTo>
                    <a:pt x="64857" y="7064"/>
                  </a:lnTo>
                  <a:lnTo>
                    <a:pt x="58169" y="6248"/>
                  </a:lnTo>
                  <a:lnTo>
                    <a:pt x="58169" y="6248"/>
                  </a:lnTo>
                  <a:cubicBezTo>
                    <a:pt x="59248" y="7947"/>
                    <a:pt x="58323" y="10812"/>
                    <a:pt x="55873" y="10812"/>
                  </a:cubicBezTo>
                  <a:cubicBezTo>
                    <a:pt x="55741" y="10812"/>
                    <a:pt x="55605" y="10804"/>
                    <a:pt x="55464" y="10787"/>
                  </a:cubicBezTo>
                  <a:cubicBezTo>
                    <a:pt x="52715" y="10449"/>
                    <a:pt x="52394" y="7195"/>
                    <a:pt x="53935" y="5731"/>
                  </a:cubicBezTo>
                  <a:lnTo>
                    <a:pt x="48068" y="5018"/>
                  </a:lnTo>
                  <a:lnTo>
                    <a:pt x="48068" y="5018"/>
                  </a:lnTo>
                  <a:cubicBezTo>
                    <a:pt x="48897" y="6671"/>
                    <a:pt x="47982" y="9190"/>
                    <a:pt x="45724" y="9190"/>
                  </a:cubicBezTo>
                  <a:cubicBezTo>
                    <a:pt x="45595" y="9190"/>
                    <a:pt x="45462" y="9182"/>
                    <a:pt x="45325" y="9165"/>
                  </a:cubicBezTo>
                  <a:cubicBezTo>
                    <a:pt x="42783" y="8849"/>
                    <a:pt x="42397" y="5965"/>
                    <a:pt x="43670" y="4474"/>
                  </a:cubicBezTo>
                  <a:lnTo>
                    <a:pt x="37368" y="3701"/>
                  </a:lnTo>
                  <a:lnTo>
                    <a:pt x="37368" y="3701"/>
                  </a:lnTo>
                  <a:cubicBezTo>
                    <a:pt x="37602" y="3973"/>
                    <a:pt x="37781" y="4289"/>
                    <a:pt x="37907" y="4621"/>
                  </a:cubicBezTo>
                  <a:cubicBezTo>
                    <a:pt x="38097" y="5061"/>
                    <a:pt x="38168" y="5551"/>
                    <a:pt x="38108" y="6025"/>
                  </a:cubicBezTo>
                  <a:cubicBezTo>
                    <a:pt x="38048" y="6264"/>
                    <a:pt x="37988" y="6498"/>
                    <a:pt x="37928" y="6732"/>
                  </a:cubicBezTo>
                  <a:cubicBezTo>
                    <a:pt x="37486" y="7801"/>
                    <a:pt x="36463" y="8410"/>
                    <a:pt x="35412" y="8410"/>
                  </a:cubicBezTo>
                  <a:cubicBezTo>
                    <a:pt x="34846" y="8410"/>
                    <a:pt x="34272" y="8234"/>
                    <a:pt x="33776" y="7859"/>
                  </a:cubicBezTo>
                  <a:cubicBezTo>
                    <a:pt x="33471" y="7652"/>
                    <a:pt x="33210" y="7396"/>
                    <a:pt x="32998" y="7097"/>
                  </a:cubicBezTo>
                  <a:cubicBezTo>
                    <a:pt x="32557" y="6498"/>
                    <a:pt x="32339" y="5802"/>
                    <a:pt x="32432" y="5056"/>
                  </a:cubicBezTo>
                  <a:cubicBezTo>
                    <a:pt x="32519" y="4332"/>
                    <a:pt x="32889" y="3679"/>
                    <a:pt x="33455" y="3222"/>
                  </a:cubicBezTo>
                  <a:lnTo>
                    <a:pt x="26766" y="2406"/>
                  </a:lnTo>
                  <a:lnTo>
                    <a:pt x="26766" y="2406"/>
                  </a:lnTo>
                  <a:cubicBezTo>
                    <a:pt x="27623" y="4005"/>
                    <a:pt x="26737" y="6505"/>
                    <a:pt x="24523" y="6505"/>
                  </a:cubicBezTo>
                  <a:cubicBezTo>
                    <a:pt x="24402" y="6505"/>
                    <a:pt x="24277" y="6497"/>
                    <a:pt x="24148" y="6482"/>
                  </a:cubicBezTo>
                  <a:cubicBezTo>
                    <a:pt x="21666" y="6177"/>
                    <a:pt x="21307" y="3320"/>
                    <a:pt x="22592" y="1899"/>
                  </a:cubicBezTo>
                  <a:lnTo>
                    <a:pt x="17497" y="1274"/>
                  </a:lnTo>
                  <a:lnTo>
                    <a:pt x="17497" y="1274"/>
                  </a:lnTo>
                  <a:cubicBezTo>
                    <a:pt x="17541" y="1410"/>
                    <a:pt x="17568" y="1540"/>
                    <a:pt x="17590" y="1676"/>
                  </a:cubicBezTo>
                  <a:cubicBezTo>
                    <a:pt x="17612" y="2193"/>
                    <a:pt x="17655" y="2787"/>
                    <a:pt x="17394" y="3265"/>
                  </a:cubicBezTo>
                  <a:cubicBezTo>
                    <a:pt x="17138" y="3728"/>
                    <a:pt x="16931" y="4163"/>
                    <a:pt x="16469" y="4474"/>
                  </a:cubicBezTo>
                  <a:cubicBezTo>
                    <a:pt x="16006" y="4778"/>
                    <a:pt x="15582" y="5029"/>
                    <a:pt x="15016" y="5089"/>
                  </a:cubicBezTo>
                  <a:cubicBezTo>
                    <a:pt x="14879" y="5110"/>
                    <a:pt x="14741" y="5120"/>
                    <a:pt x="14604" y="5120"/>
                  </a:cubicBezTo>
                  <a:cubicBezTo>
                    <a:pt x="14238" y="5120"/>
                    <a:pt x="13875" y="5047"/>
                    <a:pt x="13535" y="4909"/>
                  </a:cubicBezTo>
                  <a:cubicBezTo>
                    <a:pt x="11843" y="4218"/>
                    <a:pt x="11260" y="2112"/>
                    <a:pt x="12360" y="648"/>
                  </a:cubicBezTo>
                  <a:lnTo>
                    <a:pt x="7064" y="0"/>
                  </a:lnTo>
                  <a:close/>
                </a:path>
              </a:pathLst>
            </a:custGeom>
            <a:solidFill>
              <a:schemeClr val="accent1"/>
            </a:solidFill>
            <a:ln>
              <a:noFill/>
            </a:ln>
            <a:effectLst>
              <a:outerShdw blurRad="42863" rotWithShape="0" algn="bl" dir="216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3"/>
            <p:cNvSpPr/>
            <p:nvPr/>
          </p:nvSpPr>
          <p:spPr>
            <a:xfrm>
              <a:off x="-331425" y="1579700"/>
              <a:ext cx="1101300" cy="649025"/>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63"/>
          <p:cNvSpPr txBox="1"/>
          <p:nvPr>
            <p:ph idx="4294967295" type="body"/>
          </p:nvPr>
        </p:nvSpPr>
        <p:spPr>
          <a:xfrm rot="390862">
            <a:off x="1931498" y="2725345"/>
            <a:ext cx="1438488" cy="1131409"/>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2"/>
                </a:solidFill>
              </a:rPr>
              <a:t>Venus is the second planet from the Sun</a:t>
            </a:r>
            <a:endParaRPr sz="1400">
              <a:solidFill>
                <a:schemeClr val="dk2"/>
              </a:solidFill>
            </a:endParaRPr>
          </a:p>
        </p:txBody>
      </p:sp>
      <p:sp>
        <p:nvSpPr>
          <p:cNvPr id="501" name="Google Shape;501;p63"/>
          <p:cNvSpPr txBox="1"/>
          <p:nvPr>
            <p:ph type="title"/>
          </p:nvPr>
        </p:nvSpPr>
        <p:spPr>
          <a:xfrm>
            <a:off x="6013614" y="838400"/>
            <a:ext cx="23331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502" name="Google Shape;502;p63"/>
          <p:cNvSpPr txBox="1"/>
          <p:nvPr>
            <p:ph idx="1" type="subTitle"/>
          </p:nvPr>
        </p:nvSpPr>
        <p:spPr>
          <a:xfrm>
            <a:off x="6013614" y="1199352"/>
            <a:ext cx="233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It’s the closest planet to the Sun</a:t>
            </a:r>
            <a:endParaRPr/>
          </a:p>
        </p:txBody>
      </p:sp>
      <p:sp>
        <p:nvSpPr>
          <p:cNvPr id="503" name="Google Shape;503;p63"/>
          <p:cNvSpPr txBox="1"/>
          <p:nvPr>
            <p:ph idx="2" type="title"/>
          </p:nvPr>
        </p:nvSpPr>
        <p:spPr>
          <a:xfrm>
            <a:off x="6013603" y="2104924"/>
            <a:ext cx="23331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504" name="Google Shape;504;p63"/>
          <p:cNvSpPr txBox="1"/>
          <p:nvPr>
            <p:ph idx="3" type="subTitle"/>
          </p:nvPr>
        </p:nvSpPr>
        <p:spPr>
          <a:xfrm>
            <a:off x="6013601" y="2465876"/>
            <a:ext cx="233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a:t>
            </a:r>
            <a:endParaRPr/>
          </a:p>
        </p:txBody>
      </p:sp>
      <p:sp>
        <p:nvSpPr>
          <p:cNvPr id="505" name="Google Shape;505;p63"/>
          <p:cNvSpPr txBox="1"/>
          <p:nvPr>
            <p:ph idx="4" type="title"/>
          </p:nvPr>
        </p:nvSpPr>
        <p:spPr>
          <a:xfrm>
            <a:off x="6013618" y="3371448"/>
            <a:ext cx="23331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506" name="Google Shape;506;p63"/>
          <p:cNvSpPr txBox="1"/>
          <p:nvPr>
            <p:ph idx="5" type="subTitle"/>
          </p:nvPr>
        </p:nvSpPr>
        <p:spPr>
          <a:xfrm>
            <a:off x="6013615" y="3732400"/>
            <a:ext cx="233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Mars is actually a cold place</a:t>
            </a:r>
            <a:endParaRPr/>
          </a:p>
        </p:txBody>
      </p:sp>
      <p:grpSp>
        <p:nvGrpSpPr>
          <p:cNvPr id="507" name="Google Shape;507;p63"/>
          <p:cNvGrpSpPr/>
          <p:nvPr/>
        </p:nvGrpSpPr>
        <p:grpSpPr>
          <a:xfrm>
            <a:off x="5172077" y="1048595"/>
            <a:ext cx="611754" cy="643200"/>
            <a:chOff x="1183375" y="2536600"/>
            <a:chExt cx="1060600" cy="1114925"/>
          </a:xfrm>
        </p:grpSpPr>
        <p:sp>
          <p:nvSpPr>
            <p:cNvPr id="508" name="Google Shape;508;p63"/>
            <p:cNvSpPr/>
            <p:nvPr/>
          </p:nvSpPr>
          <p:spPr>
            <a:xfrm>
              <a:off x="1393275" y="2759625"/>
              <a:ext cx="850700" cy="891900"/>
            </a:xfrm>
            <a:custGeom>
              <a:rect b="b" l="l" r="r" t="t"/>
              <a:pathLst>
                <a:path extrusionOk="0" h="35676" w="34028">
                  <a:moveTo>
                    <a:pt x="7050" y="3261"/>
                  </a:moveTo>
                  <a:cubicBezTo>
                    <a:pt x="5550" y="4510"/>
                    <a:pt x="4275" y="6086"/>
                    <a:pt x="3456" y="7646"/>
                  </a:cubicBezTo>
                  <a:cubicBezTo>
                    <a:pt x="1581" y="11215"/>
                    <a:pt x="2769" y="16037"/>
                    <a:pt x="5426" y="19346"/>
                  </a:cubicBezTo>
                  <a:cubicBezTo>
                    <a:pt x="5373" y="19294"/>
                    <a:pt x="5318" y="19243"/>
                    <a:pt x="5266" y="19190"/>
                  </a:cubicBezTo>
                  <a:cubicBezTo>
                    <a:pt x="3529" y="17393"/>
                    <a:pt x="2597" y="14904"/>
                    <a:pt x="2490" y="12427"/>
                  </a:cubicBezTo>
                  <a:cubicBezTo>
                    <a:pt x="2328" y="8626"/>
                    <a:pt x="4066" y="5198"/>
                    <a:pt x="7050" y="3261"/>
                  </a:cubicBezTo>
                  <a:close/>
                  <a:moveTo>
                    <a:pt x="12872" y="1594"/>
                  </a:moveTo>
                  <a:cubicBezTo>
                    <a:pt x="17362" y="1594"/>
                    <a:pt x="21289" y="4320"/>
                    <a:pt x="23215" y="8558"/>
                  </a:cubicBezTo>
                  <a:cubicBezTo>
                    <a:pt x="24531" y="11450"/>
                    <a:pt x="24911" y="14570"/>
                    <a:pt x="25312" y="17686"/>
                  </a:cubicBezTo>
                  <a:cubicBezTo>
                    <a:pt x="25632" y="20187"/>
                    <a:pt x="26126" y="22619"/>
                    <a:pt x="27636" y="24638"/>
                  </a:cubicBezTo>
                  <a:cubicBezTo>
                    <a:pt x="27210" y="25057"/>
                    <a:pt x="26813" y="25609"/>
                    <a:pt x="26440" y="26086"/>
                  </a:cubicBezTo>
                  <a:cubicBezTo>
                    <a:pt x="24902" y="23863"/>
                    <a:pt x="23078" y="21809"/>
                    <a:pt x="21412" y="19679"/>
                  </a:cubicBezTo>
                  <a:cubicBezTo>
                    <a:pt x="19699" y="17487"/>
                    <a:pt x="18109" y="14675"/>
                    <a:pt x="15926" y="12927"/>
                  </a:cubicBezTo>
                  <a:cubicBezTo>
                    <a:pt x="15858" y="12873"/>
                    <a:pt x="15784" y="12849"/>
                    <a:pt x="15714" y="12849"/>
                  </a:cubicBezTo>
                  <a:cubicBezTo>
                    <a:pt x="15506" y="12849"/>
                    <a:pt x="15331" y="13055"/>
                    <a:pt x="15448" y="13295"/>
                  </a:cubicBezTo>
                  <a:cubicBezTo>
                    <a:pt x="16616" y="15684"/>
                    <a:pt x="18827" y="17675"/>
                    <a:pt x="20505" y="19712"/>
                  </a:cubicBezTo>
                  <a:cubicBezTo>
                    <a:pt x="22338" y="21940"/>
                    <a:pt x="24054" y="24326"/>
                    <a:pt x="26013" y="26442"/>
                  </a:cubicBezTo>
                  <a:cubicBezTo>
                    <a:pt x="26037" y="26468"/>
                    <a:pt x="26065" y="26488"/>
                    <a:pt x="26097" y="26503"/>
                  </a:cubicBezTo>
                  <a:lnTo>
                    <a:pt x="26096" y="26504"/>
                  </a:lnTo>
                  <a:cubicBezTo>
                    <a:pt x="25736" y="26915"/>
                    <a:pt x="25293" y="27348"/>
                    <a:pt x="24854" y="27802"/>
                  </a:cubicBezTo>
                  <a:cubicBezTo>
                    <a:pt x="24840" y="27734"/>
                    <a:pt x="24803" y="27675"/>
                    <a:pt x="24747" y="27632"/>
                  </a:cubicBezTo>
                  <a:cubicBezTo>
                    <a:pt x="23632" y="26743"/>
                    <a:pt x="22473" y="25958"/>
                    <a:pt x="21485" y="24915"/>
                  </a:cubicBezTo>
                  <a:cubicBezTo>
                    <a:pt x="20557" y="23934"/>
                    <a:pt x="19757" y="22841"/>
                    <a:pt x="18913" y="21790"/>
                  </a:cubicBezTo>
                  <a:cubicBezTo>
                    <a:pt x="17213" y="19678"/>
                    <a:pt x="15464" y="17264"/>
                    <a:pt x="13199" y="15723"/>
                  </a:cubicBezTo>
                  <a:cubicBezTo>
                    <a:pt x="13148" y="15688"/>
                    <a:pt x="13091" y="15673"/>
                    <a:pt x="13036" y="15673"/>
                  </a:cubicBezTo>
                  <a:cubicBezTo>
                    <a:pt x="12787" y="15673"/>
                    <a:pt x="12543" y="15976"/>
                    <a:pt x="12717" y="16206"/>
                  </a:cubicBezTo>
                  <a:cubicBezTo>
                    <a:pt x="14441" y="18486"/>
                    <a:pt x="16715" y="20352"/>
                    <a:pt x="18522" y="22581"/>
                  </a:cubicBezTo>
                  <a:cubicBezTo>
                    <a:pt x="20195" y="24645"/>
                    <a:pt x="21902" y="26941"/>
                    <a:pt x="24320" y="28186"/>
                  </a:cubicBezTo>
                  <a:cubicBezTo>
                    <a:pt x="24364" y="28208"/>
                    <a:pt x="24412" y="28221"/>
                    <a:pt x="24461" y="28221"/>
                  </a:cubicBezTo>
                  <a:cubicBezTo>
                    <a:pt x="24065" y="28658"/>
                    <a:pt x="23695" y="29112"/>
                    <a:pt x="23428" y="29587"/>
                  </a:cubicBezTo>
                  <a:cubicBezTo>
                    <a:pt x="21392" y="26023"/>
                    <a:pt x="16324" y="24531"/>
                    <a:pt x="12758" y="23278"/>
                  </a:cubicBezTo>
                  <a:cubicBezTo>
                    <a:pt x="11285" y="22760"/>
                    <a:pt x="9776" y="22205"/>
                    <a:pt x="8379" y="21462"/>
                  </a:cubicBezTo>
                  <a:cubicBezTo>
                    <a:pt x="4075" y="18540"/>
                    <a:pt x="1276" y="12017"/>
                    <a:pt x="4103" y="7401"/>
                  </a:cubicBezTo>
                  <a:cubicBezTo>
                    <a:pt x="5380" y="5314"/>
                    <a:pt x="7446" y="3169"/>
                    <a:pt x="9759" y="2031"/>
                  </a:cubicBezTo>
                  <a:cubicBezTo>
                    <a:pt x="10018" y="1957"/>
                    <a:pt x="10281" y="1890"/>
                    <a:pt x="10551" y="1834"/>
                  </a:cubicBezTo>
                  <a:cubicBezTo>
                    <a:pt x="11336" y="1672"/>
                    <a:pt x="12112" y="1594"/>
                    <a:pt x="12872" y="1594"/>
                  </a:cubicBezTo>
                  <a:close/>
                  <a:moveTo>
                    <a:pt x="29133" y="26040"/>
                  </a:moveTo>
                  <a:cubicBezTo>
                    <a:pt x="29564" y="26323"/>
                    <a:pt x="29961" y="26654"/>
                    <a:pt x="30318" y="27026"/>
                  </a:cubicBezTo>
                  <a:cubicBezTo>
                    <a:pt x="29283" y="27507"/>
                    <a:pt x="28326" y="28252"/>
                    <a:pt x="27387" y="28869"/>
                  </a:cubicBezTo>
                  <a:cubicBezTo>
                    <a:pt x="26859" y="29217"/>
                    <a:pt x="26292" y="29555"/>
                    <a:pt x="25748" y="29924"/>
                  </a:cubicBezTo>
                  <a:cubicBezTo>
                    <a:pt x="26169" y="29433"/>
                    <a:pt x="26578" y="28931"/>
                    <a:pt x="26993" y="28463"/>
                  </a:cubicBezTo>
                  <a:cubicBezTo>
                    <a:pt x="27709" y="27658"/>
                    <a:pt x="28423" y="26849"/>
                    <a:pt x="29133" y="26040"/>
                  </a:cubicBezTo>
                  <a:close/>
                  <a:moveTo>
                    <a:pt x="28241" y="25335"/>
                  </a:moveTo>
                  <a:cubicBezTo>
                    <a:pt x="28315" y="25383"/>
                    <a:pt x="28401" y="25413"/>
                    <a:pt x="28490" y="25419"/>
                  </a:cubicBezTo>
                  <a:cubicBezTo>
                    <a:pt x="28464" y="25502"/>
                    <a:pt x="28470" y="25592"/>
                    <a:pt x="28527" y="25664"/>
                  </a:cubicBezTo>
                  <a:cubicBezTo>
                    <a:pt x="27790" y="26500"/>
                    <a:pt x="27057" y="27339"/>
                    <a:pt x="26325" y="28180"/>
                  </a:cubicBezTo>
                  <a:cubicBezTo>
                    <a:pt x="25623" y="28987"/>
                    <a:pt x="24828" y="29774"/>
                    <a:pt x="24179" y="30643"/>
                  </a:cubicBezTo>
                  <a:cubicBezTo>
                    <a:pt x="24054" y="30542"/>
                    <a:pt x="23927" y="30447"/>
                    <a:pt x="23798" y="30352"/>
                  </a:cubicBezTo>
                  <a:lnTo>
                    <a:pt x="23797" y="30352"/>
                  </a:lnTo>
                  <a:cubicBezTo>
                    <a:pt x="23778" y="30306"/>
                    <a:pt x="23761" y="30258"/>
                    <a:pt x="23740" y="30212"/>
                  </a:cubicBezTo>
                  <a:cubicBezTo>
                    <a:pt x="24654" y="29614"/>
                    <a:pt x="25367" y="28535"/>
                    <a:pt x="26069" y="27753"/>
                  </a:cubicBezTo>
                  <a:lnTo>
                    <a:pt x="27428" y="26241"/>
                  </a:lnTo>
                  <a:cubicBezTo>
                    <a:pt x="27630" y="26017"/>
                    <a:pt x="27830" y="25793"/>
                    <a:pt x="28032" y="25569"/>
                  </a:cubicBezTo>
                  <a:cubicBezTo>
                    <a:pt x="28101" y="25491"/>
                    <a:pt x="28172" y="25413"/>
                    <a:pt x="28241" y="25335"/>
                  </a:cubicBezTo>
                  <a:close/>
                  <a:moveTo>
                    <a:pt x="30826" y="27651"/>
                  </a:moveTo>
                  <a:cubicBezTo>
                    <a:pt x="30961" y="27858"/>
                    <a:pt x="31094" y="28068"/>
                    <a:pt x="31226" y="28280"/>
                  </a:cubicBezTo>
                  <a:cubicBezTo>
                    <a:pt x="30178" y="28962"/>
                    <a:pt x="29152" y="29677"/>
                    <a:pt x="28117" y="30379"/>
                  </a:cubicBezTo>
                  <a:cubicBezTo>
                    <a:pt x="27342" y="30905"/>
                    <a:pt x="26523" y="31406"/>
                    <a:pt x="25798" y="32010"/>
                  </a:cubicBezTo>
                  <a:cubicBezTo>
                    <a:pt x="25513" y="31764"/>
                    <a:pt x="25227" y="31514"/>
                    <a:pt x="24937" y="31265"/>
                  </a:cubicBezTo>
                  <a:cubicBezTo>
                    <a:pt x="25953" y="30849"/>
                    <a:pt x="26898" y="30175"/>
                    <a:pt x="27818" y="29608"/>
                  </a:cubicBezTo>
                  <a:cubicBezTo>
                    <a:pt x="28809" y="28997"/>
                    <a:pt x="29939" y="28426"/>
                    <a:pt x="30826" y="27651"/>
                  </a:cubicBezTo>
                  <a:close/>
                  <a:moveTo>
                    <a:pt x="31618" y="29042"/>
                  </a:moveTo>
                  <a:cubicBezTo>
                    <a:pt x="31638" y="29052"/>
                    <a:pt x="31652" y="29066"/>
                    <a:pt x="31674" y="29073"/>
                  </a:cubicBezTo>
                  <a:lnTo>
                    <a:pt x="31696" y="29078"/>
                  </a:lnTo>
                  <a:cubicBezTo>
                    <a:pt x="31983" y="29745"/>
                    <a:pt x="32137" y="30443"/>
                    <a:pt x="32111" y="31120"/>
                  </a:cubicBezTo>
                  <a:cubicBezTo>
                    <a:pt x="31133" y="31435"/>
                    <a:pt x="30224" y="31985"/>
                    <a:pt x="29308" y="32447"/>
                  </a:cubicBezTo>
                  <a:cubicBezTo>
                    <a:pt x="28689" y="32760"/>
                    <a:pt x="28039" y="33048"/>
                    <a:pt x="27443" y="33412"/>
                  </a:cubicBezTo>
                  <a:cubicBezTo>
                    <a:pt x="27080" y="33118"/>
                    <a:pt x="26731" y="32805"/>
                    <a:pt x="26382" y="32506"/>
                  </a:cubicBezTo>
                  <a:lnTo>
                    <a:pt x="26381" y="32505"/>
                  </a:lnTo>
                  <a:cubicBezTo>
                    <a:pt x="27135" y="32098"/>
                    <a:pt x="27845" y="31602"/>
                    <a:pt x="28563" y="31140"/>
                  </a:cubicBezTo>
                  <a:lnTo>
                    <a:pt x="30290" y="30028"/>
                  </a:lnTo>
                  <a:lnTo>
                    <a:pt x="31154" y="29471"/>
                  </a:lnTo>
                  <a:cubicBezTo>
                    <a:pt x="31460" y="29395"/>
                    <a:pt x="31612" y="29252"/>
                    <a:pt x="31618" y="29042"/>
                  </a:cubicBezTo>
                  <a:close/>
                  <a:moveTo>
                    <a:pt x="31974" y="31968"/>
                  </a:moveTo>
                  <a:lnTo>
                    <a:pt x="31974" y="31968"/>
                  </a:lnTo>
                  <a:cubicBezTo>
                    <a:pt x="31753" y="32724"/>
                    <a:pt x="31259" y="33426"/>
                    <a:pt x="30408" y="33994"/>
                  </a:cubicBezTo>
                  <a:lnTo>
                    <a:pt x="30407" y="33994"/>
                  </a:lnTo>
                  <a:cubicBezTo>
                    <a:pt x="30206" y="34129"/>
                    <a:pt x="30130" y="34322"/>
                    <a:pt x="30138" y="34510"/>
                  </a:cubicBezTo>
                  <a:cubicBezTo>
                    <a:pt x="30126" y="34519"/>
                    <a:pt x="30113" y="34524"/>
                    <a:pt x="30101" y="34531"/>
                  </a:cubicBezTo>
                  <a:cubicBezTo>
                    <a:pt x="30027" y="34539"/>
                    <a:pt x="29951" y="34542"/>
                    <a:pt x="29875" y="34542"/>
                  </a:cubicBezTo>
                  <a:cubicBezTo>
                    <a:pt x="29405" y="34542"/>
                    <a:pt x="28908" y="34400"/>
                    <a:pt x="28479" y="34150"/>
                  </a:cubicBezTo>
                  <a:cubicBezTo>
                    <a:pt x="28329" y="34062"/>
                    <a:pt x="28182" y="33964"/>
                    <a:pt x="28037" y="33864"/>
                  </a:cubicBezTo>
                  <a:cubicBezTo>
                    <a:pt x="28528" y="33651"/>
                    <a:pt x="29005" y="33399"/>
                    <a:pt x="29482" y="33172"/>
                  </a:cubicBezTo>
                  <a:cubicBezTo>
                    <a:pt x="30302" y="32784"/>
                    <a:pt x="31186" y="32436"/>
                    <a:pt x="31974" y="31968"/>
                  </a:cubicBezTo>
                  <a:close/>
                  <a:moveTo>
                    <a:pt x="12895" y="1"/>
                  </a:moveTo>
                  <a:cubicBezTo>
                    <a:pt x="12461" y="1"/>
                    <a:pt x="12022" y="23"/>
                    <a:pt x="11577" y="68"/>
                  </a:cubicBezTo>
                  <a:cubicBezTo>
                    <a:pt x="6648" y="567"/>
                    <a:pt x="2492" y="3825"/>
                    <a:pt x="1243" y="8687"/>
                  </a:cubicBezTo>
                  <a:cubicBezTo>
                    <a:pt x="0" y="13524"/>
                    <a:pt x="1648" y="18791"/>
                    <a:pt x="5726" y="21751"/>
                  </a:cubicBezTo>
                  <a:cubicBezTo>
                    <a:pt x="8537" y="23793"/>
                    <a:pt x="11959" y="24684"/>
                    <a:pt x="15175" y="25869"/>
                  </a:cubicBezTo>
                  <a:cubicBezTo>
                    <a:pt x="18563" y="27118"/>
                    <a:pt x="21162" y="28844"/>
                    <a:pt x="23541" y="31551"/>
                  </a:cubicBezTo>
                  <a:cubicBezTo>
                    <a:pt x="23593" y="31612"/>
                    <a:pt x="23668" y="31649"/>
                    <a:pt x="23749" y="31651"/>
                  </a:cubicBezTo>
                  <a:cubicBezTo>
                    <a:pt x="23773" y="31666"/>
                    <a:pt x="23801" y="31677"/>
                    <a:pt x="23829" y="31683"/>
                  </a:cubicBezTo>
                  <a:cubicBezTo>
                    <a:pt x="25011" y="33438"/>
                    <a:pt x="27308" y="35675"/>
                    <a:pt x="29358" y="35675"/>
                  </a:cubicBezTo>
                  <a:cubicBezTo>
                    <a:pt x="29938" y="35675"/>
                    <a:pt x="30499" y="35496"/>
                    <a:pt x="31008" y="35077"/>
                  </a:cubicBezTo>
                  <a:cubicBezTo>
                    <a:pt x="31069" y="35053"/>
                    <a:pt x="31125" y="35026"/>
                    <a:pt x="31181" y="34999"/>
                  </a:cubicBezTo>
                  <a:cubicBezTo>
                    <a:pt x="31335" y="35056"/>
                    <a:pt x="31499" y="35085"/>
                    <a:pt x="31664" y="35085"/>
                  </a:cubicBezTo>
                  <a:cubicBezTo>
                    <a:pt x="31927" y="35085"/>
                    <a:pt x="32189" y="35011"/>
                    <a:pt x="32405" y="34855"/>
                  </a:cubicBezTo>
                  <a:cubicBezTo>
                    <a:pt x="32740" y="34614"/>
                    <a:pt x="32909" y="34198"/>
                    <a:pt x="32910" y="33794"/>
                  </a:cubicBezTo>
                  <a:cubicBezTo>
                    <a:pt x="32912" y="33593"/>
                    <a:pt x="32865" y="33350"/>
                    <a:pt x="32759" y="33155"/>
                  </a:cubicBezTo>
                  <a:cubicBezTo>
                    <a:pt x="34028" y="30698"/>
                    <a:pt x="32829" y="27368"/>
                    <a:pt x="30389" y="25854"/>
                  </a:cubicBezTo>
                  <a:cubicBezTo>
                    <a:pt x="30210" y="25648"/>
                    <a:pt x="30019" y="25444"/>
                    <a:pt x="29815" y="25267"/>
                  </a:cubicBezTo>
                  <a:lnTo>
                    <a:pt x="29866" y="25210"/>
                  </a:lnTo>
                  <a:cubicBezTo>
                    <a:pt x="30035" y="25017"/>
                    <a:pt x="29982" y="24685"/>
                    <a:pt x="29709" y="24617"/>
                  </a:cubicBezTo>
                  <a:cubicBezTo>
                    <a:pt x="29506" y="24583"/>
                    <a:pt x="29308" y="24519"/>
                    <a:pt x="29126" y="24422"/>
                  </a:cubicBezTo>
                  <a:cubicBezTo>
                    <a:pt x="29100" y="24374"/>
                    <a:pt x="29068" y="24328"/>
                    <a:pt x="29032" y="24288"/>
                  </a:cubicBezTo>
                  <a:cubicBezTo>
                    <a:pt x="26794" y="21773"/>
                    <a:pt x="26734" y="18263"/>
                    <a:pt x="26291" y="15100"/>
                  </a:cubicBezTo>
                  <a:cubicBezTo>
                    <a:pt x="25902" y="12320"/>
                    <a:pt x="25246" y="9526"/>
                    <a:pt x="23961" y="7013"/>
                  </a:cubicBezTo>
                  <a:cubicBezTo>
                    <a:pt x="21748" y="2690"/>
                    <a:pt x="17675" y="1"/>
                    <a:pt x="128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3"/>
            <p:cNvSpPr/>
            <p:nvPr/>
          </p:nvSpPr>
          <p:spPr>
            <a:xfrm>
              <a:off x="2068925" y="2865800"/>
              <a:ext cx="105300" cy="69600"/>
            </a:xfrm>
            <a:custGeom>
              <a:rect b="b" l="l" r="r" t="t"/>
              <a:pathLst>
                <a:path extrusionOk="0" h="2784" w="4212">
                  <a:moveTo>
                    <a:pt x="3482" y="0"/>
                  </a:moveTo>
                  <a:cubicBezTo>
                    <a:pt x="2939" y="0"/>
                    <a:pt x="2396" y="490"/>
                    <a:pt x="1954" y="759"/>
                  </a:cubicBezTo>
                  <a:cubicBezTo>
                    <a:pt x="1329" y="1139"/>
                    <a:pt x="695" y="1545"/>
                    <a:pt x="234" y="2122"/>
                  </a:cubicBezTo>
                  <a:cubicBezTo>
                    <a:pt x="0" y="2412"/>
                    <a:pt x="185" y="2783"/>
                    <a:pt x="532" y="2783"/>
                  </a:cubicBezTo>
                  <a:cubicBezTo>
                    <a:pt x="559" y="2783"/>
                    <a:pt x="586" y="2781"/>
                    <a:pt x="615" y="2776"/>
                  </a:cubicBezTo>
                  <a:cubicBezTo>
                    <a:pt x="1386" y="2652"/>
                    <a:pt x="2084" y="2269"/>
                    <a:pt x="2756" y="1890"/>
                  </a:cubicBezTo>
                  <a:cubicBezTo>
                    <a:pt x="3380" y="1539"/>
                    <a:pt x="4085" y="1332"/>
                    <a:pt x="4181" y="556"/>
                  </a:cubicBezTo>
                  <a:cubicBezTo>
                    <a:pt x="4211" y="317"/>
                    <a:pt x="3998" y="143"/>
                    <a:pt x="3808" y="65"/>
                  </a:cubicBezTo>
                  <a:cubicBezTo>
                    <a:pt x="3700" y="20"/>
                    <a:pt x="3591" y="0"/>
                    <a:pt x="34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3"/>
            <p:cNvSpPr/>
            <p:nvPr/>
          </p:nvSpPr>
          <p:spPr>
            <a:xfrm>
              <a:off x="1930200" y="2690700"/>
              <a:ext cx="86325" cy="85700"/>
            </a:xfrm>
            <a:custGeom>
              <a:rect b="b" l="l" r="r" t="t"/>
              <a:pathLst>
                <a:path extrusionOk="0" h="3428" w="3453">
                  <a:moveTo>
                    <a:pt x="2611" y="1"/>
                  </a:moveTo>
                  <a:cubicBezTo>
                    <a:pt x="1961" y="1"/>
                    <a:pt x="1579" y="599"/>
                    <a:pt x="1173" y="1082"/>
                  </a:cubicBezTo>
                  <a:cubicBezTo>
                    <a:pt x="755" y="1577"/>
                    <a:pt x="213" y="2115"/>
                    <a:pt x="67" y="2763"/>
                  </a:cubicBezTo>
                  <a:cubicBezTo>
                    <a:pt x="0" y="3057"/>
                    <a:pt x="228" y="3428"/>
                    <a:pt x="540" y="3428"/>
                  </a:cubicBezTo>
                  <a:cubicBezTo>
                    <a:pt x="591" y="3428"/>
                    <a:pt x="645" y="3418"/>
                    <a:pt x="700" y="3395"/>
                  </a:cubicBezTo>
                  <a:cubicBezTo>
                    <a:pt x="1327" y="3145"/>
                    <a:pt x="1768" y="2617"/>
                    <a:pt x="2258" y="2168"/>
                  </a:cubicBezTo>
                  <a:cubicBezTo>
                    <a:pt x="2801" y="1672"/>
                    <a:pt x="3452" y="1318"/>
                    <a:pt x="3319" y="483"/>
                  </a:cubicBezTo>
                  <a:cubicBezTo>
                    <a:pt x="3285" y="276"/>
                    <a:pt x="3064" y="73"/>
                    <a:pt x="2863" y="29"/>
                  </a:cubicBezTo>
                  <a:cubicBezTo>
                    <a:pt x="2775" y="10"/>
                    <a:pt x="2691" y="1"/>
                    <a:pt x="26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3"/>
            <p:cNvSpPr/>
            <p:nvPr/>
          </p:nvSpPr>
          <p:spPr>
            <a:xfrm>
              <a:off x="1699200" y="2536600"/>
              <a:ext cx="54050" cy="112525"/>
            </a:xfrm>
            <a:custGeom>
              <a:rect b="b" l="l" r="r" t="t"/>
              <a:pathLst>
                <a:path extrusionOk="0" h="4501" w="2162">
                  <a:moveTo>
                    <a:pt x="1045" y="1"/>
                  </a:moveTo>
                  <a:cubicBezTo>
                    <a:pt x="625" y="1"/>
                    <a:pt x="229" y="224"/>
                    <a:pt x="162" y="722"/>
                  </a:cubicBezTo>
                  <a:cubicBezTo>
                    <a:pt x="24" y="1733"/>
                    <a:pt x="1" y="2910"/>
                    <a:pt x="339" y="3886"/>
                  </a:cubicBezTo>
                  <a:cubicBezTo>
                    <a:pt x="484" y="4307"/>
                    <a:pt x="817" y="4501"/>
                    <a:pt x="1151" y="4501"/>
                  </a:cubicBezTo>
                  <a:cubicBezTo>
                    <a:pt x="1570" y="4501"/>
                    <a:pt x="1989" y="4197"/>
                    <a:pt x="2040" y="3656"/>
                  </a:cubicBezTo>
                  <a:cubicBezTo>
                    <a:pt x="2122" y="2782"/>
                    <a:pt x="2101" y="1869"/>
                    <a:pt x="2137" y="988"/>
                  </a:cubicBezTo>
                  <a:cubicBezTo>
                    <a:pt x="2161" y="367"/>
                    <a:pt x="1584"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3"/>
            <p:cNvSpPr/>
            <p:nvPr/>
          </p:nvSpPr>
          <p:spPr>
            <a:xfrm>
              <a:off x="1404800" y="2616275"/>
              <a:ext cx="97125" cy="109750"/>
            </a:xfrm>
            <a:custGeom>
              <a:rect b="b" l="l" r="r" t="t"/>
              <a:pathLst>
                <a:path extrusionOk="0" h="4390" w="3885">
                  <a:moveTo>
                    <a:pt x="1207" y="0"/>
                  </a:moveTo>
                  <a:cubicBezTo>
                    <a:pt x="598" y="0"/>
                    <a:pt x="1" y="458"/>
                    <a:pt x="257" y="1181"/>
                  </a:cubicBezTo>
                  <a:cubicBezTo>
                    <a:pt x="513" y="1899"/>
                    <a:pt x="1101" y="2464"/>
                    <a:pt x="1573" y="3055"/>
                  </a:cubicBezTo>
                  <a:cubicBezTo>
                    <a:pt x="1980" y="3567"/>
                    <a:pt x="2454" y="4230"/>
                    <a:pt x="3130" y="4375"/>
                  </a:cubicBezTo>
                  <a:cubicBezTo>
                    <a:pt x="3177" y="4385"/>
                    <a:pt x="3223" y="4390"/>
                    <a:pt x="3267" y="4390"/>
                  </a:cubicBezTo>
                  <a:cubicBezTo>
                    <a:pt x="3562" y="4390"/>
                    <a:pt x="3760" y="4170"/>
                    <a:pt x="3799" y="3864"/>
                  </a:cubicBezTo>
                  <a:cubicBezTo>
                    <a:pt x="3885" y="3209"/>
                    <a:pt x="3428" y="2551"/>
                    <a:pt x="3102" y="2015"/>
                  </a:cubicBezTo>
                  <a:cubicBezTo>
                    <a:pt x="2751" y="1436"/>
                    <a:pt x="2414" y="663"/>
                    <a:pt x="1888" y="232"/>
                  </a:cubicBezTo>
                  <a:cubicBezTo>
                    <a:pt x="1695" y="73"/>
                    <a:pt x="1450" y="0"/>
                    <a:pt x="12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3"/>
            <p:cNvSpPr/>
            <p:nvPr/>
          </p:nvSpPr>
          <p:spPr>
            <a:xfrm>
              <a:off x="1275700" y="2779650"/>
              <a:ext cx="103675" cy="78150"/>
            </a:xfrm>
            <a:custGeom>
              <a:rect b="b" l="l" r="r" t="t"/>
              <a:pathLst>
                <a:path extrusionOk="0" h="3126" w="4147">
                  <a:moveTo>
                    <a:pt x="1220" y="1"/>
                  </a:moveTo>
                  <a:cubicBezTo>
                    <a:pt x="626" y="1"/>
                    <a:pt x="38" y="406"/>
                    <a:pt x="17" y="1053"/>
                  </a:cubicBezTo>
                  <a:cubicBezTo>
                    <a:pt x="1" y="1549"/>
                    <a:pt x="288" y="1961"/>
                    <a:pt x="751" y="2122"/>
                  </a:cubicBezTo>
                  <a:cubicBezTo>
                    <a:pt x="815" y="2145"/>
                    <a:pt x="882" y="2156"/>
                    <a:pt x="948" y="2156"/>
                  </a:cubicBezTo>
                  <a:cubicBezTo>
                    <a:pt x="1042" y="2156"/>
                    <a:pt x="1135" y="2134"/>
                    <a:pt x="1220" y="2089"/>
                  </a:cubicBezTo>
                  <a:cubicBezTo>
                    <a:pt x="1570" y="2266"/>
                    <a:pt x="1904" y="2538"/>
                    <a:pt x="2241" y="2703"/>
                  </a:cubicBezTo>
                  <a:cubicBezTo>
                    <a:pt x="2660" y="2908"/>
                    <a:pt x="3070" y="3126"/>
                    <a:pt x="3523" y="3126"/>
                  </a:cubicBezTo>
                  <a:cubicBezTo>
                    <a:pt x="3622" y="3126"/>
                    <a:pt x="3723" y="3115"/>
                    <a:pt x="3826" y="3092"/>
                  </a:cubicBezTo>
                  <a:cubicBezTo>
                    <a:pt x="3986" y="3056"/>
                    <a:pt x="4147" y="2866"/>
                    <a:pt x="4128" y="2695"/>
                  </a:cubicBezTo>
                  <a:cubicBezTo>
                    <a:pt x="4060" y="2060"/>
                    <a:pt x="3606" y="1605"/>
                    <a:pt x="3154" y="1179"/>
                  </a:cubicBezTo>
                  <a:cubicBezTo>
                    <a:pt x="2707" y="758"/>
                    <a:pt x="2142" y="199"/>
                    <a:pt x="1535" y="40"/>
                  </a:cubicBezTo>
                  <a:cubicBezTo>
                    <a:pt x="1432" y="14"/>
                    <a:pt x="1326" y="1"/>
                    <a:pt x="12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3"/>
            <p:cNvSpPr/>
            <p:nvPr/>
          </p:nvSpPr>
          <p:spPr>
            <a:xfrm>
              <a:off x="1183375" y="3054325"/>
              <a:ext cx="119000" cy="52650"/>
            </a:xfrm>
            <a:custGeom>
              <a:rect b="b" l="l" r="r" t="t"/>
              <a:pathLst>
                <a:path extrusionOk="0" h="2106" w="4760">
                  <a:moveTo>
                    <a:pt x="1892" y="0"/>
                  </a:moveTo>
                  <a:cubicBezTo>
                    <a:pt x="1362" y="0"/>
                    <a:pt x="847" y="94"/>
                    <a:pt x="440" y="469"/>
                  </a:cubicBezTo>
                  <a:cubicBezTo>
                    <a:pt x="1" y="875"/>
                    <a:pt x="111" y="1671"/>
                    <a:pt x="632" y="1953"/>
                  </a:cubicBezTo>
                  <a:cubicBezTo>
                    <a:pt x="740" y="2013"/>
                    <a:pt x="856" y="2058"/>
                    <a:pt x="976" y="2087"/>
                  </a:cubicBezTo>
                  <a:cubicBezTo>
                    <a:pt x="1030" y="2099"/>
                    <a:pt x="1087" y="2105"/>
                    <a:pt x="1144" y="2105"/>
                  </a:cubicBezTo>
                  <a:cubicBezTo>
                    <a:pt x="1335" y="2105"/>
                    <a:pt x="1535" y="2038"/>
                    <a:pt x="1690" y="1919"/>
                  </a:cubicBezTo>
                  <a:cubicBezTo>
                    <a:pt x="1885" y="1862"/>
                    <a:pt x="2126" y="1848"/>
                    <a:pt x="2361" y="1848"/>
                  </a:cubicBezTo>
                  <a:cubicBezTo>
                    <a:pt x="2570" y="1848"/>
                    <a:pt x="2774" y="1859"/>
                    <a:pt x="2935" y="1860"/>
                  </a:cubicBezTo>
                  <a:cubicBezTo>
                    <a:pt x="2975" y="1860"/>
                    <a:pt x="3014" y="1860"/>
                    <a:pt x="3053" y="1860"/>
                  </a:cubicBezTo>
                  <a:cubicBezTo>
                    <a:pt x="3549" y="1860"/>
                    <a:pt x="3976" y="1832"/>
                    <a:pt x="4440" y="1595"/>
                  </a:cubicBezTo>
                  <a:cubicBezTo>
                    <a:pt x="4759" y="1434"/>
                    <a:pt x="4743" y="1025"/>
                    <a:pt x="4545" y="787"/>
                  </a:cubicBezTo>
                  <a:cubicBezTo>
                    <a:pt x="4041" y="187"/>
                    <a:pt x="3299" y="100"/>
                    <a:pt x="2558" y="36"/>
                  </a:cubicBezTo>
                  <a:cubicBezTo>
                    <a:pt x="2338" y="17"/>
                    <a:pt x="2113" y="0"/>
                    <a:pt x="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3"/>
            <p:cNvSpPr/>
            <p:nvPr/>
          </p:nvSpPr>
          <p:spPr>
            <a:xfrm>
              <a:off x="1314050" y="3248700"/>
              <a:ext cx="98775" cy="64475"/>
            </a:xfrm>
            <a:custGeom>
              <a:rect b="b" l="l" r="r" t="t"/>
              <a:pathLst>
                <a:path extrusionOk="0" h="2579" w="3951">
                  <a:moveTo>
                    <a:pt x="2812" y="1"/>
                  </a:moveTo>
                  <a:cubicBezTo>
                    <a:pt x="1894" y="1"/>
                    <a:pt x="657" y="799"/>
                    <a:pt x="321" y="1329"/>
                  </a:cubicBezTo>
                  <a:cubicBezTo>
                    <a:pt x="0" y="1834"/>
                    <a:pt x="437" y="2578"/>
                    <a:pt x="1007" y="2578"/>
                  </a:cubicBezTo>
                  <a:cubicBezTo>
                    <a:pt x="1086" y="2578"/>
                    <a:pt x="1166" y="2564"/>
                    <a:pt x="1248" y="2534"/>
                  </a:cubicBezTo>
                  <a:cubicBezTo>
                    <a:pt x="1845" y="2311"/>
                    <a:pt x="2377" y="1860"/>
                    <a:pt x="2943" y="1553"/>
                  </a:cubicBezTo>
                  <a:cubicBezTo>
                    <a:pt x="3265" y="1379"/>
                    <a:pt x="3950" y="930"/>
                    <a:pt x="3688" y="462"/>
                  </a:cubicBezTo>
                  <a:cubicBezTo>
                    <a:pt x="3502" y="131"/>
                    <a:pt x="3183" y="1"/>
                    <a:pt x="28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3"/>
            <p:cNvSpPr/>
            <p:nvPr/>
          </p:nvSpPr>
          <p:spPr>
            <a:xfrm>
              <a:off x="1496975" y="3428975"/>
              <a:ext cx="61225" cy="72000"/>
            </a:xfrm>
            <a:custGeom>
              <a:rect b="b" l="l" r="r" t="t"/>
              <a:pathLst>
                <a:path extrusionOk="0" h="2880" w="2449">
                  <a:moveTo>
                    <a:pt x="2119" y="1"/>
                  </a:moveTo>
                  <a:cubicBezTo>
                    <a:pt x="2109" y="1"/>
                    <a:pt x="2100" y="1"/>
                    <a:pt x="2091" y="2"/>
                  </a:cubicBezTo>
                  <a:cubicBezTo>
                    <a:pt x="1563" y="75"/>
                    <a:pt x="1368" y="307"/>
                    <a:pt x="1058" y="718"/>
                  </a:cubicBezTo>
                  <a:cubicBezTo>
                    <a:pt x="810" y="1044"/>
                    <a:pt x="580" y="1384"/>
                    <a:pt x="363" y="1730"/>
                  </a:cubicBezTo>
                  <a:cubicBezTo>
                    <a:pt x="1" y="2314"/>
                    <a:pt x="567" y="2880"/>
                    <a:pt x="1092" y="2880"/>
                  </a:cubicBezTo>
                  <a:cubicBezTo>
                    <a:pt x="1324" y="2880"/>
                    <a:pt x="1548" y="2769"/>
                    <a:pt x="1680" y="2500"/>
                  </a:cubicBezTo>
                  <a:cubicBezTo>
                    <a:pt x="1875" y="2106"/>
                    <a:pt x="2047" y="1703"/>
                    <a:pt x="2206" y="1294"/>
                  </a:cubicBezTo>
                  <a:cubicBezTo>
                    <a:pt x="2392" y="820"/>
                    <a:pt x="2449" y="531"/>
                    <a:pt x="2236" y="62"/>
                  </a:cubicBezTo>
                  <a:cubicBezTo>
                    <a:pt x="2214" y="15"/>
                    <a:pt x="2165" y="1"/>
                    <a:pt x="2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3"/>
            <p:cNvSpPr/>
            <p:nvPr/>
          </p:nvSpPr>
          <p:spPr>
            <a:xfrm>
              <a:off x="1677700" y="3454750"/>
              <a:ext cx="45950" cy="107825"/>
            </a:xfrm>
            <a:custGeom>
              <a:rect b="b" l="l" r="r" t="t"/>
              <a:pathLst>
                <a:path extrusionOk="0" h="4313" w="1838">
                  <a:moveTo>
                    <a:pt x="1525" y="1"/>
                  </a:moveTo>
                  <a:cubicBezTo>
                    <a:pt x="1486" y="1"/>
                    <a:pt x="1447" y="10"/>
                    <a:pt x="1414" y="28"/>
                  </a:cubicBezTo>
                  <a:cubicBezTo>
                    <a:pt x="279" y="682"/>
                    <a:pt x="1" y="2576"/>
                    <a:pt x="171" y="3753"/>
                  </a:cubicBezTo>
                  <a:cubicBezTo>
                    <a:pt x="227" y="4140"/>
                    <a:pt x="529" y="4313"/>
                    <a:pt x="850" y="4313"/>
                  </a:cubicBezTo>
                  <a:cubicBezTo>
                    <a:pt x="1261" y="4313"/>
                    <a:pt x="1705" y="4029"/>
                    <a:pt x="1701" y="3547"/>
                  </a:cubicBezTo>
                  <a:cubicBezTo>
                    <a:pt x="1697" y="2933"/>
                    <a:pt x="1623" y="2341"/>
                    <a:pt x="1680" y="1724"/>
                  </a:cubicBezTo>
                  <a:cubicBezTo>
                    <a:pt x="1728" y="1194"/>
                    <a:pt x="1837" y="692"/>
                    <a:pt x="1744" y="163"/>
                  </a:cubicBezTo>
                  <a:cubicBezTo>
                    <a:pt x="1727" y="58"/>
                    <a:pt x="1624" y="1"/>
                    <a:pt x="15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3"/>
            <p:cNvSpPr/>
            <p:nvPr/>
          </p:nvSpPr>
          <p:spPr>
            <a:xfrm>
              <a:off x="2090625" y="3077850"/>
              <a:ext cx="104925" cy="44025"/>
            </a:xfrm>
            <a:custGeom>
              <a:rect b="b" l="l" r="r" t="t"/>
              <a:pathLst>
                <a:path extrusionOk="0" h="1761" w="4197">
                  <a:moveTo>
                    <a:pt x="2036" y="0"/>
                  </a:moveTo>
                  <a:cubicBezTo>
                    <a:pt x="1290" y="0"/>
                    <a:pt x="519" y="155"/>
                    <a:pt x="137" y="693"/>
                  </a:cubicBezTo>
                  <a:cubicBezTo>
                    <a:pt x="0" y="884"/>
                    <a:pt x="97" y="1204"/>
                    <a:pt x="299" y="1309"/>
                  </a:cubicBezTo>
                  <a:cubicBezTo>
                    <a:pt x="566" y="1448"/>
                    <a:pt x="847" y="1456"/>
                    <a:pt x="1135" y="1456"/>
                  </a:cubicBezTo>
                  <a:cubicBezTo>
                    <a:pt x="1169" y="1456"/>
                    <a:pt x="1204" y="1456"/>
                    <a:pt x="1238" y="1456"/>
                  </a:cubicBezTo>
                  <a:cubicBezTo>
                    <a:pt x="1326" y="1456"/>
                    <a:pt x="1413" y="1456"/>
                    <a:pt x="1502" y="1461"/>
                  </a:cubicBezTo>
                  <a:cubicBezTo>
                    <a:pt x="1943" y="1486"/>
                    <a:pt x="2372" y="1595"/>
                    <a:pt x="2795" y="1722"/>
                  </a:cubicBezTo>
                  <a:cubicBezTo>
                    <a:pt x="2881" y="1748"/>
                    <a:pt x="2963" y="1760"/>
                    <a:pt x="3041" y="1760"/>
                  </a:cubicBezTo>
                  <a:cubicBezTo>
                    <a:pt x="3899" y="1760"/>
                    <a:pt x="4196" y="288"/>
                    <a:pt x="3238" y="115"/>
                  </a:cubicBezTo>
                  <a:cubicBezTo>
                    <a:pt x="2902" y="54"/>
                    <a:pt x="2474" y="0"/>
                    <a:pt x="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63"/>
          <p:cNvGrpSpPr/>
          <p:nvPr/>
        </p:nvGrpSpPr>
        <p:grpSpPr>
          <a:xfrm>
            <a:off x="5138035" y="2385451"/>
            <a:ext cx="679839" cy="489887"/>
            <a:chOff x="5310875" y="337375"/>
            <a:chExt cx="916225" cy="660225"/>
          </a:xfrm>
        </p:grpSpPr>
        <p:sp>
          <p:nvSpPr>
            <p:cNvPr id="520" name="Google Shape;520;p63"/>
            <p:cNvSpPr/>
            <p:nvPr/>
          </p:nvSpPr>
          <p:spPr>
            <a:xfrm>
              <a:off x="5310875" y="337375"/>
              <a:ext cx="916225" cy="660225"/>
            </a:xfrm>
            <a:custGeom>
              <a:rect b="b" l="l" r="r" t="t"/>
              <a:pathLst>
                <a:path extrusionOk="0" h="26409" w="36649">
                  <a:moveTo>
                    <a:pt x="22990" y="1502"/>
                  </a:moveTo>
                  <a:cubicBezTo>
                    <a:pt x="24636" y="1502"/>
                    <a:pt x="26251" y="1775"/>
                    <a:pt x="27734" y="2504"/>
                  </a:cubicBezTo>
                  <a:cubicBezTo>
                    <a:pt x="34704" y="5931"/>
                    <a:pt x="35360" y="15588"/>
                    <a:pt x="28935" y="19943"/>
                  </a:cubicBezTo>
                  <a:cubicBezTo>
                    <a:pt x="28675" y="20118"/>
                    <a:pt x="28439" y="20497"/>
                    <a:pt x="28574" y="20826"/>
                  </a:cubicBezTo>
                  <a:cubicBezTo>
                    <a:pt x="29254" y="22480"/>
                    <a:pt x="30274" y="23815"/>
                    <a:pt x="31605" y="24830"/>
                  </a:cubicBezTo>
                  <a:cubicBezTo>
                    <a:pt x="29557" y="24651"/>
                    <a:pt x="27668" y="23543"/>
                    <a:pt x="26518" y="21715"/>
                  </a:cubicBezTo>
                  <a:cubicBezTo>
                    <a:pt x="26364" y="21470"/>
                    <a:pt x="26128" y="21352"/>
                    <a:pt x="25885" y="21352"/>
                  </a:cubicBezTo>
                  <a:cubicBezTo>
                    <a:pt x="25695" y="21352"/>
                    <a:pt x="25502" y="21424"/>
                    <a:pt x="25338" y="21563"/>
                  </a:cubicBezTo>
                  <a:cubicBezTo>
                    <a:pt x="22839" y="23686"/>
                    <a:pt x="19493" y="24773"/>
                    <a:pt x="16164" y="24773"/>
                  </a:cubicBezTo>
                  <a:cubicBezTo>
                    <a:pt x="11835" y="24773"/>
                    <a:pt x="7535" y="22936"/>
                    <a:pt x="5160" y="19152"/>
                  </a:cubicBezTo>
                  <a:cubicBezTo>
                    <a:pt x="2622" y="15107"/>
                    <a:pt x="4899" y="10120"/>
                    <a:pt x="7851" y="6959"/>
                  </a:cubicBezTo>
                  <a:cubicBezTo>
                    <a:pt x="8283" y="6499"/>
                    <a:pt x="8743" y="6066"/>
                    <a:pt x="9230" y="5662"/>
                  </a:cubicBezTo>
                  <a:cubicBezTo>
                    <a:pt x="11347" y="4267"/>
                    <a:pt x="13707" y="3260"/>
                    <a:pt x="16182" y="2604"/>
                  </a:cubicBezTo>
                  <a:cubicBezTo>
                    <a:pt x="18320" y="2038"/>
                    <a:pt x="20684" y="1502"/>
                    <a:pt x="22990" y="1502"/>
                  </a:cubicBezTo>
                  <a:close/>
                  <a:moveTo>
                    <a:pt x="22921" y="0"/>
                  </a:moveTo>
                  <a:cubicBezTo>
                    <a:pt x="20883" y="0"/>
                    <a:pt x="18812" y="363"/>
                    <a:pt x="16843" y="849"/>
                  </a:cubicBezTo>
                  <a:cubicBezTo>
                    <a:pt x="15554" y="1167"/>
                    <a:pt x="14293" y="1584"/>
                    <a:pt x="13082" y="2104"/>
                  </a:cubicBezTo>
                  <a:cubicBezTo>
                    <a:pt x="6225" y="4767"/>
                    <a:pt x="1" y="12892"/>
                    <a:pt x="3814" y="19616"/>
                  </a:cubicBezTo>
                  <a:cubicBezTo>
                    <a:pt x="6346" y="24082"/>
                    <a:pt x="11197" y="26196"/>
                    <a:pt x="16102" y="26196"/>
                  </a:cubicBezTo>
                  <a:cubicBezTo>
                    <a:pt x="19536" y="26196"/>
                    <a:pt x="22996" y="25160"/>
                    <a:pt x="25706" y="23169"/>
                  </a:cubicBezTo>
                  <a:cubicBezTo>
                    <a:pt x="27286" y="25232"/>
                    <a:pt x="29698" y="26409"/>
                    <a:pt x="32242" y="26409"/>
                  </a:cubicBezTo>
                  <a:cubicBezTo>
                    <a:pt x="32931" y="26409"/>
                    <a:pt x="33630" y="26323"/>
                    <a:pt x="34324" y="26144"/>
                  </a:cubicBezTo>
                  <a:cubicBezTo>
                    <a:pt x="35137" y="25935"/>
                    <a:pt x="34984" y="24910"/>
                    <a:pt x="34324" y="24641"/>
                  </a:cubicBezTo>
                  <a:cubicBezTo>
                    <a:pt x="32541" y="23914"/>
                    <a:pt x="31137" y="22589"/>
                    <a:pt x="30302" y="20875"/>
                  </a:cubicBezTo>
                  <a:cubicBezTo>
                    <a:pt x="36648" y="16007"/>
                    <a:pt x="36480" y="6187"/>
                    <a:pt x="29567" y="1774"/>
                  </a:cubicBezTo>
                  <a:cubicBezTo>
                    <a:pt x="27529" y="473"/>
                    <a:pt x="25246" y="0"/>
                    <a:pt x="22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3"/>
            <p:cNvSpPr/>
            <p:nvPr/>
          </p:nvSpPr>
          <p:spPr>
            <a:xfrm>
              <a:off x="5603850" y="729950"/>
              <a:ext cx="44325" cy="37875"/>
            </a:xfrm>
            <a:custGeom>
              <a:rect b="b" l="l" r="r" t="t"/>
              <a:pathLst>
                <a:path extrusionOk="0" h="1515" w="1773">
                  <a:moveTo>
                    <a:pt x="894" y="0"/>
                  </a:moveTo>
                  <a:cubicBezTo>
                    <a:pt x="405" y="0"/>
                    <a:pt x="1" y="547"/>
                    <a:pt x="280" y="1044"/>
                  </a:cubicBezTo>
                  <a:cubicBezTo>
                    <a:pt x="405" y="1267"/>
                    <a:pt x="569" y="1455"/>
                    <a:pt x="836" y="1501"/>
                  </a:cubicBezTo>
                  <a:cubicBezTo>
                    <a:pt x="890" y="1510"/>
                    <a:pt x="942" y="1514"/>
                    <a:pt x="992" y="1514"/>
                  </a:cubicBezTo>
                  <a:cubicBezTo>
                    <a:pt x="1457" y="1514"/>
                    <a:pt x="1772" y="1142"/>
                    <a:pt x="1689" y="648"/>
                  </a:cubicBezTo>
                  <a:cubicBezTo>
                    <a:pt x="1644" y="385"/>
                    <a:pt x="1454" y="215"/>
                    <a:pt x="1232" y="91"/>
                  </a:cubicBezTo>
                  <a:cubicBezTo>
                    <a:pt x="1120" y="28"/>
                    <a:pt x="1004" y="0"/>
                    <a:pt x="8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3"/>
            <p:cNvSpPr/>
            <p:nvPr/>
          </p:nvSpPr>
          <p:spPr>
            <a:xfrm>
              <a:off x="5700025" y="697375"/>
              <a:ext cx="60225" cy="53675"/>
            </a:xfrm>
            <a:custGeom>
              <a:rect b="b" l="l" r="r" t="t"/>
              <a:pathLst>
                <a:path extrusionOk="0" h="2147" w="2409">
                  <a:moveTo>
                    <a:pt x="1180" y="1"/>
                  </a:moveTo>
                  <a:cubicBezTo>
                    <a:pt x="1097" y="1"/>
                    <a:pt x="1013" y="11"/>
                    <a:pt x="927" y="34"/>
                  </a:cubicBezTo>
                  <a:cubicBezTo>
                    <a:pt x="386" y="183"/>
                    <a:pt x="0" y="802"/>
                    <a:pt x="178" y="1352"/>
                  </a:cubicBezTo>
                  <a:cubicBezTo>
                    <a:pt x="321" y="1795"/>
                    <a:pt x="742" y="2147"/>
                    <a:pt x="1208" y="2147"/>
                  </a:cubicBezTo>
                  <a:cubicBezTo>
                    <a:pt x="1303" y="2147"/>
                    <a:pt x="1399" y="2132"/>
                    <a:pt x="1495" y="2101"/>
                  </a:cubicBezTo>
                  <a:cubicBezTo>
                    <a:pt x="2043" y="1923"/>
                    <a:pt x="2408" y="1365"/>
                    <a:pt x="2244" y="783"/>
                  </a:cubicBezTo>
                  <a:cubicBezTo>
                    <a:pt x="2231" y="741"/>
                    <a:pt x="2219" y="700"/>
                    <a:pt x="2209" y="658"/>
                  </a:cubicBezTo>
                  <a:cubicBezTo>
                    <a:pt x="2137" y="379"/>
                    <a:pt x="1900" y="141"/>
                    <a:pt x="1621" y="69"/>
                  </a:cubicBezTo>
                  <a:cubicBezTo>
                    <a:pt x="1473" y="32"/>
                    <a:pt x="1328" y="1"/>
                    <a:pt x="11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3"/>
            <p:cNvSpPr/>
            <p:nvPr/>
          </p:nvSpPr>
          <p:spPr>
            <a:xfrm>
              <a:off x="5785025" y="670025"/>
              <a:ext cx="64550" cy="50050"/>
            </a:xfrm>
            <a:custGeom>
              <a:rect b="b" l="l" r="r" t="t"/>
              <a:pathLst>
                <a:path extrusionOk="0" h="2002" w="2582">
                  <a:moveTo>
                    <a:pt x="1291" y="1"/>
                  </a:moveTo>
                  <a:cubicBezTo>
                    <a:pt x="3" y="1"/>
                    <a:pt x="1" y="2002"/>
                    <a:pt x="1291" y="2002"/>
                  </a:cubicBezTo>
                  <a:cubicBezTo>
                    <a:pt x="2579" y="2002"/>
                    <a:pt x="2581" y="1"/>
                    <a:pt x="12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3"/>
            <p:cNvSpPr/>
            <p:nvPr/>
          </p:nvSpPr>
          <p:spPr>
            <a:xfrm>
              <a:off x="5887850" y="638500"/>
              <a:ext cx="56125" cy="43525"/>
            </a:xfrm>
            <a:custGeom>
              <a:rect b="b" l="l" r="r" t="t"/>
              <a:pathLst>
                <a:path extrusionOk="0" h="1741" w="2245">
                  <a:moveTo>
                    <a:pt x="1123" y="1"/>
                  </a:moveTo>
                  <a:cubicBezTo>
                    <a:pt x="0" y="1"/>
                    <a:pt x="0" y="1741"/>
                    <a:pt x="1123" y="1741"/>
                  </a:cubicBezTo>
                  <a:cubicBezTo>
                    <a:pt x="2242" y="1741"/>
                    <a:pt x="2244"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 name="Google Shape;525;p63"/>
          <p:cNvSpPr/>
          <p:nvPr/>
        </p:nvSpPr>
        <p:spPr>
          <a:xfrm>
            <a:off x="5188898" y="3568998"/>
            <a:ext cx="578112" cy="572717"/>
          </a:xfrm>
          <a:custGeom>
            <a:rect b="b" l="l" r="r" t="t"/>
            <a:pathLst>
              <a:path extrusionOk="0" h="28980" w="29253">
                <a:moveTo>
                  <a:pt x="14143" y="2700"/>
                </a:moveTo>
                <a:lnTo>
                  <a:pt x="14143" y="2701"/>
                </a:lnTo>
                <a:cubicBezTo>
                  <a:pt x="14382" y="2879"/>
                  <a:pt x="14610" y="3071"/>
                  <a:pt x="14826" y="3275"/>
                </a:cubicBezTo>
                <a:cubicBezTo>
                  <a:pt x="16631" y="4989"/>
                  <a:pt x="17613" y="7527"/>
                  <a:pt x="17512" y="9952"/>
                </a:cubicBezTo>
                <a:cubicBezTo>
                  <a:pt x="16350" y="9553"/>
                  <a:pt x="15139" y="9334"/>
                  <a:pt x="13946" y="9334"/>
                </a:cubicBezTo>
                <a:cubicBezTo>
                  <a:pt x="13767" y="9334"/>
                  <a:pt x="13588" y="9339"/>
                  <a:pt x="13409" y="9349"/>
                </a:cubicBezTo>
                <a:cubicBezTo>
                  <a:pt x="12636" y="9391"/>
                  <a:pt x="11849" y="9550"/>
                  <a:pt x="11078" y="9803"/>
                </a:cubicBezTo>
                <a:cubicBezTo>
                  <a:pt x="11026" y="7418"/>
                  <a:pt x="12076" y="4911"/>
                  <a:pt x="13651" y="3031"/>
                </a:cubicBezTo>
                <a:cubicBezTo>
                  <a:pt x="13812" y="2912"/>
                  <a:pt x="13976" y="2804"/>
                  <a:pt x="14143" y="2700"/>
                </a:cubicBezTo>
                <a:close/>
                <a:moveTo>
                  <a:pt x="13886" y="10716"/>
                </a:moveTo>
                <a:cubicBezTo>
                  <a:pt x="14821" y="10716"/>
                  <a:pt x="15765" y="10856"/>
                  <a:pt x="16686" y="11136"/>
                </a:cubicBezTo>
                <a:cubicBezTo>
                  <a:pt x="16903" y="11202"/>
                  <a:pt x="17115" y="11275"/>
                  <a:pt x="17324" y="11354"/>
                </a:cubicBezTo>
                <a:cubicBezTo>
                  <a:pt x="16955" y="12973"/>
                  <a:pt x="16048" y="14448"/>
                  <a:pt x="14512" y="15473"/>
                </a:cubicBezTo>
                <a:cubicBezTo>
                  <a:pt x="14486" y="15490"/>
                  <a:pt x="14459" y="15506"/>
                  <a:pt x="14432" y="15523"/>
                </a:cubicBezTo>
                <a:cubicBezTo>
                  <a:pt x="13538" y="14957"/>
                  <a:pt x="12753" y="14234"/>
                  <a:pt x="12162" y="13355"/>
                </a:cubicBezTo>
                <a:cubicBezTo>
                  <a:pt x="11692" y="12657"/>
                  <a:pt x="11390" y="11899"/>
                  <a:pt x="11225" y="11110"/>
                </a:cubicBezTo>
                <a:cubicBezTo>
                  <a:pt x="12088" y="10847"/>
                  <a:pt x="12983" y="10716"/>
                  <a:pt x="13886" y="10716"/>
                </a:cubicBezTo>
                <a:close/>
                <a:moveTo>
                  <a:pt x="18312" y="1537"/>
                </a:moveTo>
                <a:cubicBezTo>
                  <a:pt x="20093" y="1537"/>
                  <a:pt x="21942" y="2089"/>
                  <a:pt x="23631" y="3166"/>
                </a:cubicBezTo>
                <a:cubicBezTo>
                  <a:pt x="27706" y="5766"/>
                  <a:pt x="28613" y="11589"/>
                  <a:pt x="24959" y="14979"/>
                </a:cubicBezTo>
                <a:cubicBezTo>
                  <a:pt x="24699" y="15219"/>
                  <a:pt x="24420" y="15438"/>
                  <a:pt x="24127" y="15635"/>
                </a:cubicBezTo>
                <a:cubicBezTo>
                  <a:pt x="23065" y="13370"/>
                  <a:pt x="21068" y="11550"/>
                  <a:pt x="18752" y="10457"/>
                </a:cubicBezTo>
                <a:cubicBezTo>
                  <a:pt x="19023" y="7350"/>
                  <a:pt x="17700" y="4138"/>
                  <a:pt x="15330" y="2098"/>
                </a:cubicBezTo>
                <a:cubicBezTo>
                  <a:pt x="16271" y="1722"/>
                  <a:pt x="17280" y="1537"/>
                  <a:pt x="18312" y="1537"/>
                </a:cubicBezTo>
                <a:close/>
                <a:moveTo>
                  <a:pt x="9622" y="1191"/>
                </a:moveTo>
                <a:cubicBezTo>
                  <a:pt x="10716" y="1191"/>
                  <a:pt x="11799" y="1430"/>
                  <a:pt x="12794" y="1893"/>
                </a:cubicBezTo>
                <a:cubicBezTo>
                  <a:pt x="11658" y="2800"/>
                  <a:pt x="10851" y="4091"/>
                  <a:pt x="10636" y="5807"/>
                </a:cubicBezTo>
                <a:cubicBezTo>
                  <a:pt x="10620" y="5931"/>
                  <a:pt x="10693" y="6020"/>
                  <a:pt x="10792" y="6065"/>
                </a:cubicBezTo>
                <a:cubicBezTo>
                  <a:pt x="10315" y="7423"/>
                  <a:pt x="10088" y="8858"/>
                  <a:pt x="10132" y="10167"/>
                </a:cubicBezTo>
                <a:cubicBezTo>
                  <a:pt x="7489" y="11328"/>
                  <a:pt x="5198" y="13597"/>
                  <a:pt x="4538" y="16234"/>
                </a:cubicBezTo>
                <a:lnTo>
                  <a:pt x="4538" y="16235"/>
                </a:lnTo>
                <a:cubicBezTo>
                  <a:pt x="3803" y="15782"/>
                  <a:pt x="3172" y="15179"/>
                  <a:pt x="2686" y="14467"/>
                </a:cubicBezTo>
                <a:cubicBezTo>
                  <a:pt x="535" y="11329"/>
                  <a:pt x="1003" y="6440"/>
                  <a:pt x="3533" y="3553"/>
                </a:cubicBezTo>
                <a:cubicBezTo>
                  <a:pt x="3546" y="3555"/>
                  <a:pt x="3559" y="3556"/>
                  <a:pt x="3573" y="3556"/>
                </a:cubicBezTo>
                <a:cubicBezTo>
                  <a:pt x="3623" y="3556"/>
                  <a:pt x="3673" y="3543"/>
                  <a:pt x="3717" y="3516"/>
                </a:cubicBezTo>
                <a:cubicBezTo>
                  <a:pt x="5532" y="2476"/>
                  <a:pt x="6944" y="1344"/>
                  <a:pt x="9136" y="1207"/>
                </a:cubicBezTo>
                <a:cubicBezTo>
                  <a:pt x="9298" y="1196"/>
                  <a:pt x="9460" y="1191"/>
                  <a:pt x="9622" y="1191"/>
                </a:cubicBezTo>
                <a:close/>
                <a:moveTo>
                  <a:pt x="18507" y="11885"/>
                </a:moveTo>
                <a:cubicBezTo>
                  <a:pt x="20445" y="12900"/>
                  <a:pt x="21976" y="14481"/>
                  <a:pt x="22813" y="16335"/>
                </a:cubicBezTo>
                <a:cubicBezTo>
                  <a:pt x="21780" y="16759"/>
                  <a:pt x="20647" y="16964"/>
                  <a:pt x="19504" y="16964"/>
                </a:cubicBezTo>
                <a:cubicBezTo>
                  <a:pt x="18187" y="16964"/>
                  <a:pt x="16856" y="16692"/>
                  <a:pt x="15649" y="16169"/>
                </a:cubicBezTo>
                <a:cubicBezTo>
                  <a:pt x="16800" y="15293"/>
                  <a:pt x="17727" y="14157"/>
                  <a:pt x="18254" y="12714"/>
                </a:cubicBezTo>
                <a:lnTo>
                  <a:pt x="18254" y="12715"/>
                </a:lnTo>
                <a:cubicBezTo>
                  <a:pt x="18352" y="12443"/>
                  <a:pt x="18438" y="12166"/>
                  <a:pt x="18507" y="11885"/>
                </a:cubicBezTo>
                <a:close/>
                <a:moveTo>
                  <a:pt x="10357" y="11801"/>
                </a:moveTo>
                <a:cubicBezTo>
                  <a:pt x="10814" y="13567"/>
                  <a:pt x="11948" y="15027"/>
                  <a:pt x="13414" y="16108"/>
                </a:cubicBezTo>
                <a:lnTo>
                  <a:pt x="13414" y="16109"/>
                </a:lnTo>
                <a:cubicBezTo>
                  <a:pt x="11937" y="16849"/>
                  <a:pt x="10221" y="17287"/>
                  <a:pt x="8552" y="17287"/>
                </a:cubicBezTo>
                <a:cubicBezTo>
                  <a:pt x="7559" y="17287"/>
                  <a:pt x="6583" y="17132"/>
                  <a:pt x="5684" y="16794"/>
                </a:cubicBezTo>
                <a:cubicBezTo>
                  <a:pt x="6276" y="14376"/>
                  <a:pt x="8033" y="12813"/>
                  <a:pt x="10357" y="11801"/>
                </a:cubicBezTo>
                <a:close/>
                <a:moveTo>
                  <a:pt x="14597" y="16860"/>
                </a:moveTo>
                <a:cubicBezTo>
                  <a:pt x="16211" y="17742"/>
                  <a:pt x="18071" y="18226"/>
                  <a:pt x="19836" y="18239"/>
                </a:cubicBezTo>
                <a:cubicBezTo>
                  <a:pt x="19855" y="18239"/>
                  <a:pt x="19875" y="18239"/>
                  <a:pt x="19894" y="18239"/>
                </a:cubicBezTo>
                <a:cubicBezTo>
                  <a:pt x="21057" y="18239"/>
                  <a:pt x="22193" y="17983"/>
                  <a:pt x="23243" y="17533"/>
                </a:cubicBezTo>
                <a:lnTo>
                  <a:pt x="23243" y="17533"/>
                </a:lnTo>
                <a:cubicBezTo>
                  <a:pt x="23754" y="19405"/>
                  <a:pt x="23580" y="21466"/>
                  <a:pt x="22464" y="23460"/>
                </a:cubicBezTo>
                <a:cubicBezTo>
                  <a:pt x="20882" y="26284"/>
                  <a:pt x="18005" y="27654"/>
                  <a:pt x="15044" y="27654"/>
                </a:cubicBezTo>
                <a:cubicBezTo>
                  <a:pt x="13094" y="27654"/>
                  <a:pt x="11108" y="27060"/>
                  <a:pt x="9432" y="25894"/>
                </a:cubicBezTo>
                <a:cubicBezTo>
                  <a:pt x="7730" y="24710"/>
                  <a:pt x="6408" y="22914"/>
                  <a:pt x="5813" y="20917"/>
                </a:cubicBezTo>
                <a:cubicBezTo>
                  <a:pt x="5908" y="20794"/>
                  <a:pt x="5926" y="20630"/>
                  <a:pt x="5860" y="20490"/>
                </a:cubicBezTo>
                <a:lnTo>
                  <a:pt x="5860" y="20490"/>
                </a:lnTo>
                <a:lnTo>
                  <a:pt x="5861" y="20491"/>
                </a:lnTo>
                <a:cubicBezTo>
                  <a:pt x="5707" y="20141"/>
                  <a:pt x="5589" y="19777"/>
                  <a:pt x="5511" y="19402"/>
                </a:cubicBezTo>
                <a:cubicBezTo>
                  <a:pt x="5467" y="18994"/>
                  <a:pt x="5455" y="18582"/>
                  <a:pt x="5478" y="18171"/>
                </a:cubicBezTo>
                <a:cubicBezTo>
                  <a:pt x="5480" y="18134"/>
                  <a:pt x="5485" y="18100"/>
                  <a:pt x="5488" y="18063"/>
                </a:cubicBezTo>
                <a:cubicBezTo>
                  <a:pt x="6301" y="18358"/>
                  <a:pt x="7183" y="18520"/>
                  <a:pt x="8115" y="18520"/>
                </a:cubicBezTo>
                <a:cubicBezTo>
                  <a:pt x="8208" y="18520"/>
                  <a:pt x="8302" y="18518"/>
                  <a:pt x="8396" y="18515"/>
                </a:cubicBezTo>
                <a:cubicBezTo>
                  <a:pt x="10491" y="18442"/>
                  <a:pt x="12735" y="17924"/>
                  <a:pt x="14597" y="16860"/>
                </a:cubicBezTo>
                <a:close/>
                <a:moveTo>
                  <a:pt x="9193" y="1"/>
                </a:moveTo>
                <a:cubicBezTo>
                  <a:pt x="6999" y="1"/>
                  <a:pt x="4863" y="714"/>
                  <a:pt x="3713" y="2437"/>
                </a:cubicBezTo>
                <a:cubicBezTo>
                  <a:pt x="1187" y="4294"/>
                  <a:pt x="0" y="7949"/>
                  <a:pt x="275" y="10991"/>
                </a:cubicBezTo>
                <a:cubicBezTo>
                  <a:pt x="530" y="13822"/>
                  <a:pt x="2073" y="16256"/>
                  <a:pt x="4353" y="17543"/>
                </a:cubicBezTo>
                <a:cubicBezTo>
                  <a:pt x="4334" y="18048"/>
                  <a:pt x="4379" y="18553"/>
                  <a:pt x="4485" y="19048"/>
                </a:cubicBezTo>
                <a:cubicBezTo>
                  <a:pt x="4501" y="20156"/>
                  <a:pt x="4704" y="21244"/>
                  <a:pt x="5099" y="22206"/>
                </a:cubicBezTo>
                <a:cubicBezTo>
                  <a:pt x="6782" y="26306"/>
                  <a:pt x="10993" y="28980"/>
                  <a:pt x="15346" y="28980"/>
                </a:cubicBezTo>
                <a:cubicBezTo>
                  <a:pt x="16130" y="28980"/>
                  <a:pt x="16918" y="28893"/>
                  <a:pt x="17698" y="28712"/>
                </a:cubicBezTo>
                <a:cubicBezTo>
                  <a:pt x="22311" y="27642"/>
                  <a:pt x="25477" y="22829"/>
                  <a:pt x="24876" y="18171"/>
                </a:cubicBezTo>
                <a:cubicBezTo>
                  <a:pt x="24815" y="17713"/>
                  <a:pt x="24717" y="17260"/>
                  <a:pt x="24582" y="16818"/>
                </a:cubicBezTo>
                <a:cubicBezTo>
                  <a:pt x="26550" y="15547"/>
                  <a:pt x="28024" y="13524"/>
                  <a:pt x="28441" y="11154"/>
                </a:cubicBezTo>
                <a:cubicBezTo>
                  <a:pt x="29253" y="6545"/>
                  <a:pt x="26353" y="2608"/>
                  <a:pt x="22191" y="938"/>
                </a:cubicBezTo>
                <a:cubicBezTo>
                  <a:pt x="20987" y="455"/>
                  <a:pt x="19607" y="199"/>
                  <a:pt x="18228" y="199"/>
                </a:cubicBezTo>
                <a:cubicBezTo>
                  <a:pt x="16729" y="199"/>
                  <a:pt x="15231" y="502"/>
                  <a:pt x="13964" y="1145"/>
                </a:cubicBezTo>
                <a:cubicBezTo>
                  <a:pt x="12626" y="428"/>
                  <a:pt x="10892" y="1"/>
                  <a:pt x="9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4"/>
          <p:cNvSpPr txBox="1"/>
          <p:nvPr>
            <p:ph type="title"/>
          </p:nvPr>
        </p:nvSpPr>
        <p:spPr>
          <a:xfrm>
            <a:off x="3628589" y="2942625"/>
            <a:ext cx="23331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t>Mercury</a:t>
            </a:r>
            <a:endParaRPr sz="2100"/>
          </a:p>
        </p:txBody>
      </p:sp>
      <p:sp>
        <p:nvSpPr>
          <p:cNvPr id="531" name="Google Shape;531;p64"/>
          <p:cNvSpPr txBox="1"/>
          <p:nvPr>
            <p:ph idx="1" type="subTitle"/>
          </p:nvPr>
        </p:nvSpPr>
        <p:spPr>
          <a:xfrm>
            <a:off x="3628600" y="3303578"/>
            <a:ext cx="23331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 one</a:t>
            </a:r>
            <a:endParaRPr/>
          </a:p>
        </p:txBody>
      </p:sp>
      <p:sp>
        <p:nvSpPr>
          <p:cNvPr id="532" name="Google Shape;532;p64"/>
          <p:cNvSpPr txBox="1"/>
          <p:nvPr>
            <p:ph idx="2" type="title"/>
          </p:nvPr>
        </p:nvSpPr>
        <p:spPr>
          <a:xfrm>
            <a:off x="1295503" y="2130949"/>
            <a:ext cx="23331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t>Venus</a:t>
            </a:r>
            <a:endParaRPr sz="2100"/>
          </a:p>
        </p:txBody>
      </p:sp>
      <p:sp>
        <p:nvSpPr>
          <p:cNvPr id="533" name="Google Shape;533;p64"/>
          <p:cNvSpPr txBox="1"/>
          <p:nvPr>
            <p:ph idx="3" type="subTitle"/>
          </p:nvPr>
        </p:nvSpPr>
        <p:spPr>
          <a:xfrm>
            <a:off x="1295511" y="2491901"/>
            <a:ext cx="23331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it is very hot</a:t>
            </a:r>
            <a:endParaRPr/>
          </a:p>
        </p:txBody>
      </p:sp>
      <p:sp>
        <p:nvSpPr>
          <p:cNvPr id="534" name="Google Shape;534;p64"/>
          <p:cNvSpPr txBox="1"/>
          <p:nvPr>
            <p:ph idx="4" type="title"/>
          </p:nvPr>
        </p:nvSpPr>
        <p:spPr>
          <a:xfrm>
            <a:off x="5964918" y="2130948"/>
            <a:ext cx="23331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t>Mars</a:t>
            </a:r>
            <a:endParaRPr sz="2100"/>
          </a:p>
        </p:txBody>
      </p:sp>
      <p:sp>
        <p:nvSpPr>
          <p:cNvPr id="535" name="Google Shape;535;p64"/>
          <p:cNvSpPr txBox="1"/>
          <p:nvPr>
            <p:ph idx="5" type="subTitle"/>
          </p:nvPr>
        </p:nvSpPr>
        <p:spPr>
          <a:xfrm>
            <a:off x="5964925" y="2491900"/>
            <a:ext cx="23331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 despite its red color</a:t>
            </a:r>
            <a:endParaRPr/>
          </a:p>
        </p:txBody>
      </p:sp>
      <p:sp>
        <p:nvSpPr>
          <p:cNvPr id="536" name="Google Shape;536;p64"/>
          <p:cNvSpPr txBox="1"/>
          <p:nvPr>
            <p:ph idx="6" type="title"/>
          </p:nvPr>
        </p:nvSpPr>
        <p:spPr>
          <a:xfrm>
            <a:off x="2569750" y="711175"/>
            <a:ext cx="4004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Main characteristics</a:t>
            </a:r>
            <a:endParaRPr/>
          </a:p>
        </p:txBody>
      </p:sp>
      <p:sp>
        <p:nvSpPr>
          <p:cNvPr id="537" name="Google Shape;537;p64"/>
          <p:cNvSpPr/>
          <p:nvPr/>
        </p:nvSpPr>
        <p:spPr>
          <a:xfrm>
            <a:off x="6908293" y="1608513"/>
            <a:ext cx="446360" cy="322962"/>
          </a:xfrm>
          <a:custGeom>
            <a:rect b="b" l="l" r="r" t="t"/>
            <a:pathLst>
              <a:path extrusionOk="0" h="7479" w="10336">
                <a:moveTo>
                  <a:pt x="7787" y="900"/>
                </a:moveTo>
                <a:cubicBezTo>
                  <a:pt x="7073" y="1733"/>
                  <a:pt x="6311" y="2638"/>
                  <a:pt x="5263" y="2948"/>
                </a:cubicBezTo>
                <a:cubicBezTo>
                  <a:pt x="5187" y="2970"/>
                  <a:pt x="5111" y="2980"/>
                  <a:pt x="5036" y="2980"/>
                </a:cubicBezTo>
                <a:cubicBezTo>
                  <a:pt x="4384" y="2980"/>
                  <a:pt x="3780" y="2215"/>
                  <a:pt x="3310" y="1852"/>
                </a:cubicBezTo>
                <a:cubicBezTo>
                  <a:pt x="2929" y="1566"/>
                  <a:pt x="2524" y="1328"/>
                  <a:pt x="2120" y="1114"/>
                </a:cubicBezTo>
                <a:cubicBezTo>
                  <a:pt x="3596" y="1114"/>
                  <a:pt x="5120" y="1114"/>
                  <a:pt x="6597" y="995"/>
                </a:cubicBezTo>
                <a:cubicBezTo>
                  <a:pt x="6740" y="995"/>
                  <a:pt x="7287" y="900"/>
                  <a:pt x="7787" y="900"/>
                </a:cubicBezTo>
                <a:close/>
                <a:moveTo>
                  <a:pt x="8669" y="1304"/>
                </a:moveTo>
                <a:cubicBezTo>
                  <a:pt x="8716" y="1852"/>
                  <a:pt x="8550" y="2495"/>
                  <a:pt x="8573" y="3067"/>
                </a:cubicBezTo>
                <a:cubicBezTo>
                  <a:pt x="8621" y="3757"/>
                  <a:pt x="8716" y="4448"/>
                  <a:pt x="8740" y="5138"/>
                </a:cubicBezTo>
                <a:cubicBezTo>
                  <a:pt x="8740" y="5377"/>
                  <a:pt x="8740" y="5615"/>
                  <a:pt x="8716" y="5853"/>
                </a:cubicBezTo>
                <a:cubicBezTo>
                  <a:pt x="8311" y="4829"/>
                  <a:pt x="7692" y="3900"/>
                  <a:pt x="6930" y="3090"/>
                </a:cubicBezTo>
                <a:cubicBezTo>
                  <a:pt x="7549" y="2543"/>
                  <a:pt x="8121" y="1947"/>
                  <a:pt x="8669" y="1304"/>
                </a:cubicBezTo>
                <a:close/>
                <a:moveTo>
                  <a:pt x="929" y="1543"/>
                </a:moveTo>
                <a:lnTo>
                  <a:pt x="929" y="1543"/>
                </a:lnTo>
                <a:cubicBezTo>
                  <a:pt x="1739" y="1947"/>
                  <a:pt x="2477" y="2424"/>
                  <a:pt x="3191" y="2971"/>
                </a:cubicBezTo>
                <a:cubicBezTo>
                  <a:pt x="2524" y="4186"/>
                  <a:pt x="1643" y="5258"/>
                  <a:pt x="1072" y="6544"/>
                </a:cubicBezTo>
                <a:lnTo>
                  <a:pt x="1048" y="6520"/>
                </a:lnTo>
                <a:cubicBezTo>
                  <a:pt x="1024" y="4877"/>
                  <a:pt x="976" y="3210"/>
                  <a:pt x="929" y="1543"/>
                </a:cubicBezTo>
                <a:close/>
                <a:moveTo>
                  <a:pt x="3929" y="3543"/>
                </a:moveTo>
                <a:cubicBezTo>
                  <a:pt x="4276" y="3767"/>
                  <a:pt x="4675" y="3887"/>
                  <a:pt x="5096" y="3887"/>
                </a:cubicBezTo>
                <a:cubicBezTo>
                  <a:pt x="5167" y="3887"/>
                  <a:pt x="5239" y="3883"/>
                  <a:pt x="5311" y="3876"/>
                </a:cubicBezTo>
                <a:cubicBezTo>
                  <a:pt x="5573" y="3829"/>
                  <a:pt x="5858" y="3733"/>
                  <a:pt x="6120" y="3614"/>
                </a:cubicBezTo>
                <a:cubicBezTo>
                  <a:pt x="6930" y="4400"/>
                  <a:pt x="7573" y="5377"/>
                  <a:pt x="7978" y="6448"/>
                </a:cubicBezTo>
                <a:cubicBezTo>
                  <a:pt x="7764" y="6424"/>
                  <a:pt x="7549" y="6401"/>
                  <a:pt x="7430" y="6401"/>
                </a:cubicBezTo>
                <a:cubicBezTo>
                  <a:pt x="7209" y="6395"/>
                  <a:pt x="6988" y="6392"/>
                  <a:pt x="6766" y="6392"/>
                </a:cubicBezTo>
                <a:cubicBezTo>
                  <a:pt x="5202" y="6392"/>
                  <a:pt x="3637" y="6523"/>
                  <a:pt x="2072" y="6544"/>
                </a:cubicBezTo>
                <a:cubicBezTo>
                  <a:pt x="2596" y="5496"/>
                  <a:pt x="3358" y="4567"/>
                  <a:pt x="3929" y="3543"/>
                </a:cubicBezTo>
                <a:close/>
                <a:moveTo>
                  <a:pt x="7605" y="1"/>
                </a:moveTo>
                <a:cubicBezTo>
                  <a:pt x="6840" y="1"/>
                  <a:pt x="6076" y="114"/>
                  <a:pt x="5311" y="114"/>
                </a:cubicBezTo>
                <a:cubicBezTo>
                  <a:pt x="3691" y="114"/>
                  <a:pt x="2096" y="161"/>
                  <a:pt x="476" y="185"/>
                </a:cubicBezTo>
                <a:cubicBezTo>
                  <a:pt x="456" y="181"/>
                  <a:pt x="436" y="179"/>
                  <a:pt x="415" y="179"/>
                </a:cubicBezTo>
                <a:cubicBezTo>
                  <a:pt x="318" y="179"/>
                  <a:pt x="226" y="225"/>
                  <a:pt x="167" y="304"/>
                </a:cubicBezTo>
                <a:cubicBezTo>
                  <a:pt x="72" y="376"/>
                  <a:pt x="0" y="495"/>
                  <a:pt x="24" y="638"/>
                </a:cubicBezTo>
                <a:cubicBezTo>
                  <a:pt x="24" y="2757"/>
                  <a:pt x="119" y="4877"/>
                  <a:pt x="143" y="6972"/>
                </a:cubicBezTo>
                <a:cubicBezTo>
                  <a:pt x="143" y="7234"/>
                  <a:pt x="334" y="7448"/>
                  <a:pt x="595" y="7448"/>
                </a:cubicBezTo>
                <a:cubicBezTo>
                  <a:pt x="1022" y="7470"/>
                  <a:pt x="1449" y="7479"/>
                  <a:pt x="1877" y="7479"/>
                </a:cubicBezTo>
                <a:cubicBezTo>
                  <a:pt x="2857" y="7479"/>
                  <a:pt x="3840" y="7434"/>
                  <a:pt x="4834" y="7401"/>
                </a:cubicBezTo>
                <a:cubicBezTo>
                  <a:pt x="5059" y="7392"/>
                  <a:pt x="5288" y="7389"/>
                  <a:pt x="5519" y="7389"/>
                </a:cubicBezTo>
                <a:cubicBezTo>
                  <a:pt x="6011" y="7389"/>
                  <a:pt x="6514" y="7403"/>
                  <a:pt x="7014" y="7403"/>
                </a:cubicBezTo>
                <a:cubicBezTo>
                  <a:pt x="7527" y="7403"/>
                  <a:pt x="8037" y="7388"/>
                  <a:pt x="8526" y="7329"/>
                </a:cubicBezTo>
                <a:cubicBezTo>
                  <a:pt x="10336" y="7067"/>
                  <a:pt x="9597" y="4281"/>
                  <a:pt x="9502" y="3067"/>
                </a:cubicBezTo>
                <a:cubicBezTo>
                  <a:pt x="9454" y="2305"/>
                  <a:pt x="9597" y="1566"/>
                  <a:pt x="9502" y="804"/>
                </a:cubicBezTo>
                <a:cubicBezTo>
                  <a:pt x="9454" y="542"/>
                  <a:pt x="9288" y="304"/>
                  <a:pt x="9026" y="185"/>
                </a:cubicBezTo>
                <a:cubicBezTo>
                  <a:pt x="8947" y="106"/>
                  <a:pt x="8835" y="60"/>
                  <a:pt x="8718" y="60"/>
                </a:cubicBezTo>
                <a:cubicBezTo>
                  <a:pt x="8694" y="60"/>
                  <a:pt x="8669" y="62"/>
                  <a:pt x="8645" y="66"/>
                </a:cubicBezTo>
                <a:cubicBezTo>
                  <a:pt x="8454" y="42"/>
                  <a:pt x="8288" y="18"/>
                  <a:pt x="8097" y="18"/>
                </a:cubicBezTo>
                <a:cubicBezTo>
                  <a:pt x="7933" y="6"/>
                  <a:pt x="7769" y="1"/>
                  <a:pt x="76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4"/>
          <p:cNvSpPr/>
          <p:nvPr/>
        </p:nvSpPr>
        <p:spPr>
          <a:xfrm>
            <a:off x="4604357" y="2348657"/>
            <a:ext cx="381583" cy="466026"/>
          </a:xfrm>
          <a:custGeom>
            <a:rect b="b" l="l" r="r" t="t"/>
            <a:pathLst>
              <a:path extrusionOk="0" h="10792" w="8836">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 name="Google Shape;539;p64"/>
          <p:cNvGrpSpPr/>
          <p:nvPr/>
        </p:nvGrpSpPr>
        <p:grpSpPr>
          <a:xfrm>
            <a:off x="2233194" y="1585547"/>
            <a:ext cx="457718" cy="368908"/>
            <a:chOff x="1634225" y="2385300"/>
            <a:chExt cx="264975" cy="213575"/>
          </a:xfrm>
        </p:grpSpPr>
        <p:sp>
          <p:nvSpPr>
            <p:cNvPr id="540" name="Google Shape;540;p64"/>
            <p:cNvSpPr/>
            <p:nvPr/>
          </p:nvSpPr>
          <p:spPr>
            <a:xfrm>
              <a:off x="1634225" y="2385300"/>
              <a:ext cx="264975" cy="213575"/>
            </a:xfrm>
            <a:custGeom>
              <a:rect b="b" l="l" r="r" t="t"/>
              <a:pathLst>
                <a:path extrusionOk="0" h="8543" w="10599">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4"/>
            <p:cNvSpPr/>
            <p:nvPr/>
          </p:nvSpPr>
          <p:spPr>
            <a:xfrm>
              <a:off x="1681875" y="2427900"/>
              <a:ext cx="75025" cy="88825"/>
            </a:xfrm>
            <a:custGeom>
              <a:rect b="b" l="l" r="r" t="t"/>
              <a:pathLst>
                <a:path extrusionOk="0" h="3553" w="3001">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4"/>
            <p:cNvSpPr/>
            <p:nvPr/>
          </p:nvSpPr>
          <p:spPr>
            <a:xfrm>
              <a:off x="1775600" y="2447875"/>
              <a:ext cx="69925" cy="19450"/>
            </a:xfrm>
            <a:custGeom>
              <a:rect b="b" l="l" r="r" t="t"/>
              <a:pathLst>
                <a:path extrusionOk="0" h="778" w="2797">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4"/>
            <p:cNvSpPr/>
            <p:nvPr/>
          </p:nvSpPr>
          <p:spPr>
            <a:xfrm>
              <a:off x="1775600" y="2483600"/>
              <a:ext cx="69925" cy="19750"/>
            </a:xfrm>
            <a:custGeom>
              <a:rect b="b" l="l" r="r" t="t"/>
              <a:pathLst>
                <a:path extrusionOk="0" h="790" w="2797">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4"/>
            <p:cNvSpPr/>
            <p:nvPr/>
          </p:nvSpPr>
          <p:spPr>
            <a:xfrm>
              <a:off x="1708425" y="2525550"/>
              <a:ext cx="117475" cy="27425"/>
            </a:xfrm>
            <a:custGeom>
              <a:rect b="b" l="l" r="r" t="t"/>
              <a:pathLst>
                <a:path extrusionOk="0" h="1097" w="4699">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5" name="Google Shape;545;p64"/>
          <p:cNvPicPr preferRelativeResize="0"/>
          <p:nvPr/>
        </p:nvPicPr>
        <p:blipFill>
          <a:blip r:embed="rId3">
            <a:alphaModFix/>
          </a:blip>
          <a:stretch>
            <a:fillRect/>
          </a:stretch>
        </p:blipFill>
        <p:spPr>
          <a:xfrm flipH="1">
            <a:off x="7011150" y="3560300"/>
            <a:ext cx="2015919" cy="101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538"/>
                                        </p:tgtEl>
                                        <p:attrNameLst>
                                          <p:attrName>style.visibility</p:attrName>
                                        </p:attrNameLst>
                                      </p:cBhvr>
                                      <p:to>
                                        <p:strVal val="visible"/>
                                      </p:to>
                                    </p:set>
                                    <p:anim calcmode="lin" valueType="num">
                                      <p:cBhvr additive="base">
                                        <p:cTn dur="1000"/>
                                        <p:tgtEl>
                                          <p:spTgt spid="53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539"/>
                                        </p:tgtEl>
                                        <p:attrNameLst>
                                          <p:attrName>style.visibility</p:attrName>
                                        </p:attrNameLst>
                                      </p:cBhvr>
                                      <p:to>
                                        <p:strVal val="visible"/>
                                      </p:to>
                                    </p:set>
                                    <p:anim calcmode="lin" valueType="num">
                                      <p:cBhvr additive="base">
                                        <p:cTn dur="1000"/>
                                        <p:tgtEl>
                                          <p:spTgt spid="539"/>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537"/>
                                        </p:tgtEl>
                                        <p:attrNameLst>
                                          <p:attrName>style.visibility</p:attrName>
                                        </p:attrNameLst>
                                      </p:cBhvr>
                                      <p:to>
                                        <p:strVal val="visible"/>
                                      </p:to>
                                    </p:set>
                                    <p:anim calcmode="lin" valueType="num">
                                      <p:cBhvr additive="base">
                                        <p:cTn dur="1000"/>
                                        <p:tgtEl>
                                          <p:spTgt spid="53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5"/>
          <p:cNvSpPr txBox="1"/>
          <p:nvPr>
            <p:ph idx="4" type="title"/>
          </p:nvPr>
        </p:nvSpPr>
        <p:spPr>
          <a:xfrm>
            <a:off x="5097100" y="3331249"/>
            <a:ext cx="3042000" cy="4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4,759</a:t>
            </a:r>
            <a:endParaRPr/>
          </a:p>
        </p:txBody>
      </p:sp>
      <p:sp>
        <p:nvSpPr>
          <p:cNvPr id="551" name="Google Shape;551;p65"/>
          <p:cNvSpPr txBox="1"/>
          <p:nvPr>
            <p:ph idx="3" type="subTitle"/>
          </p:nvPr>
        </p:nvSpPr>
        <p:spPr>
          <a:xfrm>
            <a:off x="5097050" y="2643851"/>
            <a:ext cx="3042000" cy="53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Jupiter is the biggest planet of them all</a:t>
            </a:r>
            <a:endParaRPr>
              <a:solidFill>
                <a:schemeClr val="dk1"/>
              </a:solidFill>
            </a:endParaRPr>
          </a:p>
        </p:txBody>
      </p:sp>
      <p:sp>
        <p:nvSpPr>
          <p:cNvPr id="552" name="Google Shape;552;p65"/>
          <p:cNvSpPr txBox="1"/>
          <p:nvPr>
            <p:ph type="title"/>
          </p:nvPr>
        </p:nvSpPr>
        <p:spPr>
          <a:xfrm>
            <a:off x="5097100" y="965775"/>
            <a:ext cx="3042000" cy="4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2,569</a:t>
            </a:r>
            <a:endParaRPr/>
          </a:p>
        </p:txBody>
      </p:sp>
      <p:sp>
        <p:nvSpPr>
          <p:cNvPr id="553" name="Google Shape;553;p65"/>
          <p:cNvSpPr txBox="1"/>
          <p:nvPr>
            <p:ph idx="2" type="title"/>
          </p:nvPr>
        </p:nvSpPr>
        <p:spPr>
          <a:xfrm>
            <a:off x="5097100" y="2148512"/>
            <a:ext cx="3042000" cy="4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1,458</a:t>
            </a:r>
            <a:endParaRPr/>
          </a:p>
        </p:txBody>
      </p:sp>
      <p:sp>
        <p:nvSpPr>
          <p:cNvPr id="554" name="Google Shape;554;p65"/>
          <p:cNvSpPr txBox="1"/>
          <p:nvPr>
            <p:ph idx="5" type="subTitle"/>
          </p:nvPr>
        </p:nvSpPr>
        <p:spPr>
          <a:xfrm>
            <a:off x="5097050" y="3826588"/>
            <a:ext cx="3042000" cy="53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Neptune is the farthest planet from the Sun</a:t>
            </a:r>
            <a:endParaRPr>
              <a:solidFill>
                <a:schemeClr val="dk1"/>
              </a:solidFill>
            </a:endParaRPr>
          </a:p>
        </p:txBody>
      </p:sp>
      <p:sp>
        <p:nvSpPr>
          <p:cNvPr id="555" name="Google Shape;555;p65"/>
          <p:cNvSpPr txBox="1"/>
          <p:nvPr>
            <p:ph idx="6" type="title"/>
          </p:nvPr>
        </p:nvSpPr>
        <p:spPr>
          <a:xfrm>
            <a:off x="1002325" y="711175"/>
            <a:ext cx="3042000" cy="8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important numbers</a:t>
            </a:r>
            <a:endParaRPr/>
          </a:p>
        </p:txBody>
      </p:sp>
      <p:sp>
        <p:nvSpPr>
          <p:cNvPr id="556" name="Google Shape;556;p65"/>
          <p:cNvSpPr txBox="1"/>
          <p:nvPr>
            <p:ph idx="1" type="subTitle"/>
          </p:nvPr>
        </p:nvSpPr>
        <p:spPr>
          <a:xfrm>
            <a:off x="5097050" y="1461113"/>
            <a:ext cx="3042000" cy="53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Mercury is the closest planet to the Sun</a:t>
            </a:r>
            <a:endParaRPr>
              <a:solidFill>
                <a:schemeClr val="dk1"/>
              </a:solidFill>
            </a:endParaRPr>
          </a:p>
        </p:txBody>
      </p:sp>
      <p:pic>
        <p:nvPicPr>
          <p:cNvPr id="557" name="Google Shape;557;p65"/>
          <p:cNvPicPr preferRelativeResize="0"/>
          <p:nvPr/>
        </p:nvPicPr>
        <p:blipFill rotWithShape="1">
          <a:blip r:embed="rId3">
            <a:alphaModFix amt="78000"/>
          </a:blip>
          <a:srcRect b="0" l="19967" r="0" t="0"/>
          <a:stretch/>
        </p:blipFill>
        <p:spPr>
          <a:xfrm rot="-899972">
            <a:off x="3553653" y="2456338"/>
            <a:ext cx="1470368" cy="758224"/>
          </a:xfrm>
          <a:prstGeom prst="rect">
            <a:avLst/>
          </a:prstGeom>
          <a:noFill/>
          <a:ln>
            <a:noFill/>
          </a:ln>
        </p:spPr>
      </p:pic>
      <p:pic>
        <p:nvPicPr>
          <p:cNvPr id="558" name="Google Shape;558;p65"/>
          <p:cNvPicPr preferRelativeResize="0"/>
          <p:nvPr/>
        </p:nvPicPr>
        <p:blipFill rotWithShape="1">
          <a:blip r:embed="rId4">
            <a:alphaModFix/>
          </a:blip>
          <a:srcRect b="0" l="1552" r="21595" t="0"/>
          <a:stretch/>
        </p:blipFill>
        <p:spPr>
          <a:xfrm rot="-332430">
            <a:off x="983950" y="1854513"/>
            <a:ext cx="2440648" cy="2113573"/>
          </a:xfrm>
          <a:prstGeom prst="rect">
            <a:avLst/>
          </a:prstGeom>
          <a:noFill/>
          <a:ln>
            <a:noFill/>
          </a:ln>
          <a:effectLst>
            <a:outerShdw blurRad="57150" rotWithShape="0" algn="bl" dir="5400000" dist="19050">
              <a:srgbClr val="000000">
                <a:alpha val="50000"/>
              </a:srgbClr>
            </a:outerShdw>
          </a:effectLst>
        </p:spPr>
      </p:pic>
      <p:sp>
        <p:nvSpPr>
          <p:cNvPr id="559" name="Google Shape;559;p65"/>
          <p:cNvSpPr/>
          <p:nvPr/>
        </p:nvSpPr>
        <p:spPr>
          <a:xfrm rot="2862786">
            <a:off x="2650669" y="1513552"/>
            <a:ext cx="1253614" cy="738788"/>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6"/>
          <p:cNvSpPr txBox="1"/>
          <p:nvPr>
            <p:ph type="title"/>
          </p:nvPr>
        </p:nvSpPr>
        <p:spPr>
          <a:xfrm>
            <a:off x="1301450" y="2719788"/>
            <a:ext cx="2101200" cy="6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565" name="Google Shape;565;p66"/>
          <p:cNvSpPr txBox="1"/>
          <p:nvPr>
            <p:ph idx="1" type="subTitle"/>
          </p:nvPr>
        </p:nvSpPr>
        <p:spPr>
          <a:xfrm>
            <a:off x="1301450" y="3383388"/>
            <a:ext cx="21012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566" name="Google Shape;566;p66"/>
          <p:cNvSpPr txBox="1"/>
          <p:nvPr>
            <p:ph idx="2" type="title"/>
          </p:nvPr>
        </p:nvSpPr>
        <p:spPr>
          <a:xfrm>
            <a:off x="3521400" y="2719788"/>
            <a:ext cx="2101200" cy="6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567" name="Google Shape;567;p66"/>
          <p:cNvSpPr txBox="1"/>
          <p:nvPr>
            <p:ph idx="3" type="subTitle"/>
          </p:nvPr>
        </p:nvSpPr>
        <p:spPr>
          <a:xfrm>
            <a:off x="3521400" y="3383388"/>
            <a:ext cx="21012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only planet</a:t>
            </a:r>
            <a:endParaRPr/>
          </a:p>
          <a:p>
            <a:pPr indent="0" lvl="0" marL="0" rtl="0" algn="ctr">
              <a:spcBef>
                <a:spcPts val="0"/>
              </a:spcBef>
              <a:spcAft>
                <a:spcPts val="0"/>
              </a:spcAft>
              <a:buNone/>
            </a:pPr>
            <a:r>
              <a:rPr lang="en"/>
              <a:t>with rings</a:t>
            </a:r>
            <a:endParaRPr/>
          </a:p>
        </p:txBody>
      </p:sp>
      <p:sp>
        <p:nvSpPr>
          <p:cNvPr id="568" name="Google Shape;568;p66"/>
          <p:cNvSpPr txBox="1"/>
          <p:nvPr>
            <p:ph idx="4" type="title"/>
          </p:nvPr>
        </p:nvSpPr>
        <p:spPr>
          <a:xfrm>
            <a:off x="5741350" y="2719788"/>
            <a:ext cx="2101200" cy="6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40%</a:t>
            </a:r>
            <a:endParaRPr/>
          </a:p>
        </p:txBody>
      </p:sp>
      <p:sp>
        <p:nvSpPr>
          <p:cNvPr id="569" name="Google Shape;569;p66"/>
          <p:cNvSpPr txBox="1"/>
          <p:nvPr>
            <p:ph idx="5" type="subTitle"/>
          </p:nvPr>
        </p:nvSpPr>
        <p:spPr>
          <a:xfrm>
            <a:off x="5741350" y="3383388"/>
            <a:ext cx="21012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but it’s hot</a:t>
            </a:r>
            <a:endParaRPr/>
          </a:p>
        </p:txBody>
      </p:sp>
      <p:grpSp>
        <p:nvGrpSpPr>
          <p:cNvPr id="570" name="Google Shape;570;p66"/>
          <p:cNvGrpSpPr/>
          <p:nvPr/>
        </p:nvGrpSpPr>
        <p:grpSpPr>
          <a:xfrm rot="3689022">
            <a:off x="1703825" y="1208754"/>
            <a:ext cx="1297760" cy="1297989"/>
            <a:chOff x="5572206" y="2418687"/>
            <a:chExt cx="1023900" cy="1023900"/>
          </a:xfrm>
        </p:grpSpPr>
        <p:sp>
          <p:nvSpPr>
            <p:cNvPr id="571" name="Google Shape;571;p66"/>
            <p:cNvSpPr/>
            <p:nvPr/>
          </p:nvSpPr>
          <p:spPr>
            <a:xfrm>
              <a:off x="5681300" y="2527788"/>
              <a:ext cx="805800" cy="80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6"/>
            <p:cNvSpPr/>
            <p:nvPr/>
          </p:nvSpPr>
          <p:spPr>
            <a:xfrm rot="-1138073">
              <a:off x="5681280" y="2527762"/>
              <a:ext cx="805752" cy="805752"/>
            </a:xfrm>
            <a:prstGeom prst="pie">
              <a:avLst>
                <a:gd fmla="val 13513838" name="adj1"/>
                <a:gd fmla="val 16200000"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66"/>
          <p:cNvGrpSpPr/>
          <p:nvPr/>
        </p:nvGrpSpPr>
        <p:grpSpPr>
          <a:xfrm>
            <a:off x="4061300" y="1347229"/>
            <a:ext cx="1021386" cy="1021538"/>
            <a:chOff x="5681273" y="2527788"/>
            <a:chExt cx="805827" cy="805820"/>
          </a:xfrm>
        </p:grpSpPr>
        <p:sp>
          <p:nvSpPr>
            <p:cNvPr id="574" name="Google Shape;574;p66"/>
            <p:cNvSpPr/>
            <p:nvPr/>
          </p:nvSpPr>
          <p:spPr>
            <a:xfrm>
              <a:off x="5681300" y="2527788"/>
              <a:ext cx="805800" cy="80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6"/>
            <p:cNvSpPr/>
            <p:nvPr/>
          </p:nvSpPr>
          <p:spPr>
            <a:xfrm rot="10800000">
              <a:off x="5681273" y="2527807"/>
              <a:ext cx="805800" cy="805800"/>
            </a:xfrm>
            <a:prstGeom prst="pie">
              <a:avLst>
                <a:gd fmla="val 5307796" name="adj1"/>
                <a:gd fmla="val 16200000" name="adj2"/>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66"/>
          <p:cNvGrpSpPr/>
          <p:nvPr/>
        </p:nvGrpSpPr>
        <p:grpSpPr>
          <a:xfrm rot="-614870">
            <a:off x="6003508" y="1207009"/>
            <a:ext cx="1301236" cy="1301438"/>
            <a:chOff x="5571062" y="2417523"/>
            <a:chExt cx="1026600" cy="1026600"/>
          </a:xfrm>
        </p:grpSpPr>
        <p:sp>
          <p:nvSpPr>
            <p:cNvPr id="577" name="Google Shape;577;p66"/>
            <p:cNvSpPr/>
            <p:nvPr/>
          </p:nvSpPr>
          <p:spPr>
            <a:xfrm>
              <a:off x="5681300" y="2527788"/>
              <a:ext cx="805800" cy="80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6"/>
            <p:cNvSpPr/>
            <p:nvPr/>
          </p:nvSpPr>
          <p:spPr>
            <a:xfrm rot="9641268">
              <a:off x="5681599" y="2528060"/>
              <a:ext cx="805527" cy="805527"/>
            </a:xfrm>
            <a:prstGeom prst="pie">
              <a:avLst>
                <a:gd fmla="val 6991087" name="adj1"/>
                <a:gd fmla="val 16200000" name="adj2"/>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7"/>
          <p:cNvSpPr txBox="1"/>
          <p:nvPr>
            <p:ph type="title"/>
          </p:nvPr>
        </p:nvSpPr>
        <p:spPr>
          <a:xfrm>
            <a:off x="2216050" y="1141288"/>
            <a:ext cx="2101200" cy="6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55%</a:t>
            </a:r>
            <a:endParaRPr/>
          </a:p>
        </p:txBody>
      </p:sp>
      <p:sp>
        <p:nvSpPr>
          <p:cNvPr id="584" name="Google Shape;584;p67"/>
          <p:cNvSpPr txBox="1"/>
          <p:nvPr>
            <p:ph idx="1" type="subTitle"/>
          </p:nvPr>
        </p:nvSpPr>
        <p:spPr>
          <a:xfrm>
            <a:off x="2216050" y="1740988"/>
            <a:ext cx="21012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Mercury is the smallest planet</a:t>
            </a:r>
            <a:endParaRPr>
              <a:solidFill>
                <a:schemeClr val="dk1"/>
              </a:solidFill>
            </a:endParaRPr>
          </a:p>
        </p:txBody>
      </p:sp>
      <p:sp>
        <p:nvSpPr>
          <p:cNvPr id="585" name="Google Shape;585;p67"/>
          <p:cNvSpPr txBox="1"/>
          <p:nvPr>
            <p:ph idx="2" type="title"/>
          </p:nvPr>
        </p:nvSpPr>
        <p:spPr>
          <a:xfrm>
            <a:off x="2216050" y="2830963"/>
            <a:ext cx="2101200" cy="6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75%</a:t>
            </a:r>
            <a:endParaRPr/>
          </a:p>
        </p:txBody>
      </p:sp>
      <p:sp>
        <p:nvSpPr>
          <p:cNvPr id="586" name="Google Shape;586;p67"/>
          <p:cNvSpPr txBox="1"/>
          <p:nvPr>
            <p:ph idx="3" type="subTitle"/>
          </p:nvPr>
        </p:nvSpPr>
        <p:spPr>
          <a:xfrm>
            <a:off x="2216050" y="3430676"/>
            <a:ext cx="21012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Saturn is the ringed planet</a:t>
            </a:r>
            <a:endParaRPr>
              <a:solidFill>
                <a:schemeClr val="dk1"/>
              </a:solidFill>
            </a:endParaRPr>
          </a:p>
        </p:txBody>
      </p:sp>
      <p:sp>
        <p:nvSpPr>
          <p:cNvPr id="587" name="Google Shape;587;p67"/>
          <p:cNvSpPr txBox="1"/>
          <p:nvPr>
            <p:ph idx="4" type="title"/>
          </p:nvPr>
        </p:nvSpPr>
        <p:spPr>
          <a:xfrm>
            <a:off x="6348050" y="2830963"/>
            <a:ext cx="2101200" cy="6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35%</a:t>
            </a:r>
            <a:endParaRPr/>
          </a:p>
        </p:txBody>
      </p:sp>
      <p:sp>
        <p:nvSpPr>
          <p:cNvPr id="588" name="Google Shape;588;p67"/>
          <p:cNvSpPr txBox="1"/>
          <p:nvPr>
            <p:ph idx="5" type="subTitle"/>
          </p:nvPr>
        </p:nvSpPr>
        <p:spPr>
          <a:xfrm>
            <a:off x="6348050" y="3430676"/>
            <a:ext cx="21012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Mars is a very cold place</a:t>
            </a:r>
            <a:endParaRPr>
              <a:solidFill>
                <a:schemeClr val="dk1"/>
              </a:solidFill>
            </a:endParaRPr>
          </a:p>
        </p:txBody>
      </p:sp>
      <p:sp>
        <p:nvSpPr>
          <p:cNvPr id="589" name="Google Shape;589;p67"/>
          <p:cNvSpPr txBox="1"/>
          <p:nvPr>
            <p:ph idx="6" type="title"/>
          </p:nvPr>
        </p:nvSpPr>
        <p:spPr>
          <a:xfrm>
            <a:off x="6348050" y="1141288"/>
            <a:ext cx="2101200" cy="6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25%</a:t>
            </a:r>
            <a:endParaRPr/>
          </a:p>
        </p:txBody>
      </p:sp>
      <p:sp>
        <p:nvSpPr>
          <p:cNvPr id="590" name="Google Shape;590;p67"/>
          <p:cNvSpPr txBox="1"/>
          <p:nvPr>
            <p:ph idx="7" type="subTitle"/>
          </p:nvPr>
        </p:nvSpPr>
        <p:spPr>
          <a:xfrm>
            <a:off x="6348050" y="1740988"/>
            <a:ext cx="21012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Venus has a beautiful name</a:t>
            </a:r>
            <a:endParaRPr>
              <a:solidFill>
                <a:schemeClr val="dk1"/>
              </a:solidFill>
            </a:endParaRPr>
          </a:p>
        </p:txBody>
      </p:sp>
      <p:grpSp>
        <p:nvGrpSpPr>
          <p:cNvPr id="591" name="Google Shape;591;p67"/>
          <p:cNvGrpSpPr/>
          <p:nvPr/>
        </p:nvGrpSpPr>
        <p:grpSpPr>
          <a:xfrm flipH="1">
            <a:off x="1056409" y="1234339"/>
            <a:ext cx="1021386" cy="1021538"/>
            <a:chOff x="5681273" y="2527788"/>
            <a:chExt cx="805827" cy="805820"/>
          </a:xfrm>
        </p:grpSpPr>
        <p:sp>
          <p:nvSpPr>
            <p:cNvPr id="592" name="Google Shape;592;p67"/>
            <p:cNvSpPr/>
            <p:nvPr/>
          </p:nvSpPr>
          <p:spPr>
            <a:xfrm>
              <a:off x="5681300" y="2527788"/>
              <a:ext cx="805800" cy="80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7"/>
            <p:cNvSpPr/>
            <p:nvPr/>
          </p:nvSpPr>
          <p:spPr>
            <a:xfrm>
              <a:off x="5681273" y="2527807"/>
              <a:ext cx="805800" cy="805800"/>
            </a:xfrm>
            <a:prstGeom prst="pie">
              <a:avLst>
                <a:gd fmla="val 4284345" name="adj1"/>
                <a:gd fmla="val 16200000" name="adj2"/>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67"/>
          <p:cNvGrpSpPr/>
          <p:nvPr/>
        </p:nvGrpSpPr>
        <p:grpSpPr>
          <a:xfrm flipH="1">
            <a:off x="1056409" y="2924014"/>
            <a:ext cx="1021386" cy="1021538"/>
            <a:chOff x="5681273" y="2527788"/>
            <a:chExt cx="805827" cy="805820"/>
          </a:xfrm>
        </p:grpSpPr>
        <p:sp>
          <p:nvSpPr>
            <p:cNvPr id="595" name="Google Shape;595;p67"/>
            <p:cNvSpPr/>
            <p:nvPr/>
          </p:nvSpPr>
          <p:spPr>
            <a:xfrm>
              <a:off x="5681300" y="2527788"/>
              <a:ext cx="805800" cy="80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7"/>
            <p:cNvSpPr/>
            <p:nvPr/>
          </p:nvSpPr>
          <p:spPr>
            <a:xfrm>
              <a:off x="5681273" y="2527807"/>
              <a:ext cx="805800" cy="805800"/>
            </a:xfrm>
            <a:prstGeom prst="pie">
              <a:avLst>
                <a:gd fmla="val 121918" name="adj1"/>
                <a:gd fmla="val 16200000" name="adj2"/>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67"/>
          <p:cNvGrpSpPr/>
          <p:nvPr/>
        </p:nvGrpSpPr>
        <p:grpSpPr>
          <a:xfrm flipH="1">
            <a:off x="5188409" y="1234339"/>
            <a:ext cx="1021386" cy="1021538"/>
            <a:chOff x="5681273" y="2527788"/>
            <a:chExt cx="805827" cy="805820"/>
          </a:xfrm>
        </p:grpSpPr>
        <p:sp>
          <p:nvSpPr>
            <p:cNvPr id="598" name="Google Shape;598;p67"/>
            <p:cNvSpPr/>
            <p:nvPr/>
          </p:nvSpPr>
          <p:spPr>
            <a:xfrm>
              <a:off x="5681300" y="2527788"/>
              <a:ext cx="805800" cy="80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7"/>
            <p:cNvSpPr/>
            <p:nvPr/>
          </p:nvSpPr>
          <p:spPr>
            <a:xfrm>
              <a:off x="5681273" y="2527807"/>
              <a:ext cx="805800" cy="805800"/>
            </a:xfrm>
            <a:prstGeom prst="pie">
              <a:avLst>
                <a:gd fmla="val 10858502" name="adj1"/>
                <a:gd fmla="val 16200000"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67"/>
          <p:cNvGrpSpPr/>
          <p:nvPr/>
        </p:nvGrpSpPr>
        <p:grpSpPr>
          <a:xfrm flipH="1">
            <a:off x="5188409" y="2924014"/>
            <a:ext cx="1021386" cy="1021538"/>
            <a:chOff x="5681273" y="2527788"/>
            <a:chExt cx="805827" cy="805820"/>
          </a:xfrm>
        </p:grpSpPr>
        <p:sp>
          <p:nvSpPr>
            <p:cNvPr id="601" name="Google Shape;601;p67"/>
            <p:cNvSpPr/>
            <p:nvPr/>
          </p:nvSpPr>
          <p:spPr>
            <a:xfrm>
              <a:off x="5681300" y="2527788"/>
              <a:ext cx="805800" cy="80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7"/>
            <p:cNvSpPr/>
            <p:nvPr/>
          </p:nvSpPr>
          <p:spPr>
            <a:xfrm>
              <a:off x="5681273" y="2527807"/>
              <a:ext cx="805800" cy="805800"/>
            </a:xfrm>
            <a:prstGeom prst="pie">
              <a:avLst>
                <a:gd fmla="val 8310345" name="adj1"/>
                <a:gd fmla="val 16200000" name="adj2"/>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8"/>
          <p:cNvSpPr txBox="1"/>
          <p:nvPr>
            <p:ph idx="4" type="title"/>
          </p:nvPr>
        </p:nvSpPr>
        <p:spPr>
          <a:xfrm>
            <a:off x="1002325" y="711175"/>
            <a:ext cx="2666700" cy="11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Practical </a:t>
            </a:r>
            <a:r>
              <a:rPr lang="en"/>
              <a:t>uses of this subject</a:t>
            </a:r>
            <a:endParaRPr/>
          </a:p>
        </p:txBody>
      </p:sp>
      <p:pic>
        <p:nvPicPr>
          <p:cNvPr id="608" name="Google Shape;608;p68"/>
          <p:cNvPicPr preferRelativeResize="0"/>
          <p:nvPr/>
        </p:nvPicPr>
        <p:blipFill rotWithShape="1">
          <a:blip r:embed="rId3">
            <a:alphaModFix/>
          </a:blip>
          <a:srcRect b="-1490" l="11088" r="19258" t="1490"/>
          <a:stretch/>
        </p:blipFill>
        <p:spPr>
          <a:xfrm rot="-523786">
            <a:off x="2400702" y="2002427"/>
            <a:ext cx="1557606" cy="1490863"/>
          </a:xfrm>
          <a:prstGeom prst="rect">
            <a:avLst/>
          </a:prstGeom>
          <a:noFill/>
          <a:ln>
            <a:noFill/>
          </a:ln>
          <a:effectLst>
            <a:outerShdw blurRad="57150" rotWithShape="0" algn="bl">
              <a:srgbClr val="000000">
                <a:alpha val="50000"/>
              </a:srgbClr>
            </a:outerShdw>
          </a:effectLst>
        </p:spPr>
      </p:pic>
      <p:grpSp>
        <p:nvGrpSpPr>
          <p:cNvPr id="609" name="Google Shape;609;p68"/>
          <p:cNvGrpSpPr/>
          <p:nvPr/>
        </p:nvGrpSpPr>
        <p:grpSpPr>
          <a:xfrm>
            <a:off x="805236" y="2265883"/>
            <a:ext cx="2140289" cy="2169401"/>
            <a:chOff x="-331425" y="1579700"/>
            <a:chExt cx="1880250" cy="1905825"/>
          </a:xfrm>
        </p:grpSpPr>
        <p:sp>
          <p:nvSpPr>
            <p:cNvPr id="610" name="Google Shape;610;p68"/>
            <p:cNvSpPr/>
            <p:nvPr/>
          </p:nvSpPr>
          <p:spPr>
            <a:xfrm>
              <a:off x="-72650" y="1864050"/>
              <a:ext cx="1621475" cy="1621475"/>
            </a:xfrm>
            <a:custGeom>
              <a:rect b="b" l="l" r="r" t="t"/>
              <a:pathLst>
                <a:path extrusionOk="0" h="64859" w="64859">
                  <a:moveTo>
                    <a:pt x="7060" y="1"/>
                  </a:moveTo>
                  <a:lnTo>
                    <a:pt x="1" y="57794"/>
                  </a:lnTo>
                  <a:lnTo>
                    <a:pt x="57800" y="64858"/>
                  </a:lnTo>
                  <a:lnTo>
                    <a:pt x="64858" y="7060"/>
                  </a:lnTo>
                  <a:lnTo>
                    <a:pt x="58170" y="6238"/>
                  </a:lnTo>
                  <a:lnTo>
                    <a:pt x="58170" y="6238"/>
                  </a:lnTo>
                  <a:cubicBezTo>
                    <a:pt x="59249" y="7937"/>
                    <a:pt x="58324" y="10802"/>
                    <a:pt x="55874" y="10802"/>
                  </a:cubicBezTo>
                  <a:cubicBezTo>
                    <a:pt x="55742" y="10802"/>
                    <a:pt x="55605" y="10794"/>
                    <a:pt x="55465" y="10777"/>
                  </a:cubicBezTo>
                  <a:cubicBezTo>
                    <a:pt x="52716" y="10439"/>
                    <a:pt x="52395" y="7185"/>
                    <a:pt x="53935" y="5721"/>
                  </a:cubicBezTo>
                  <a:lnTo>
                    <a:pt x="48068" y="5008"/>
                  </a:lnTo>
                  <a:lnTo>
                    <a:pt x="48068" y="5008"/>
                  </a:lnTo>
                  <a:cubicBezTo>
                    <a:pt x="48897" y="6661"/>
                    <a:pt x="47978" y="9180"/>
                    <a:pt x="45724" y="9180"/>
                  </a:cubicBezTo>
                  <a:cubicBezTo>
                    <a:pt x="45596" y="9180"/>
                    <a:pt x="45463" y="9172"/>
                    <a:pt x="45325" y="9155"/>
                  </a:cubicBezTo>
                  <a:cubicBezTo>
                    <a:pt x="42784" y="8845"/>
                    <a:pt x="42397" y="5955"/>
                    <a:pt x="43671" y="4464"/>
                  </a:cubicBezTo>
                  <a:lnTo>
                    <a:pt x="37369" y="3702"/>
                  </a:lnTo>
                  <a:lnTo>
                    <a:pt x="37369" y="3702"/>
                  </a:lnTo>
                  <a:cubicBezTo>
                    <a:pt x="37603" y="3974"/>
                    <a:pt x="37782" y="4284"/>
                    <a:pt x="37907" y="4621"/>
                  </a:cubicBezTo>
                  <a:cubicBezTo>
                    <a:pt x="38098" y="5062"/>
                    <a:pt x="38169" y="5547"/>
                    <a:pt x="38109" y="6026"/>
                  </a:cubicBezTo>
                  <a:lnTo>
                    <a:pt x="37929" y="6728"/>
                  </a:lnTo>
                  <a:cubicBezTo>
                    <a:pt x="37487" y="7799"/>
                    <a:pt x="36466" y="8409"/>
                    <a:pt x="35415" y="8409"/>
                  </a:cubicBezTo>
                  <a:cubicBezTo>
                    <a:pt x="34849" y="8409"/>
                    <a:pt x="34274" y="8232"/>
                    <a:pt x="33777" y="7854"/>
                  </a:cubicBezTo>
                  <a:cubicBezTo>
                    <a:pt x="33472" y="7647"/>
                    <a:pt x="33211" y="7392"/>
                    <a:pt x="32998" y="7092"/>
                  </a:cubicBezTo>
                  <a:cubicBezTo>
                    <a:pt x="32558" y="6494"/>
                    <a:pt x="32340" y="5802"/>
                    <a:pt x="32432" y="5051"/>
                  </a:cubicBezTo>
                  <a:cubicBezTo>
                    <a:pt x="32519" y="4333"/>
                    <a:pt x="32884" y="3674"/>
                    <a:pt x="33450" y="3223"/>
                  </a:cubicBezTo>
                  <a:lnTo>
                    <a:pt x="26761" y="2406"/>
                  </a:lnTo>
                  <a:lnTo>
                    <a:pt x="26761" y="2406"/>
                  </a:lnTo>
                  <a:cubicBezTo>
                    <a:pt x="27618" y="4006"/>
                    <a:pt x="26733" y="6506"/>
                    <a:pt x="24519" y="6506"/>
                  </a:cubicBezTo>
                  <a:cubicBezTo>
                    <a:pt x="24398" y="6506"/>
                    <a:pt x="24273" y="6498"/>
                    <a:pt x="24144" y="6483"/>
                  </a:cubicBezTo>
                  <a:cubicBezTo>
                    <a:pt x="21662" y="6178"/>
                    <a:pt x="21303" y="3315"/>
                    <a:pt x="22587" y="1895"/>
                  </a:cubicBezTo>
                  <a:lnTo>
                    <a:pt x="17493" y="1274"/>
                  </a:lnTo>
                  <a:lnTo>
                    <a:pt x="17493" y="1274"/>
                  </a:lnTo>
                  <a:cubicBezTo>
                    <a:pt x="17536" y="1405"/>
                    <a:pt x="17564" y="1541"/>
                    <a:pt x="17585" y="1677"/>
                  </a:cubicBezTo>
                  <a:cubicBezTo>
                    <a:pt x="17607" y="2194"/>
                    <a:pt x="17651" y="2787"/>
                    <a:pt x="17389" y="3266"/>
                  </a:cubicBezTo>
                  <a:cubicBezTo>
                    <a:pt x="17134" y="3729"/>
                    <a:pt x="16927" y="4164"/>
                    <a:pt x="16464" y="4469"/>
                  </a:cubicBezTo>
                  <a:cubicBezTo>
                    <a:pt x="16002" y="4779"/>
                    <a:pt x="15577" y="5030"/>
                    <a:pt x="15011" y="5089"/>
                  </a:cubicBezTo>
                  <a:cubicBezTo>
                    <a:pt x="14876" y="5109"/>
                    <a:pt x="14739" y="5118"/>
                    <a:pt x="14603" y="5118"/>
                  </a:cubicBezTo>
                  <a:cubicBezTo>
                    <a:pt x="14237" y="5118"/>
                    <a:pt x="13872" y="5049"/>
                    <a:pt x="13531" y="4910"/>
                  </a:cubicBezTo>
                  <a:cubicBezTo>
                    <a:pt x="11838" y="4213"/>
                    <a:pt x="11256" y="2112"/>
                    <a:pt x="12355" y="648"/>
                  </a:cubicBezTo>
                  <a:lnTo>
                    <a:pt x="7060" y="1"/>
                  </a:lnTo>
                  <a:close/>
                </a:path>
              </a:pathLst>
            </a:custGeom>
            <a:solidFill>
              <a:schemeClr val="dk1">
                <a:alpha val="26789"/>
              </a:schemeClr>
            </a:solidFill>
            <a:ln>
              <a:noFill/>
            </a:ln>
            <a:effectLst>
              <a:outerShdw blurRad="100013" rotWithShape="0" algn="bl" dir="1200000" dist="19050">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8"/>
            <p:cNvSpPr/>
            <p:nvPr/>
          </p:nvSpPr>
          <p:spPr>
            <a:xfrm>
              <a:off x="-82425" y="1854000"/>
              <a:ext cx="1621450" cy="1621725"/>
            </a:xfrm>
            <a:custGeom>
              <a:rect b="b" l="l" r="r" t="t"/>
              <a:pathLst>
                <a:path extrusionOk="0" h="64869" w="64858">
                  <a:moveTo>
                    <a:pt x="7064" y="0"/>
                  </a:moveTo>
                  <a:lnTo>
                    <a:pt x="0" y="57810"/>
                  </a:lnTo>
                  <a:lnTo>
                    <a:pt x="57799" y="64868"/>
                  </a:lnTo>
                  <a:lnTo>
                    <a:pt x="64857" y="7064"/>
                  </a:lnTo>
                  <a:lnTo>
                    <a:pt x="58169" y="6248"/>
                  </a:lnTo>
                  <a:lnTo>
                    <a:pt x="58169" y="6248"/>
                  </a:lnTo>
                  <a:cubicBezTo>
                    <a:pt x="59248" y="7947"/>
                    <a:pt x="58323" y="10812"/>
                    <a:pt x="55873" y="10812"/>
                  </a:cubicBezTo>
                  <a:cubicBezTo>
                    <a:pt x="55741" y="10812"/>
                    <a:pt x="55605" y="10804"/>
                    <a:pt x="55464" y="10787"/>
                  </a:cubicBezTo>
                  <a:cubicBezTo>
                    <a:pt x="52715" y="10449"/>
                    <a:pt x="52394" y="7195"/>
                    <a:pt x="53935" y="5731"/>
                  </a:cubicBezTo>
                  <a:lnTo>
                    <a:pt x="48068" y="5018"/>
                  </a:lnTo>
                  <a:lnTo>
                    <a:pt x="48068" y="5018"/>
                  </a:lnTo>
                  <a:cubicBezTo>
                    <a:pt x="48897" y="6671"/>
                    <a:pt x="47982" y="9190"/>
                    <a:pt x="45724" y="9190"/>
                  </a:cubicBezTo>
                  <a:cubicBezTo>
                    <a:pt x="45595" y="9190"/>
                    <a:pt x="45462" y="9182"/>
                    <a:pt x="45325" y="9165"/>
                  </a:cubicBezTo>
                  <a:cubicBezTo>
                    <a:pt x="42783" y="8849"/>
                    <a:pt x="42397" y="5965"/>
                    <a:pt x="43670" y="4474"/>
                  </a:cubicBezTo>
                  <a:lnTo>
                    <a:pt x="37368" y="3701"/>
                  </a:lnTo>
                  <a:lnTo>
                    <a:pt x="37368" y="3701"/>
                  </a:lnTo>
                  <a:cubicBezTo>
                    <a:pt x="37602" y="3973"/>
                    <a:pt x="37781" y="4289"/>
                    <a:pt x="37907" y="4621"/>
                  </a:cubicBezTo>
                  <a:cubicBezTo>
                    <a:pt x="38097" y="5061"/>
                    <a:pt x="38168" y="5551"/>
                    <a:pt x="38108" y="6025"/>
                  </a:cubicBezTo>
                  <a:cubicBezTo>
                    <a:pt x="38048" y="6264"/>
                    <a:pt x="37988" y="6498"/>
                    <a:pt x="37928" y="6732"/>
                  </a:cubicBezTo>
                  <a:cubicBezTo>
                    <a:pt x="37486" y="7801"/>
                    <a:pt x="36463" y="8410"/>
                    <a:pt x="35412" y="8410"/>
                  </a:cubicBezTo>
                  <a:cubicBezTo>
                    <a:pt x="34846" y="8410"/>
                    <a:pt x="34272" y="8234"/>
                    <a:pt x="33776" y="7859"/>
                  </a:cubicBezTo>
                  <a:cubicBezTo>
                    <a:pt x="33471" y="7652"/>
                    <a:pt x="33210" y="7396"/>
                    <a:pt x="32998" y="7097"/>
                  </a:cubicBezTo>
                  <a:cubicBezTo>
                    <a:pt x="32557" y="6498"/>
                    <a:pt x="32339" y="5802"/>
                    <a:pt x="32432" y="5056"/>
                  </a:cubicBezTo>
                  <a:cubicBezTo>
                    <a:pt x="32519" y="4332"/>
                    <a:pt x="32889" y="3679"/>
                    <a:pt x="33455" y="3222"/>
                  </a:cubicBezTo>
                  <a:lnTo>
                    <a:pt x="26766" y="2406"/>
                  </a:lnTo>
                  <a:lnTo>
                    <a:pt x="26766" y="2406"/>
                  </a:lnTo>
                  <a:cubicBezTo>
                    <a:pt x="27623" y="4005"/>
                    <a:pt x="26737" y="6505"/>
                    <a:pt x="24523" y="6505"/>
                  </a:cubicBezTo>
                  <a:cubicBezTo>
                    <a:pt x="24402" y="6505"/>
                    <a:pt x="24277" y="6497"/>
                    <a:pt x="24148" y="6482"/>
                  </a:cubicBezTo>
                  <a:cubicBezTo>
                    <a:pt x="21666" y="6177"/>
                    <a:pt x="21307" y="3320"/>
                    <a:pt x="22592" y="1899"/>
                  </a:cubicBezTo>
                  <a:lnTo>
                    <a:pt x="17497" y="1274"/>
                  </a:lnTo>
                  <a:lnTo>
                    <a:pt x="17497" y="1274"/>
                  </a:lnTo>
                  <a:cubicBezTo>
                    <a:pt x="17541" y="1410"/>
                    <a:pt x="17568" y="1540"/>
                    <a:pt x="17590" y="1676"/>
                  </a:cubicBezTo>
                  <a:cubicBezTo>
                    <a:pt x="17612" y="2193"/>
                    <a:pt x="17655" y="2787"/>
                    <a:pt x="17394" y="3265"/>
                  </a:cubicBezTo>
                  <a:cubicBezTo>
                    <a:pt x="17138" y="3728"/>
                    <a:pt x="16931" y="4163"/>
                    <a:pt x="16469" y="4474"/>
                  </a:cubicBezTo>
                  <a:cubicBezTo>
                    <a:pt x="16006" y="4778"/>
                    <a:pt x="15582" y="5029"/>
                    <a:pt x="15016" y="5089"/>
                  </a:cubicBezTo>
                  <a:cubicBezTo>
                    <a:pt x="14879" y="5110"/>
                    <a:pt x="14741" y="5120"/>
                    <a:pt x="14604" y="5120"/>
                  </a:cubicBezTo>
                  <a:cubicBezTo>
                    <a:pt x="14238" y="5120"/>
                    <a:pt x="13875" y="5047"/>
                    <a:pt x="13535" y="4909"/>
                  </a:cubicBezTo>
                  <a:cubicBezTo>
                    <a:pt x="11843" y="4218"/>
                    <a:pt x="11260" y="2112"/>
                    <a:pt x="12360" y="648"/>
                  </a:cubicBezTo>
                  <a:lnTo>
                    <a:pt x="7064" y="0"/>
                  </a:lnTo>
                  <a:close/>
                </a:path>
              </a:pathLst>
            </a:custGeom>
            <a:solidFill>
              <a:schemeClr val="accent1"/>
            </a:solidFill>
            <a:ln>
              <a:noFill/>
            </a:ln>
            <a:effectLst>
              <a:outerShdw blurRad="71438" rotWithShape="0" algn="bl" dir="1200000" dist="19050">
                <a:srgbClr val="000000">
                  <a:alpha val="4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8"/>
            <p:cNvSpPr/>
            <p:nvPr/>
          </p:nvSpPr>
          <p:spPr>
            <a:xfrm>
              <a:off x="-331425" y="1579700"/>
              <a:ext cx="1101300" cy="649025"/>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 name="Google Shape;613;p68"/>
          <p:cNvSpPr txBox="1"/>
          <p:nvPr>
            <p:ph idx="4294967295" type="body"/>
          </p:nvPr>
        </p:nvSpPr>
        <p:spPr>
          <a:xfrm rot="390862">
            <a:off x="1287923" y="3009020"/>
            <a:ext cx="1438488" cy="1131409"/>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2"/>
                </a:solidFill>
              </a:rPr>
              <a:t>Venus is the second planet from the Sun</a:t>
            </a:r>
            <a:endParaRPr sz="1400">
              <a:solidFill>
                <a:schemeClr val="dk2"/>
              </a:solidFill>
            </a:endParaRPr>
          </a:p>
        </p:txBody>
      </p:sp>
      <p:sp>
        <p:nvSpPr>
          <p:cNvPr id="614" name="Google Shape;614;p68"/>
          <p:cNvSpPr/>
          <p:nvPr/>
        </p:nvSpPr>
        <p:spPr>
          <a:xfrm rot="2140888">
            <a:off x="3229701" y="1797922"/>
            <a:ext cx="857018" cy="505063"/>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8"/>
          <p:cNvSpPr txBox="1"/>
          <p:nvPr>
            <p:ph type="title"/>
          </p:nvPr>
        </p:nvSpPr>
        <p:spPr>
          <a:xfrm>
            <a:off x="6166050" y="1183210"/>
            <a:ext cx="21402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616" name="Google Shape;616;p68"/>
          <p:cNvSpPr txBox="1"/>
          <p:nvPr>
            <p:ph idx="1" type="subTitle"/>
          </p:nvPr>
        </p:nvSpPr>
        <p:spPr>
          <a:xfrm>
            <a:off x="6166050" y="1620375"/>
            <a:ext cx="2140200" cy="9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617" name="Google Shape;617;p68"/>
          <p:cNvSpPr txBox="1"/>
          <p:nvPr>
            <p:ph idx="2" type="title"/>
          </p:nvPr>
        </p:nvSpPr>
        <p:spPr>
          <a:xfrm>
            <a:off x="6166040" y="2678335"/>
            <a:ext cx="21402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618" name="Google Shape;618;p68"/>
          <p:cNvSpPr txBox="1"/>
          <p:nvPr>
            <p:ph idx="3" type="subTitle"/>
          </p:nvPr>
        </p:nvSpPr>
        <p:spPr>
          <a:xfrm>
            <a:off x="6166050" y="3115508"/>
            <a:ext cx="2140200" cy="9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619" name="Google Shape;619;p68"/>
          <p:cNvSpPr/>
          <p:nvPr/>
        </p:nvSpPr>
        <p:spPr>
          <a:xfrm>
            <a:off x="5349213" y="3143417"/>
            <a:ext cx="534008" cy="493517"/>
          </a:xfrm>
          <a:custGeom>
            <a:rect b="b" l="l" r="r" t="t"/>
            <a:pathLst>
              <a:path extrusionOk="0" h="32640" w="35318">
                <a:moveTo>
                  <a:pt x="17572" y="1639"/>
                </a:moveTo>
                <a:lnTo>
                  <a:pt x="17572" y="1639"/>
                </a:lnTo>
                <a:cubicBezTo>
                  <a:pt x="19151" y="1650"/>
                  <a:pt x="20725" y="1887"/>
                  <a:pt x="22234" y="2366"/>
                </a:cubicBezTo>
                <a:cubicBezTo>
                  <a:pt x="20897" y="2487"/>
                  <a:pt x="19609" y="2872"/>
                  <a:pt x="18384" y="3439"/>
                </a:cubicBezTo>
                <a:cubicBezTo>
                  <a:pt x="18060" y="2863"/>
                  <a:pt x="17789" y="2262"/>
                  <a:pt x="17572" y="1639"/>
                </a:cubicBezTo>
                <a:close/>
                <a:moveTo>
                  <a:pt x="23235" y="2721"/>
                </a:moveTo>
                <a:cubicBezTo>
                  <a:pt x="24174" y="3092"/>
                  <a:pt x="25070" y="3561"/>
                  <a:pt x="25911" y="4121"/>
                </a:cubicBezTo>
                <a:cubicBezTo>
                  <a:pt x="24872" y="5453"/>
                  <a:pt x="23896" y="6846"/>
                  <a:pt x="22944" y="8260"/>
                </a:cubicBezTo>
                <a:cubicBezTo>
                  <a:pt x="21228" y="6997"/>
                  <a:pt x="19732" y="5619"/>
                  <a:pt x="18652" y="3897"/>
                </a:cubicBezTo>
                <a:cubicBezTo>
                  <a:pt x="20076" y="3238"/>
                  <a:pt x="21599" y="2815"/>
                  <a:pt x="23235" y="2721"/>
                </a:cubicBezTo>
                <a:close/>
                <a:moveTo>
                  <a:pt x="17347" y="1640"/>
                </a:moveTo>
                <a:cubicBezTo>
                  <a:pt x="17503" y="2320"/>
                  <a:pt x="17737" y="2978"/>
                  <a:pt x="18042" y="3605"/>
                </a:cubicBezTo>
                <a:cubicBezTo>
                  <a:pt x="15436" y="4894"/>
                  <a:pt x="13125" y="6991"/>
                  <a:pt x="11258" y="9142"/>
                </a:cubicBezTo>
                <a:cubicBezTo>
                  <a:pt x="9992" y="7966"/>
                  <a:pt x="8665" y="6883"/>
                  <a:pt x="7233" y="5999"/>
                </a:cubicBezTo>
                <a:cubicBezTo>
                  <a:pt x="8456" y="4664"/>
                  <a:pt x="9895" y="3536"/>
                  <a:pt x="11482" y="2710"/>
                </a:cubicBezTo>
                <a:cubicBezTo>
                  <a:pt x="13360" y="2017"/>
                  <a:pt x="15344" y="1655"/>
                  <a:pt x="17347" y="1640"/>
                </a:cubicBezTo>
                <a:close/>
                <a:moveTo>
                  <a:pt x="26109" y="4249"/>
                </a:moveTo>
                <a:cubicBezTo>
                  <a:pt x="26115" y="4253"/>
                  <a:pt x="26121" y="4257"/>
                  <a:pt x="26127" y="4260"/>
                </a:cubicBezTo>
                <a:cubicBezTo>
                  <a:pt x="27091" y="4930"/>
                  <a:pt x="27944" y="5725"/>
                  <a:pt x="28687" y="6609"/>
                </a:cubicBezTo>
                <a:cubicBezTo>
                  <a:pt x="28777" y="8398"/>
                  <a:pt x="28923" y="10109"/>
                  <a:pt x="28845" y="11868"/>
                </a:cubicBezTo>
                <a:cubicBezTo>
                  <a:pt x="27122" y="11023"/>
                  <a:pt x="25474" y="10025"/>
                  <a:pt x="23882" y="8929"/>
                </a:cubicBezTo>
                <a:cubicBezTo>
                  <a:pt x="23746" y="8836"/>
                  <a:pt x="23614" y="8742"/>
                  <a:pt x="23480" y="8648"/>
                </a:cubicBezTo>
                <a:cubicBezTo>
                  <a:pt x="24429" y="7208"/>
                  <a:pt x="25324" y="5744"/>
                  <a:pt x="26109" y="4249"/>
                </a:cubicBezTo>
                <a:close/>
                <a:moveTo>
                  <a:pt x="29353" y="7467"/>
                </a:moveTo>
                <a:lnTo>
                  <a:pt x="29353" y="7467"/>
                </a:lnTo>
                <a:cubicBezTo>
                  <a:pt x="30557" y="9150"/>
                  <a:pt x="31387" y="11101"/>
                  <a:pt x="31830" y="13140"/>
                </a:cubicBezTo>
                <a:cubicBezTo>
                  <a:pt x="31016" y="12849"/>
                  <a:pt x="30219" y="12523"/>
                  <a:pt x="29439" y="12159"/>
                </a:cubicBezTo>
                <a:cubicBezTo>
                  <a:pt x="29593" y="10612"/>
                  <a:pt x="29614" y="8986"/>
                  <a:pt x="29353" y="7467"/>
                </a:cubicBezTo>
                <a:close/>
                <a:moveTo>
                  <a:pt x="18285" y="4067"/>
                </a:moveTo>
                <a:cubicBezTo>
                  <a:pt x="19297" y="5893"/>
                  <a:pt x="20861" y="7384"/>
                  <a:pt x="22597" y="8717"/>
                </a:cubicBezTo>
                <a:cubicBezTo>
                  <a:pt x="22605" y="8724"/>
                  <a:pt x="22615" y="8731"/>
                  <a:pt x="22625" y="8738"/>
                </a:cubicBezTo>
                <a:cubicBezTo>
                  <a:pt x="21057" y="11088"/>
                  <a:pt x="19546" y="13488"/>
                  <a:pt x="17932" y="15779"/>
                </a:cubicBezTo>
                <a:cubicBezTo>
                  <a:pt x="17708" y="15570"/>
                  <a:pt x="17483" y="15364"/>
                  <a:pt x="17260" y="15151"/>
                </a:cubicBezTo>
                <a:cubicBezTo>
                  <a:pt x="15421" y="13399"/>
                  <a:pt x="13622" y="11393"/>
                  <a:pt x="11696" y="9556"/>
                </a:cubicBezTo>
                <a:cubicBezTo>
                  <a:pt x="13591" y="7306"/>
                  <a:pt x="15774" y="5316"/>
                  <a:pt x="18285" y="4067"/>
                </a:cubicBezTo>
                <a:close/>
                <a:moveTo>
                  <a:pt x="6892" y="6388"/>
                </a:moveTo>
                <a:cubicBezTo>
                  <a:pt x="8197" y="7488"/>
                  <a:pt x="9510" y="8564"/>
                  <a:pt x="10773" y="9715"/>
                </a:cubicBezTo>
                <a:cubicBezTo>
                  <a:pt x="8927" y="11922"/>
                  <a:pt x="7284" y="14299"/>
                  <a:pt x="6166" y="16962"/>
                </a:cubicBezTo>
                <a:cubicBezTo>
                  <a:pt x="5929" y="17527"/>
                  <a:pt x="5695" y="18130"/>
                  <a:pt x="5477" y="18755"/>
                </a:cubicBezTo>
                <a:cubicBezTo>
                  <a:pt x="4725" y="18310"/>
                  <a:pt x="3947" y="17920"/>
                  <a:pt x="3152" y="17608"/>
                </a:cubicBezTo>
                <a:cubicBezTo>
                  <a:pt x="3137" y="17451"/>
                  <a:pt x="3121" y="17295"/>
                  <a:pt x="3111" y="17136"/>
                </a:cubicBezTo>
                <a:cubicBezTo>
                  <a:pt x="2861" y="13227"/>
                  <a:pt x="4356" y="9344"/>
                  <a:pt x="6892" y="6388"/>
                </a:cubicBezTo>
                <a:close/>
                <a:moveTo>
                  <a:pt x="23156" y="9133"/>
                </a:moveTo>
                <a:cubicBezTo>
                  <a:pt x="24939" y="10461"/>
                  <a:pt x="26813" y="11659"/>
                  <a:pt x="28797" y="12635"/>
                </a:cubicBezTo>
                <a:cubicBezTo>
                  <a:pt x="28747" y="13244"/>
                  <a:pt x="28664" y="13851"/>
                  <a:pt x="28546" y="14451"/>
                </a:cubicBezTo>
                <a:cubicBezTo>
                  <a:pt x="28005" y="17160"/>
                  <a:pt x="26974" y="19763"/>
                  <a:pt x="25478" y="22087"/>
                </a:cubicBezTo>
                <a:cubicBezTo>
                  <a:pt x="24726" y="21559"/>
                  <a:pt x="23983" y="21027"/>
                  <a:pt x="23292" y="20465"/>
                </a:cubicBezTo>
                <a:cubicBezTo>
                  <a:pt x="21553" y="19048"/>
                  <a:pt x="19863" y="17576"/>
                  <a:pt x="18219" y="16047"/>
                </a:cubicBezTo>
                <a:cubicBezTo>
                  <a:pt x="19853" y="13789"/>
                  <a:pt x="21572" y="11492"/>
                  <a:pt x="23156" y="9133"/>
                </a:cubicBezTo>
                <a:close/>
                <a:moveTo>
                  <a:pt x="3220" y="18203"/>
                </a:moveTo>
                <a:cubicBezTo>
                  <a:pt x="3911" y="18603"/>
                  <a:pt x="4590" y="19008"/>
                  <a:pt x="5252" y="19427"/>
                </a:cubicBezTo>
                <a:cubicBezTo>
                  <a:pt x="4923" y="20456"/>
                  <a:pt x="4644" y="21531"/>
                  <a:pt x="4480" y="22604"/>
                </a:cubicBezTo>
                <a:cubicBezTo>
                  <a:pt x="3847" y="21207"/>
                  <a:pt x="3423" y="19724"/>
                  <a:pt x="3220" y="18203"/>
                </a:cubicBezTo>
                <a:close/>
                <a:moveTo>
                  <a:pt x="6327" y="4685"/>
                </a:moveTo>
                <a:cubicBezTo>
                  <a:pt x="6335" y="4736"/>
                  <a:pt x="6351" y="4785"/>
                  <a:pt x="6372" y="4833"/>
                </a:cubicBezTo>
                <a:cubicBezTo>
                  <a:pt x="5685" y="5468"/>
                  <a:pt x="5060" y="6166"/>
                  <a:pt x="4505" y="6919"/>
                </a:cubicBezTo>
                <a:cubicBezTo>
                  <a:pt x="4431" y="7019"/>
                  <a:pt x="4442" y="7127"/>
                  <a:pt x="4492" y="7221"/>
                </a:cubicBezTo>
                <a:cubicBezTo>
                  <a:pt x="3154" y="9106"/>
                  <a:pt x="2181" y="11236"/>
                  <a:pt x="1783" y="13526"/>
                </a:cubicBezTo>
                <a:cubicBezTo>
                  <a:pt x="1222" y="16751"/>
                  <a:pt x="1676" y="20114"/>
                  <a:pt x="2963" y="23100"/>
                </a:cubicBezTo>
                <a:cubicBezTo>
                  <a:pt x="2569" y="22460"/>
                  <a:pt x="2205" y="21802"/>
                  <a:pt x="1878" y="21129"/>
                </a:cubicBezTo>
                <a:cubicBezTo>
                  <a:pt x="595" y="18487"/>
                  <a:pt x="516" y="15952"/>
                  <a:pt x="1360" y="13150"/>
                </a:cubicBezTo>
                <a:cubicBezTo>
                  <a:pt x="2330" y="9934"/>
                  <a:pt x="4070" y="7102"/>
                  <a:pt x="6327" y="4685"/>
                </a:cubicBezTo>
                <a:close/>
                <a:moveTo>
                  <a:pt x="11222" y="10128"/>
                </a:moveTo>
                <a:cubicBezTo>
                  <a:pt x="11422" y="10316"/>
                  <a:pt x="11622" y="10505"/>
                  <a:pt x="11820" y="10700"/>
                </a:cubicBezTo>
                <a:cubicBezTo>
                  <a:pt x="13636" y="12483"/>
                  <a:pt x="15385" y="14333"/>
                  <a:pt x="17229" y="16091"/>
                </a:cubicBezTo>
                <a:cubicBezTo>
                  <a:pt x="17326" y="16183"/>
                  <a:pt x="17423" y="16274"/>
                  <a:pt x="17520" y="16364"/>
                </a:cubicBezTo>
                <a:cubicBezTo>
                  <a:pt x="15636" y="19000"/>
                  <a:pt x="13713" y="21609"/>
                  <a:pt x="11727" y="24168"/>
                </a:cubicBezTo>
                <a:cubicBezTo>
                  <a:pt x="11224" y="23602"/>
                  <a:pt x="10716" y="23047"/>
                  <a:pt x="10201" y="22524"/>
                </a:cubicBezTo>
                <a:cubicBezTo>
                  <a:pt x="9031" y="21333"/>
                  <a:pt x="7675" y="20172"/>
                  <a:pt x="6205" y="19208"/>
                </a:cubicBezTo>
                <a:cubicBezTo>
                  <a:pt x="6288" y="18910"/>
                  <a:pt x="6377" y="18610"/>
                  <a:pt x="6481" y="18312"/>
                </a:cubicBezTo>
                <a:cubicBezTo>
                  <a:pt x="7534" y="15287"/>
                  <a:pt x="9219" y="12609"/>
                  <a:pt x="11222" y="10128"/>
                </a:cubicBezTo>
                <a:close/>
                <a:moveTo>
                  <a:pt x="29357" y="12896"/>
                </a:moveTo>
                <a:cubicBezTo>
                  <a:pt x="30216" y="13297"/>
                  <a:pt x="31095" y="13654"/>
                  <a:pt x="31990" y="13963"/>
                </a:cubicBezTo>
                <a:cubicBezTo>
                  <a:pt x="32465" y="16870"/>
                  <a:pt x="32154" y="19909"/>
                  <a:pt x="30976" y="22589"/>
                </a:cubicBezTo>
                <a:cubicBezTo>
                  <a:pt x="30575" y="23496"/>
                  <a:pt x="30073" y="24356"/>
                  <a:pt x="29478" y="25151"/>
                </a:cubicBezTo>
                <a:cubicBezTo>
                  <a:pt x="28428" y="24170"/>
                  <a:pt x="27219" y="23308"/>
                  <a:pt x="26006" y="22459"/>
                </a:cubicBezTo>
                <a:cubicBezTo>
                  <a:pt x="27573" y="19987"/>
                  <a:pt x="28638" y="17199"/>
                  <a:pt x="29145" y="14318"/>
                </a:cubicBezTo>
                <a:cubicBezTo>
                  <a:pt x="29224" y="13860"/>
                  <a:pt x="29296" y="13383"/>
                  <a:pt x="29357" y="12896"/>
                </a:cubicBezTo>
                <a:close/>
                <a:moveTo>
                  <a:pt x="6020" y="19928"/>
                </a:moveTo>
                <a:cubicBezTo>
                  <a:pt x="7496" y="20918"/>
                  <a:pt x="8884" y="22026"/>
                  <a:pt x="10150" y="23418"/>
                </a:cubicBezTo>
                <a:cubicBezTo>
                  <a:pt x="10542" y="23849"/>
                  <a:pt x="10912" y="24298"/>
                  <a:pt x="11275" y="24754"/>
                </a:cubicBezTo>
                <a:cubicBezTo>
                  <a:pt x="10411" y="25858"/>
                  <a:pt x="9536" y="26953"/>
                  <a:pt x="8642" y="28032"/>
                </a:cubicBezTo>
                <a:cubicBezTo>
                  <a:pt x="7328" y="26973"/>
                  <a:pt x="6217" y="25676"/>
                  <a:pt x="5336" y="24224"/>
                </a:cubicBezTo>
                <a:cubicBezTo>
                  <a:pt x="5533" y="22782"/>
                  <a:pt x="5690" y="21353"/>
                  <a:pt x="6020" y="19928"/>
                </a:cubicBezTo>
                <a:close/>
                <a:moveTo>
                  <a:pt x="17802" y="16628"/>
                </a:moveTo>
                <a:cubicBezTo>
                  <a:pt x="19564" y="18282"/>
                  <a:pt x="21382" y="19875"/>
                  <a:pt x="23256" y="21406"/>
                </a:cubicBezTo>
                <a:cubicBezTo>
                  <a:pt x="23813" y="21859"/>
                  <a:pt x="24385" y="22350"/>
                  <a:pt x="24970" y="22843"/>
                </a:cubicBezTo>
                <a:cubicBezTo>
                  <a:pt x="22743" y="25996"/>
                  <a:pt x="19699" y="28469"/>
                  <a:pt x="16233" y="30095"/>
                </a:cubicBezTo>
                <a:cubicBezTo>
                  <a:pt x="14959" y="28131"/>
                  <a:pt x="13550" y="26260"/>
                  <a:pt x="12015" y="24493"/>
                </a:cubicBezTo>
                <a:cubicBezTo>
                  <a:pt x="13907" y="21968"/>
                  <a:pt x="15795" y="19438"/>
                  <a:pt x="17629" y="16870"/>
                </a:cubicBezTo>
                <a:cubicBezTo>
                  <a:pt x="17686" y="16790"/>
                  <a:pt x="17744" y="16709"/>
                  <a:pt x="17802" y="16628"/>
                </a:cubicBezTo>
                <a:close/>
                <a:moveTo>
                  <a:pt x="11554" y="25109"/>
                </a:moveTo>
                <a:cubicBezTo>
                  <a:pt x="12903" y="26850"/>
                  <a:pt x="14103" y="28704"/>
                  <a:pt x="15437" y="30450"/>
                </a:cubicBezTo>
                <a:cubicBezTo>
                  <a:pt x="15159" y="30569"/>
                  <a:pt x="14878" y="30683"/>
                  <a:pt x="14593" y="30791"/>
                </a:cubicBezTo>
                <a:cubicBezTo>
                  <a:pt x="12541" y="30403"/>
                  <a:pt x="10688" y="29563"/>
                  <a:pt x="9099" y="28386"/>
                </a:cubicBezTo>
                <a:cubicBezTo>
                  <a:pt x="9915" y="27293"/>
                  <a:pt x="10734" y="26200"/>
                  <a:pt x="11554" y="25109"/>
                </a:cubicBezTo>
                <a:close/>
                <a:moveTo>
                  <a:pt x="25475" y="23265"/>
                </a:moveTo>
                <a:cubicBezTo>
                  <a:pt x="26600" y="24198"/>
                  <a:pt x="27777" y="25103"/>
                  <a:pt x="29002" y="25746"/>
                </a:cubicBezTo>
                <a:cubicBezTo>
                  <a:pt x="26172" y="29115"/>
                  <a:pt x="21757" y="31039"/>
                  <a:pt x="17327" y="31039"/>
                </a:cubicBezTo>
                <a:cubicBezTo>
                  <a:pt x="17159" y="31039"/>
                  <a:pt x="16991" y="31036"/>
                  <a:pt x="16823" y="31031"/>
                </a:cubicBezTo>
                <a:cubicBezTo>
                  <a:pt x="16763" y="30933"/>
                  <a:pt x="16704" y="30836"/>
                  <a:pt x="16643" y="30739"/>
                </a:cubicBezTo>
                <a:cubicBezTo>
                  <a:pt x="20156" y="29047"/>
                  <a:pt x="23224" y="26491"/>
                  <a:pt x="25475" y="23265"/>
                </a:cubicBezTo>
                <a:close/>
                <a:moveTo>
                  <a:pt x="17464" y="0"/>
                </a:moveTo>
                <a:cubicBezTo>
                  <a:pt x="16547" y="0"/>
                  <a:pt x="15631" y="72"/>
                  <a:pt x="14728" y="217"/>
                </a:cubicBezTo>
                <a:cubicBezTo>
                  <a:pt x="14280" y="273"/>
                  <a:pt x="13837" y="361"/>
                  <a:pt x="13401" y="481"/>
                </a:cubicBezTo>
                <a:cubicBezTo>
                  <a:pt x="11615" y="919"/>
                  <a:pt x="9911" y="1660"/>
                  <a:pt x="8384" y="2697"/>
                </a:cubicBezTo>
                <a:cubicBezTo>
                  <a:pt x="8414" y="2647"/>
                  <a:pt x="8370" y="2575"/>
                  <a:pt x="8317" y="2575"/>
                </a:cubicBezTo>
                <a:cubicBezTo>
                  <a:pt x="8304" y="2575"/>
                  <a:pt x="8290" y="2580"/>
                  <a:pt x="8276" y="2590"/>
                </a:cubicBezTo>
                <a:cubicBezTo>
                  <a:pt x="5147" y="4913"/>
                  <a:pt x="2756" y="8097"/>
                  <a:pt x="1332" y="11727"/>
                </a:cubicBezTo>
                <a:cubicBezTo>
                  <a:pt x="571" y="13670"/>
                  <a:pt x="1" y="15820"/>
                  <a:pt x="261" y="17922"/>
                </a:cubicBezTo>
                <a:cubicBezTo>
                  <a:pt x="523" y="20041"/>
                  <a:pt x="1612" y="22057"/>
                  <a:pt x="2735" y="23838"/>
                </a:cubicBezTo>
                <a:cubicBezTo>
                  <a:pt x="3253" y="24661"/>
                  <a:pt x="3827" y="25448"/>
                  <a:pt x="4452" y="26194"/>
                </a:cubicBezTo>
                <a:cubicBezTo>
                  <a:pt x="4461" y="26208"/>
                  <a:pt x="4472" y="26220"/>
                  <a:pt x="4484" y="26233"/>
                </a:cubicBezTo>
                <a:cubicBezTo>
                  <a:pt x="5087" y="26950"/>
                  <a:pt x="5741" y="27625"/>
                  <a:pt x="6439" y="28251"/>
                </a:cubicBezTo>
                <a:cubicBezTo>
                  <a:pt x="6868" y="28681"/>
                  <a:pt x="7317" y="29091"/>
                  <a:pt x="7797" y="29468"/>
                </a:cubicBezTo>
                <a:cubicBezTo>
                  <a:pt x="7841" y="29535"/>
                  <a:pt x="7901" y="29585"/>
                  <a:pt x="7972" y="29604"/>
                </a:cubicBezTo>
                <a:cubicBezTo>
                  <a:pt x="8915" y="30323"/>
                  <a:pt x="9943" y="30922"/>
                  <a:pt x="11034" y="31388"/>
                </a:cubicBezTo>
                <a:cubicBezTo>
                  <a:pt x="11321" y="31511"/>
                  <a:pt x="11613" y="31621"/>
                  <a:pt x="11906" y="31725"/>
                </a:cubicBezTo>
                <a:cubicBezTo>
                  <a:pt x="11758" y="31953"/>
                  <a:pt x="11911" y="32335"/>
                  <a:pt x="12222" y="32335"/>
                </a:cubicBezTo>
                <a:cubicBezTo>
                  <a:pt x="12255" y="32335"/>
                  <a:pt x="12290" y="32331"/>
                  <a:pt x="12327" y="32322"/>
                </a:cubicBezTo>
                <a:cubicBezTo>
                  <a:pt x="12592" y="32254"/>
                  <a:pt x="12852" y="32177"/>
                  <a:pt x="13113" y="32100"/>
                </a:cubicBezTo>
                <a:cubicBezTo>
                  <a:pt x="14486" y="32465"/>
                  <a:pt x="15904" y="32639"/>
                  <a:pt x="17326" y="32639"/>
                </a:cubicBezTo>
                <a:cubicBezTo>
                  <a:pt x="17472" y="32639"/>
                  <a:pt x="17619" y="32637"/>
                  <a:pt x="17766" y="32633"/>
                </a:cubicBezTo>
                <a:cubicBezTo>
                  <a:pt x="18430" y="32620"/>
                  <a:pt x="19092" y="32565"/>
                  <a:pt x="19749" y="32470"/>
                </a:cubicBezTo>
                <a:cubicBezTo>
                  <a:pt x="19826" y="32459"/>
                  <a:pt x="19901" y="32448"/>
                  <a:pt x="19978" y="32437"/>
                </a:cubicBezTo>
                <a:cubicBezTo>
                  <a:pt x="20069" y="32422"/>
                  <a:pt x="20161" y="32407"/>
                  <a:pt x="20254" y="32390"/>
                </a:cubicBezTo>
                <a:cubicBezTo>
                  <a:pt x="24405" y="31682"/>
                  <a:pt x="28309" y="29490"/>
                  <a:pt x="30823" y="26073"/>
                </a:cubicBezTo>
                <a:cubicBezTo>
                  <a:pt x="35318" y="19965"/>
                  <a:pt x="34614" y="10828"/>
                  <a:pt x="29632" y="5220"/>
                </a:cubicBezTo>
                <a:cubicBezTo>
                  <a:pt x="26567" y="1769"/>
                  <a:pt x="22005" y="0"/>
                  <a:pt x="174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 name="Google Shape;620;p68"/>
          <p:cNvGrpSpPr/>
          <p:nvPr/>
        </p:nvGrpSpPr>
        <p:grpSpPr>
          <a:xfrm>
            <a:off x="5336966" y="1641858"/>
            <a:ext cx="558487" cy="505084"/>
            <a:chOff x="4130600" y="808425"/>
            <a:chExt cx="923425" cy="835125"/>
          </a:xfrm>
        </p:grpSpPr>
        <p:sp>
          <p:nvSpPr>
            <p:cNvPr id="621" name="Google Shape;621;p68"/>
            <p:cNvSpPr/>
            <p:nvPr/>
          </p:nvSpPr>
          <p:spPr>
            <a:xfrm>
              <a:off x="4130600" y="808425"/>
              <a:ext cx="923425" cy="835125"/>
            </a:xfrm>
            <a:custGeom>
              <a:rect b="b" l="l" r="r" t="t"/>
              <a:pathLst>
                <a:path extrusionOk="0" h="33405" w="36937">
                  <a:moveTo>
                    <a:pt x="9034" y="4160"/>
                  </a:moveTo>
                  <a:lnTo>
                    <a:pt x="9034" y="4161"/>
                  </a:lnTo>
                  <a:cubicBezTo>
                    <a:pt x="8551" y="4671"/>
                    <a:pt x="8108" y="5188"/>
                    <a:pt x="7709" y="5599"/>
                  </a:cubicBezTo>
                  <a:cubicBezTo>
                    <a:pt x="6160" y="7197"/>
                    <a:pt x="4721" y="8936"/>
                    <a:pt x="3649" y="10890"/>
                  </a:cubicBezTo>
                  <a:cubicBezTo>
                    <a:pt x="4805" y="8238"/>
                    <a:pt x="6701" y="5920"/>
                    <a:pt x="9034" y="4160"/>
                  </a:cubicBezTo>
                  <a:close/>
                  <a:moveTo>
                    <a:pt x="30913" y="8159"/>
                  </a:moveTo>
                  <a:lnTo>
                    <a:pt x="30913" y="8159"/>
                  </a:lnTo>
                  <a:cubicBezTo>
                    <a:pt x="34032" y="12676"/>
                    <a:pt x="34850" y="18782"/>
                    <a:pt x="32430" y="23808"/>
                  </a:cubicBezTo>
                  <a:cubicBezTo>
                    <a:pt x="31602" y="25527"/>
                    <a:pt x="30346" y="26995"/>
                    <a:pt x="28828" y="28185"/>
                  </a:cubicBezTo>
                  <a:cubicBezTo>
                    <a:pt x="30480" y="25921"/>
                    <a:pt x="31679" y="23280"/>
                    <a:pt x="32221" y="21335"/>
                  </a:cubicBezTo>
                  <a:cubicBezTo>
                    <a:pt x="33433" y="16986"/>
                    <a:pt x="32923" y="12193"/>
                    <a:pt x="30913" y="8159"/>
                  </a:cubicBezTo>
                  <a:close/>
                  <a:moveTo>
                    <a:pt x="18367" y="1633"/>
                  </a:moveTo>
                  <a:cubicBezTo>
                    <a:pt x="22031" y="1633"/>
                    <a:pt x="25644" y="2825"/>
                    <a:pt x="28540" y="5442"/>
                  </a:cubicBezTo>
                  <a:cubicBezTo>
                    <a:pt x="29168" y="6011"/>
                    <a:pt x="29748" y="6630"/>
                    <a:pt x="30274" y="7294"/>
                  </a:cubicBezTo>
                  <a:cubicBezTo>
                    <a:pt x="32389" y="11225"/>
                    <a:pt x="33077" y="15787"/>
                    <a:pt x="32060" y="20221"/>
                  </a:cubicBezTo>
                  <a:cubicBezTo>
                    <a:pt x="31349" y="23325"/>
                    <a:pt x="29609" y="26908"/>
                    <a:pt x="27088" y="29367"/>
                  </a:cubicBezTo>
                  <a:cubicBezTo>
                    <a:pt x="24360" y="30964"/>
                    <a:pt x="21090" y="31817"/>
                    <a:pt x="17945" y="31817"/>
                  </a:cubicBezTo>
                  <a:cubicBezTo>
                    <a:pt x="16287" y="31817"/>
                    <a:pt x="14664" y="31580"/>
                    <a:pt x="13173" y="31090"/>
                  </a:cubicBezTo>
                  <a:cubicBezTo>
                    <a:pt x="10032" y="30058"/>
                    <a:pt x="7234" y="27932"/>
                    <a:pt x="5279" y="25221"/>
                  </a:cubicBezTo>
                  <a:cubicBezTo>
                    <a:pt x="5344" y="25163"/>
                    <a:pt x="5370" y="25057"/>
                    <a:pt x="5295" y="24964"/>
                  </a:cubicBezTo>
                  <a:cubicBezTo>
                    <a:pt x="4774" y="24323"/>
                    <a:pt x="4307" y="23638"/>
                    <a:pt x="3898" y="22921"/>
                  </a:cubicBezTo>
                  <a:cubicBezTo>
                    <a:pt x="3003" y="21099"/>
                    <a:pt x="2469" y="19110"/>
                    <a:pt x="2418" y="17071"/>
                  </a:cubicBezTo>
                  <a:cubicBezTo>
                    <a:pt x="2408" y="16668"/>
                    <a:pt x="2420" y="16270"/>
                    <a:pt x="2442" y="15874"/>
                  </a:cubicBezTo>
                  <a:cubicBezTo>
                    <a:pt x="2607" y="14613"/>
                    <a:pt x="2981" y="13328"/>
                    <a:pt x="3591" y="12024"/>
                  </a:cubicBezTo>
                  <a:cubicBezTo>
                    <a:pt x="4492" y="10099"/>
                    <a:pt x="5764" y="8377"/>
                    <a:pt x="7181" y="6801"/>
                  </a:cubicBezTo>
                  <a:cubicBezTo>
                    <a:pt x="7838" y="6071"/>
                    <a:pt x="8948" y="4679"/>
                    <a:pt x="10136" y="3638"/>
                  </a:cubicBezTo>
                  <a:cubicBezTo>
                    <a:pt x="12709" y="2337"/>
                    <a:pt x="15553" y="1633"/>
                    <a:pt x="18367" y="1633"/>
                  </a:cubicBezTo>
                  <a:close/>
                  <a:moveTo>
                    <a:pt x="17894" y="0"/>
                  </a:moveTo>
                  <a:cubicBezTo>
                    <a:pt x="14664" y="0"/>
                    <a:pt x="11450" y="887"/>
                    <a:pt x="8742" y="2776"/>
                  </a:cubicBezTo>
                  <a:cubicBezTo>
                    <a:pt x="8676" y="2823"/>
                    <a:pt x="8618" y="2879"/>
                    <a:pt x="8570" y="2942"/>
                  </a:cubicBezTo>
                  <a:cubicBezTo>
                    <a:pt x="4566" y="5514"/>
                    <a:pt x="1698" y="9921"/>
                    <a:pt x="1022" y="14655"/>
                  </a:cubicBezTo>
                  <a:cubicBezTo>
                    <a:pt x="1" y="21799"/>
                    <a:pt x="4339" y="28828"/>
                    <a:pt x="10759" y="31863"/>
                  </a:cubicBezTo>
                  <a:cubicBezTo>
                    <a:pt x="12957" y="32903"/>
                    <a:pt x="15472" y="33404"/>
                    <a:pt x="18029" y="33404"/>
                  </a:cubicBezTo>
                  <a:cubicBezTo>
                    <a:pt x="23478" y="33404"/>
                    <a:pt x="29122" y="31131"/>
                    <a:pt x="32329" y="26953"/>
                  </a:cubicBezTo>
                  <a:cubicBezTo>
                    <a:pt x="36936" y="20948"/>
                    <a:pt x="36082" y="12135"/>
                    <a:pt x="31529" y="6374"/>
                  </a:cubicBezTo>
                  <a:cubicBezTo>
                    <a:pt x="28295" y="2283"/>
                    <a:pt x="23075" y="0"/>
                    <a:pt x="178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8"/>
            <p:cNvSpPr/>
            <p:nvPr/>
          </p:nvSpPr>
          <p:spPr>
            <a:xfrm>
              <a:off x="4505400" y="925100"/>
              <a:ext cx="374100" cy="540725"/>
            </a:xfrm>
            <a:custGeom>
              <a:rect b="b" l="l" r="r" t="t"/>
              <a:pathLst>
                <a:path extrusionOk="0" h="21629" w="14964">
                  <a:moveTo>
                    <a:pt x="3210" y="1"/>
                  </a:moveTo>
                  <a:cubicBezTo>
                    <a:pt x="3044" y="1"/>
                    <a:pt x="2872" y="61"/>
                    <a:pt x="2721" y="202"/>
                  </a:cubicBezTo>
                  <a:cubicBezTo>
                    <a:pt x="1820" y="1040"/>
                    <a:pt x="1102" y="2111"/>
                    <a:pt x="342" y="3075"/>
                  </a:cubicBezTo>
                  <a:cubicBezTo>
                    <a:pt x="1" y="3509"/>
                    <a:pt x="27" y="4060"/>
                    <a:pt x="512" y="4383"/>
                  </a:cubicBezTo>
                  <a:cubicBezTo>
                    <a:pt x="1324" y="4922"/>
                    <a:pt x="2171" y="5426"/>
                    <a:pt x="3090" y="5763"/>
                  </a:cubicBezTo>
                  <a:cubicBezTo>
                    <a:pt x="3180" y="5795"/>
                    <a:pt x="3267" y="5810"/>
                    <a:pt x="3349" y="5810"/>
                  </a:cubicBezTo>
                  <a:cubicBezTo>
                    <a:pt x="4075" y="5810"/>
                    <a:pt x="4461" y="4647"/>
                    <a:pt x="3727" y="4252"/>
                  </a:cubicBezTo>
                  <a:cubicBezTo>
                    <a:pt x="3650" y="4209"/>
                    <a:pt x="3574" y="4170"/>
                    <a:pt x="3497" y="4130"/>
                  </a:cubicBezTo>
                  <a:lnTo>
                    <a:pt x="3497" y="4130"/>
                  </a:lnTo>
                  <a:cubicBezTo>
                    <a:pt x="4416" y="4297"/>
                    <a:pt x="5416" y="4354"/>
                    <a:pt x="6150" y="4627"/>
                  </a:cubicBezTo>
                  <a:cubicBezTo>
                    <a:pt x="8166" y="5373"/>
                    <a:pt x="9947" y="6852"/>
                    <a:pt x="10999" y="8730"/>
                  </a:cubicBezTo>
                  <a:cubicBezTo>
                    <a:pt x="13287" y="12817"/>
                    <a:pt x="11599" y="17153"/>
                    <a:pt x="8528" y="20173"/>
                  </a:cubicBezTo>
                  <a:cubicBezTo>
                    <a:pt x="7973" y="20719"/>
                    <a:pt x="8475" y="21628"/>
                    <a:pt x="9128" y="21628"/>
                  </a:cubicBezTo>
                  <a:cubicBezTo>
                    <a:pt x="9264" y="21628"/>
                    <a:pt x="9407" y="21589"/>
                    <a:pt x="9549" y="21497"/>
                  </a:cubicBezTo>
                  <a:cubicBezTo>
                    <a:pt x="13713" y="18812"/>
                    <a:pt x="14963" y="12514"/>
                    <a:pt x="12828" y="8216"/>
                  </a:cubicBezTo>
                  <a:cubicBezTo>
                    <a:pt x="11724" y="5994"/>
                    <a:pt x="9768" y="4252"/>
                    <a:pt x="7507" y="3262"/>
                  </a:cubicBezTo>
                  <a:cubicBezTo>
                    <a:pt x="6647" y="2886"/>
                    <a:pt x="5057" y="2314"/>
                    <a:pt x="3699" y="2314"/>
                  </a:cubicBezTo>
                  <a:cubicBezTo>
                    <a:pt x="3453" y="2314"/>
                    <a:pt x="3214" y="2333"/>
                    <a:pt x="2989" y="2375"/>
                  </a:cubicBezTo>
                  <a:cubicBezTo>
                    <a:pt x="3304" y="1955"/>
                    <a:pt x="3601" y="1525"/>
                    <a:pt x="3848" y="1072"/>
                  </a:cubicBezTo>
                  <a:cubicBezTo>
                    <a:pt x="4143" y="533"/>
                    <a:pt x="3702" y="1"/>
                    <a:pt x="3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8"/>
            <p:cNvSpPr/>
            <p:nvPr/>
          </p:nvSpPr>
          <p:spPr>
            <a:xfrm>
              <a:off x="4285525" y="1049300"/>
              <a:ext cx="382700" cy="512925"/>
            </a:xfrm>
            <a:custGeom>
              <a:rect b="b" l="l" r="r" t="t"/>
              <a:pathLst>
                <a:path extrusionOk="0" h="20517" w="15308">
                  <a:moveTo>
                    <a:pt x="5240" y="0"/>
                  </a:moveTo>
                  <a:cubicBezTo>
                    <a:pt x="5217" y="0"/>
                    <a:pt x="5193" y="1"/>
                    <a:pt x="5169" y="4"/>
                  </a:cubicBezTo>
                  <a:cubicBezTo>
                    <a:pt x="3051" y="234"/>
                    <a:pt x="1559" y="2858"/>
                    <a:pt x="882" y="4656"/>
                  </a:cubicBezTo>
                  <a:cubicBezTo>
                    <a:pt x="0" y="7005"/>
                    <a:pt x="57" y="9645"/>
                    <a:pt x="1056" y="11947"/>
                  </a:cubicBezTo>
                  <a:cubicBezTo>
                    <a:pt x="2048" y="14236"/>
                    <a:pt x="3877" y="16187"/>
                    <a:pt x="6131" y="17273"/>
                  </a:cubicBezTo>
                  <a:cubicBezTo>
                    <a:pt x="7406" y="17888"/>
                    <a:pt x="9046" y="18355"/>
                    <a:pt x="10620" y="18355"/>
                  </a:cubicBezTo>
                  <a:cubicBezTo>
                    <a:pt x="10906" y="18355"/>
                    <a:pt x="11190" y="18339"/>
                    <a:pt x="11469" y="18307"/>
                  </a:cubicBezTo>
                  <a:lnTo>
                    <a:pt x="11469" y="18307"/>
                  </a:lnTo>
                  <a:cubicBezTo>
                    <a:pt x="11289" y="18466"/>
                    <a:pt x="11107" y="18625"/>
                    <a:pt x="10929" y="18786"/>
                  </a:cubicBezTo>
                  <a:cubicBezTo>
                    <a:pt x="10155" y="19489"/>
                    <a:pt x="10876" y="20516"/>
                    <a:pt x="11704" y="20516"/>
                  </a:cubicBezTo>
                  <a:cubicBezTo>
                    <a:pt x="11934" y="20516"/>
                    <a:pt x="12174" y="20436"/>
                    <a:pt x="12391" y="20247"/>
                  </a:cubicBezTo>
                  <a:cubicBezTo>
                    <a:pt x="13047" y="19675"/>
                    <a:pt x="13701" y="19102"/>
                    <a:pt x="14335" y="18505"/>
                  </a:cubicBezTo>
                  <a:cubicBezTo>
                    <a:pt x="14830" y="18039"/>
                    <a:pt x="15308" y="17538"/>
                    <a:pt x="15153" y="16795"/>
                  </a:cubicBezTo>
                  <a:cubicBezTo>
                    <a:pt x="15001" y="16057"/>
                    <a:pt x="14222" y="15615"/>
                    <a:pt x="13687" y="15187"/>
                  </a:cubicBezTo>
                  <a:cubicBezTo>
                    <a:pt x="13055" y="14680"/>
                    <a:pt x="12458" y="14240"/>
                    <a:pt x="11680" y="13984"/>
                  </a:cubicBezTo>
                  <a:cubicBezTo>
                    <a:pt x="11614" y="13962"/>
                    <a:pt x="11550" y="13952"/>
                    <a:pt x="11489" y="13952"/>
                  </a:cubicBezTo>
                  <a:cubicBezTo>
                    <a:pt x="11036" y="13952"/>
                    <a:pt x="10754" y="14508"/>
                    <a:pt x="10963" y="14918"/>
                  </a:cubicBezTo>
                  <a:cubicBezTo>
                    <a:pt x="11203" y="15388"/>
                    <a:pt x="11508" y="15787"/>
                    <a:pt x="11882" y="16161"/>
                  </a:cubicBezTo>
                  <a:cubicBezTo>
                    <a:pt x="11944" y="16222"/>
                    <a:pt x="12266" y="16544"/>
                    <a:pt x="12575" y="16838"/>
                  </a:cubicBezTo>
                  <a:cubicBezTo>
                    <a:pt x="10452" y="16724"/>
                    <a:pt x="8478" y="16838"/>
                    <a:pt x="6453" y="15718"/>
                  </a:cubicBezTo>
                  <a:cubicBezTo>
                    <a:pt x="4476" y="14624"/>
                    <a:pt x="2910" y="12792"/>
                    <a:pt x="2203" y="10640"/>
                  </a:cubicBezTo>
                  <a:cubicBezTo>
                    <a:pt x="1494" y="8479"/>
                    <a:pt x="1745" y="6094"/>
                    <a:pt x="2826" y="4099"/>
                  </a:cubicBezTo>
                  <a:cubicBezTo>
                    <a:pt x="3496" y="2860"/>
                    <a:pt x="4288" y="2296"/>
                    <a:pt x="5372" y="1506"/>
                  </a:cubicBezTo>
                  <a:cubicBezTo>
                    <a:pt x="5630" y="1319"/>
                    <a:pt x="5832" y="1334"/>
                    <a:pt x="5907" y="972"/>
                  </a:cubicBezTo>
                  <a:cubicBezTo>
                    <a:pt x="5992" y="556"/>
                    <a:pt x="5724" y="0"/>
                    <a:pt x="5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615"/>
                                        </p:tgtEl>
                                        <p:attrNameLst>
                                          <p:attrName>style.visibility</p:attrName>
                                        </p:attrNameLst>
                                      </p:cBhvr>
                                      <p:to>
                                        <p:strVal val="visible"/>
                                      </p:to>
                                    </p:set>
                                    <p:anim calcmode="lin" valueType="num">
                                      <p:cBhvr additive="base">
                                        <p:cTn dur="1000"/>
                                        <p:tgtEl>
                                          <p:spTgt spid="6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16"/>
                                        </p:tgtEl>
                                        <p:attrNameLst>
                                          <p:attrName>style.visibility</p:attrName>
                                        </p:attrNameLst>
                                      </p:cBhvr>
                                      <p:to>
                                        <p:strVal val="visible"/>
                                      </p:to>
                                    </p:set>
                                    <p:anim calcmode="lin" valueType="num">
                                      <p:cBhvr additive="base">
                                        <p:cTn dur="1000"/>
                                        <p:tgtEl>
                                          <p:spTgt spid="6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17"/>
                                        </p:tgtEl>
                                        <p:attrNameLst>
                                          <p:attrName>style.visibility</p:attrName>
                                        </p:attrNameLst>
                                      </p:cBhvr>
                                      <p:to>
                                        <p:strVal val="visible"/>
                                      </p:to>
                                    </p:set>
                                    <p:anim calcmode="lin" valueType="num">
                                      <p:cBhvr additive="base">
                                        <p:cTn dur="1000"/>
                                        <p:tgtEl>
                                          <p:spTgt spid="6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18"/>
                                        </p:tgtEl>
                                        <p:attrNameLst>
                                          <p:attrName>style.visibility</p:attrName>
                                        </p:attrNameLst>
                                      </p:cBhvr>
                                      <p:to>
                                        <p:strVal val="visible"/>
                                      </p:to>
                                    </p:set>
                                    <p:anim calcmode="lin" valueType="num">
                                      <p:cBhvr additive="base">
                                        <p:cTn dur="1000"/>
                                        <p:tgtEl>
                                          <p:spTgt spid="6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1"/>
          <p:cNvSpPr txBox="1"/>
          <p:nvPr>
            <p:ph type="title"/>
          </p:nvPr>
        </p:nvSpPr>
        <p:spPr>
          <a:xfrm>
            <a:off x="1836900" y="711175"/>
            <a:ext cx="5470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326" name="Google Shape;326;p51"/>
          <p:cNvSpPr txBox="1"/>
          <p:nvPr>
            <p:ph idx="1" type="body"/>
          </p:nvPr>
        </p:nvSpPr>
        <p:spPr>
          <a:xfrm>
            <a:off x="1398275" y="1401825"/>
            <a:ext cx="6963300" cy="306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4D719D"/>
              </a:buClr>
              <a:buSzPts val="1100"/>
              <a:buFont typeface="Arial"/>
              <a:buNone/>
            </a:pPr>
            <a:r>
              <a:rPr lang="en"/>
              <a:t>Here’s what you’ll find in this </a:t>
            </a:r>
            <a:r>
              <a:rPr b="1" lang="en">
                <a:solidFill>
                  <a:schemeClr val="accent2"/>
                </a:solidFill>
                <a:uFill>
                  <a:noFill/>
                </a:uFill>
                <a:latin typeface="Roboto Mono"/>
                <a:ea typeface="Roboto Mono"/>
                <a:cs typeface="Roboto Mono"/>
                <a:sym typeface="Roboto Mono"/>
                <a:hlinkClick r:id="rId3">
                  <a:extLst>
                    <a:ext uri="{A12FA001-AC4F-418D-AE19-62706E023703}">
                      <ahyp:hlinkClr val="tx"/>
                    </a:ext>
                  </a:extLst>
                </a:hlinkClick>
              </a:rPr>
              <a:t>Slidesgo</a:t>
            </a:r>
            <a:r>
              <a:rPr lang="en"/>
              <a:t> template: </a:t>
            </a:r>
            <a:endParaRPr/>
          </a:p>
          <a:p>
            <a:pPr indent="0" lvl="0" marL="0" rtl="0" algn="l">
              <a:spcBef>
                <a:spcPts val="0"/>
              </a:spcBef>
              <a:spcAft>
                <a:spcPts val="0"/>
              </a:spcAft>
              <a:buClr>
                <a:srgbClr val="4D719D"/>
              </a:buClr>
              <a:buSzPts val="1100"/>
              <a:buFont typeface="Arial"/>
              <a:buNone/>
            </a:pPr>
            <a:r>
              <a:t/>
            </a:r>
            <a:endParaRPr/>
          </a:p>
          <a:p>
            <a:pPr indent="-288925" lvl="0" marL="457200" rtl="0" algn="l">
              <a:spcBef>
                <a:spcPts val="0"/>
              </a:spcBef>
              <a:spcAft>
                <a:spcPts val="0"/>
              </a:spcAft>
              <a:buSzPts val="950"/>
              <a:buAutoNum type="arabicPeriod"/>
            </a:pPr>
            <a:r>
              <a:rPr lang="en"/>
              <a:t>A slide structure based on a lesson presentation, which you can easily adapt to your needs. For more info on how to edit the template, please visit </a:t>
            </a:r>
            <a:r>
              <a:rPr b="1" lang="en">
                <a:solidFill>
                  <a:schemeClr val="accent2"/>
                </a:solidFill>
                <a:uFill>
                  <a:noFill/>
                </a:uFill>
                <a:latin typeface="Roboto Mono"/>
                <a:ea typeface="Roboto Mono"/>
                <a:cs typeface="Roboto Mono"/>
                <a:sym typeface="Roboto Mono"/>
                <a:hlinkClick r:id="rId4">
                  <a:extLst>
                    <a:ext uri="{A12FA001-AC4F-418D-AE19-62706E023703}">
                      <ahyp:hlinkClr val="tx"/>
                    </a:ext>
                  </a:extLst>
                </a:hlinkClick>
              </a:rPr>
              <a:t>Slidesgo School</a:t>
            </a:r>
            <a:r>
              <a:rPr lang="en"/>
              <a:t> or read our </a:t>
            </a:r>
            <a:r>
              <a:rPr lang="en">
                <a:solidFill>
                  <a:schemeClr val="accent2"/>
                </a:solidFill>
                <a:uFill>
                  <a:noFill/>
                </a:uFill>
                <a:hlinkClick r:id="rId5">
                  <a:extLst>
                    <a:ext uri="{A12FA001-AC4F-418D-AE19-62706E023703}">
                      <ahyp:hlinkClr val="tx"/>
                    </a:ext>
                  </a:extLst>
                </a:hlinkClick>
              </a:rPr>
              <a:t>FAQs</a:t>
            </a:r>
            <a:r>
              <a:rPr lang="en"/>
              <a:t>.</a:t>
            </a:r>
            <a:endParaRPr/>
          </a:p>
          <a:p>
            <a:pPr indent="-288925" lvl="0" marL="457200" rtl="0" algn="l">
              <a:spcBef>
                <a:spcPts val="0"/>
              </a:spcBef>
              <a:spcAft>
                <a:spcPts val="0"/>
              </a:spcAft>
              <a:buSzPts val="950"/>
              <a:buAutoNum type="arabicPeriod"/>
            </a:pPr>
            <a:r>
              <a:rPr lang="en"/>
              <a:t>An assortment of illustrations to use in the presentation can be found in the </a:t>
            </a:r>
            <a:r>
              <a:rPr b="1" lang="en">
                <a:solidFill>
                  <a:schemeClr val="accent2"/>
                </a:solidFill>
                <a:uFill>
                  <a:noFill/>
                </a:uFill>
                <a:latin typeface="Roboto Mono"/>
                <a:ea typeface="Roboto Mono"/>
                <a:cs typeface="Roboto Mono"/>
                <a:sym typeface="Roboto Mono"/>
                <a:hlinkClick action="ppaction://hlinksldjump" r:id="rId6">
                  <a:extLst>
                    <a:ext uri="{A12FA001-AC4F-418D-AE19-62706E023703}">
                      <ahyp:hlinkClr val="tx"/>
                    </a:ext>
                  </a:extLst>
                </a:hlinkClick>
              </a:rPr>
              <a:t>alternative resources slide</a:t>
            </a:r>
            <a:r>
              <a:rPr lang="en"/>
              <a:t>.</a:t>
            </a:r>
            <a:endParaRPr/>
          </a:p>
          <a:p>
            <a:pPr indent="-288925" lvl="0" marL="457200" rtl="0" algn="l">
              <a:spcBef>
                <a:spcPts val="0"/>
              </a:spcBef>
              <a:spcAft>
                <a:spcPts val="0"/>
              </a:spcAft>
              <a:buSzPts val="950"/>
              <a:buAutoNum type="arabicPeriod"/>
            </a:pPr>
            <a:r>
              <a:rPr lang="en"/>
              <a:t>A </a:t>
            </a:r>
            <a:r>
              <a:rPr b="1" lang="en">
                <a:solidFill>
                  <a:schemeClr val="accent2"/>
                </a:solidFill>
                <a:uFill>
                  <a:noFill/>
                </a:uFill>
                <a:latin typeface="Roboto Mono"/>
                <a:ea typeface="Roboto Mono"/>
                <a:cs typeface="Roboto Mono"/>
                <a:sym typeface="Roboto Mono"/>
                <a:hlinkClick action="ppaction://hlinksldjump" r:id="rId7">
                  <a:extLst>
                    <a:ext uri="{A12FA001-AC4F-418D-AE19-62706E023703}">
                      <ahyp:hlinkClr val="tx"/>
                    </a:ext>
                  </a:extLst>
                </a:hlinkClick>
              </a:rPr>
              <a:t>thanks slide</a:t>
            </a:r>
            <a:r>
              <a:rPr lang="en"/>
              <a:t>, which you must keep so that proper credits for our design are given.</a:t>
            </a:r>
            <a:endParaRPr/>
          </a:p>
          <a:p>
            <a:pPr indent="-288925" lvl="0" marL="457200" rtl="0" algn="l">
              <a:spcBef>
                <a:spcPts val="0"/>
              </a:spcBef>
              <a:spcAft>
                <a:spcPts val="0"/>
              </a:spcAft>
              <a:buSzPts val="950"/>
              <a:buAutoNum type="arabicPeriod"/>
            </a:pPr>
            <a:r>
              <a:rPr lang="en"/>
              <a:t>A </a:t>
            </a:r>
            <a:r>
              <a:rPr b="1" lang="en">
                <a:solidFill>
                  <a:schemeClr val="accent2"/>
                </a:solidFill>
                <a:uFill>
                  <a:noFill/>
                </a:uFill>
                <a:latin typeface="Roboto Mono"/>
                <a:ea typeface="Roboto Mono"/>
                <a:cs typeface="Roboto Mono"/>
                <a:sym typeface="Roboto Mono"/>
                <a:hlinkClick action="ppaction://hlinksldjump" r:id="rId8">
                  <a:extLst>
                    <a:ext uri="{A12FA001-AC4F-418D-AE19-62706E023703}">
                      <ahyp:hlinkClr val="tx"/>
                    </a:ext>
                  </a:extLst>
                </a:hlinkClick>
              </a:rPr>
              <a:t>resources slide</a:t>
            </a:r>
            <a:r>
              <a:rPr lang="en"/>
              <a:t>, where you’ll find links to all the elements used in the template.</a:t>
            </a:r>
            <a:endParaRPr/>
          </a:p>
          <a:p>
            <a:pPr indent="-288925" lvl="0" marL="457200" rtl="0" algn="l">
              <a:spcBef>
                <a:spcPts val="0"/>
              </a:spcBef>
              <a:spcAft>
                <a:spcPts val="0"/>
              </a:spcAft>
              <a:buSzPts val="950"/>
              <a:buAutoNum type="arabicPeriod"/>
            </a:pPr>
            <a:r>
              <a:rPr b="1" lang="en">
                <a:solidFill>
                  <a:schemeClr val="accent2"/>
                </a:solidFill>
                <a:uFill>
                  <a:noFill/>
                </a:uFill>
                <a:latin typeface="Roboto Mono"/>
                <a:ea typeface="Roboto Mono"/>
                <a:cs typeface="Roboto Mono"/>
                <a:sym typeface="Roboto Mono"/>
                <a:hlinkClick>
                  <a:extLst>
                    <a:ext uri="{A12FA001-AC4F-418D-AE19-62706E023703}">
                      <ahyp:hlinkClr val="tx"/>
                    </a:ext>
                  </a:extLst>
                </a:hlinkClick>
              </a:rPr>
              <a:t>Instructions for use</a:t>
            </a:r>
            <a:r>
              <a:rPr lang="en"/>
              <a:t>.</a:t>
            </a:r>
            <a:endParaRPr/>
          </a:p>
          <a:p>
            <a:pPr indent="-288925" lvl="0" marL="457200" rtl="0" algn="l">
              <a:spcBef>
                <a:spcPts val="0"/>
              </a:spcBef>
              <a:spcAft>
                <a:spcPts val="0"/>
              </a:spcAft>
              <a:buSzPts val="950"/>
              <a:buAutoNum type="arabicPeriod"/>
            </a:pPr>
            <a:r>
              <a:rPr lang="en"/>
              <a:t>Final slides with: </a:t>
            </a:r>
            <a:endParaRPr/>
          </a:p>
          <a:p>
            <a:pPr indent="-288925" lvl="0" marL="914400" rtl="0" algn="l">
              <a:spcBef>
                <a:spcPts val="0"/>
              </a:spcBef>
              <a:spcAft>
                <a:spcPts val="0"/>
              </a:spcAft>
              <a:buClr>
                <a:schemeClr val="dk2"/>
              </a:buClr>
              <a:buSzPts val="950"/>
              <a:buAutoNum type="arabicPeriod"/>
            </a:pPr>
            <a:r>
              <a:rPr lang="en"/>
              <a:t>The</a:t>
            </a:r>
            <a:r>
              <a:rPr b="1" lang="en">
                <a:solidFill>
                  <a:schemeClr val="accent2"/>
                </a:solidFill>
                <a:uFill>
                  <a:noFill/>
                </a:uFill>
                <a:latin typeface="Roboto Mono"/>
                <a:ea typeface="Roboto Mono"/>
                <a:cs typeface="Roboto Mono"/>
                <a:sym typeface="Roboto Mono"/>
                <a:hlinkClick action="ppaction://hlinksldjump" r:id="rId9">
                  <a:extLst>
                    <a:ext uri="{A12FA001-AC4F-418D-AE19-62706E023703}">
                      <ahyp:hlinkClr val="tx"/>
                    </a:ext>
                  </a:extLst>
                </a:hlinkClick>
              </a:rPr>
              <a:t> fonts and colors used</a:t>
            </a:r>
            <a:r>
              <a:rPr lang="en"/>
              <a:t> in the template.</a:t>
            </a:r>
            <a:endParaRPr/>
          </a:p>
          <a:p>
            <a:pPr indent="-288925" lvl="0" marL="914400" rtl="0" algn="l">
              <a:spcBef>
                <a:spcPts val="0"/>
              </a:spcBef>
              <a:spcAft>
                <a:spcPts val="0"/>
              </a:spcAft>
              <a:buClr>
                <a:schemeClr val="dk2"/>
              </a:buClr>
              <a:buSzPts val="950"/>
              <a:buAutoNum type="arabicPeriod"/>
            </a:pPr>
            <a:r>
              <a:rPr lang="en"/>
              <a:t>A selection of </a:t>
            </a:r>
            <a:r>
              <a:rPr b="1" lang="en">
                <a:solidFill>
                  <a:schemeClr val="accent2"/>
                </a:solidFill>
                <a:uFill>
                  <a:noFill/>
                </a:uFill>
                <a:latin typeface="Roboto Mono"/>
                <a:ea typeface="Roboto Mono"/>
                <a:cs typeface="Roboto Mono"/>
                <a:sym typeface="Roboto Mono"/>
                <a:hlinkClick>
                  <a:extLst>
                    <a:ext uri="{A12FA001-AC4F-418D-AE19-62706E023703}">
                      <ahyp:hlinkClr val="tx"/>
                    </a:ext>
                  </a:extLst>
                </a:hlinkClick>
              </a:rPr>
              <a:t>illustrations</a:t>
            </a:r>
            <a:r>
              <a:rPr lang="en"/>
              <a:t>. You can also customize and animate them as you wish with the online editor. Visit </a:t>
            </a:r>
            <a:r>
              <a:rPr b="1" lang="en">
                <a:solidFill>
                  <a:schemeClr val="accent2"/>
                </a:solidFill>
                <a:uFill>
                  <a:noFill/>
                </a:uFill>
                <a:latin typeface="Roboto Mono"/>
                <a:ea typeface="Roboto Mono"/>
                <a:cs typeface="Roboto Mono"/>
                <a:sym typeface="Roboto Mono"/>
                <a:hlinkClick r:id="rId10">
                  <a:extLst>
                    <a:ext uri="{A12FA001-AC4F-418D-AE19-62706E023703}">
                      <ahyp:hlinkClr val="tx"/>
                    </a:ext>
                  </a:extLst>
                </a:hlinkClick>
              </a:rPr>
              <a:t>Storyset</a:t>
            </a:r>
            <a:r>
              <a:rPr lang="en"/>
              <a:t> to find more. </a:t>
            </a:r>
            <a:endParaRPr/>
          </a:p>
          <a:p>
            <a:pPr indent="-288925" lvl="0" marL="914400" rtl="0" algn="l">
              <a:spcBef>
                <a:spcPts val="0"/>
              </a:spcBef>
              <a:spcAft>
                <a:spcPts val="0"/>
              </a:spcAft>
              <a:buClr>
                <a:schemeClr val="dk2"/>
              </a:buClr>
              <a:buSzPts val="950"/>
              <a:buAutoNum type="arabicPeriod"/>
            </a:pPr>
            <a:r>
              <a:rPr lang="en"/>
              <a:t>More</a:t>
            </a:r>
            <a:r>
              <a:rPr b="1" lang="en">
                <a:solidFill>
                  <a:schemeClr val="accent2"/>
                </a:solidFill>
                <a:uFill>
                  <a:noFill/>
                </a:uFill>
                <a:latin typeface="Roboto Mono"/>
                <a:ea typeface="Roboto Mono"/>
                <a:cs typeface="Roboto Mono"/>
                <a:sym typeface="Roboto Mono"/>
                <a:hlinkClick action="ppaction://hlinksldjump" r:id="rId11">
                  <a:extLst>
                    <a:ext uri="{A12FA001-AC4F-418D-AE19-62706E023703}">
                      <ahyp:hlinkClr val="tx"/>
                    </a:ext>
                  </a:extLst>
                </a:hlinkClick>
              </a:rPr>
              <a:t> infographic resources</a:t>
            </a:r>
            <a:r>
              <a:rPr lang="en"/>
              <a:t>, whose size and color can be edited. </a:t>
            </a:r>
            <a:endParaRPr/>
          </a:p>
          <a:p>
            <a:pPr indent="-288925" lvl="0" marL="914400" rtl="0" algn="l">
              <a:spcBef>
                <a:spcPts val="0"/>
              </a:spcBef>
              <a:spcAft>
                <a:spcPts val="0"/>
              </a:spcAft>
              <a:buClr>
                <a:schemeClr val="dk2"/>
              </a:buClr>
              <a:buSzPts val="950"/>
              <a:buAutoNum type="arabicPeriod"/>
            </a:pPr>
            <a:r>
              <a:rPr b="1" lang="en">
                <a:solidFill>
                  <a:schemeClr val="accent2"/>
                </a:solidFill>
                <a:uFill>
                  <a:noFill/>
                </a:uFill>
                <a:latin typeface="Roboto Mono"/>
                <a:ea typeface="Roboto Mono"/>
                <a:cs typeface="Roboto Mono"/>
                <a:sym typeface="Roboto Mono"/>
                <a:hlinkClick>
                  <a:extLst>
                    <a:ext uri="{A12FA001-AC4F-418D-AE19-62706E023703}">
                      <ahyp:hlinkClr val="tx"/>
                    </a:ext>
                  </a:extLst>
                </a:hlinkClick>
              </a:rPr>
              <a:t>Sets of customizable icons </a:t>
            </a:r>
            <a:r>
              <a:rPr lang="en"/>
              <a:t>of the following themes: general, business, avatar, creative process, education, help &amp; support, medical, nature, performing arts, SEO &amp; marketing, and teamwork.</a:t>
            </a:r>
            <a:endParaRPr/>
          </a:p>
          <a:p>
            <a:pPr indent="0" lvl="0" marL="0" rtl="0" algn="l">
              <a:spcBef>
                <a:spcPts val="0"/>
              </a:spcBef>
              <a:spcAft>
                <a:spcPts val="1600"/>
              </a:spcAft>
              <a:buNone/>
            </a:pPr>
            <a:r>
              <a:t/>
            </a:r>
            <a:endParaRPr/>
          </a:p>
        </p:txBody>
      </p:sp>
      <p:sp>
        <p:nvSpPr>
          <p:cNvPr id="327" name="Google Shape;327;p51"/>
          <p:cNvSpPr txBox="1"/>
          <p:nvPr/>
        </p:nvSpPr>
        <p:spPr>
          <a:xfrm>
            <a:off x="1405150" y="4312435"/>
            <a:ext cx="54786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accent2"/>
                </a:solidFill>
                <a:latin typeface="Concert One"/>
                <a:ea typeface="Concert One"/>
                <a:cs typeface="Concert One"/>
                <a:sym typeface="Concert One"/>
              </a:rPr>
              <a:t>You can delete this slide when you’re done editing the presentation.</a:t>
            </a:r>
            <a:endParaRPr sz="1200">
              <a:solidFill>
                <a:schemeClr val="accent2"/>
              </a:solidFill>
              <a:latin typeface="Concert One"/>
              <a:ea typeface="Concert One"/>
              <a:cs typeface="Concert One"/>
              <a:sym typeface="Concert On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9"/>
          <p:cNvSpPr txBox="1"/>
          <p:nvPr>
            <p:ph type="title"/>
          </p:nvPr>
        </p:nvSpPr>
        <p:spPr>
          <a:xfrm>
            <a:off x="1002325" y="711175"/>
            <a:ext cx="3273900" cy="8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a:t>
            </a:r>
            <a:r>
              <a:rPr lang="en"/>
              <a:t>you know this</a:t>
            </a:r>
            <a:r>
              <a:rPr lang="en"/>
              <a:t>?</a:t>
            </a:r>
            <a:endParaRPr/>
          </a:p>
        </p:txBody>
      </p:sp>
      <p:sp>
        <p:nvSpPr>
          <p:cNvPr id="629" name="Google Shape;629;p69"/>
          <p:cNvSpPr txBox="1"/>
          <p:nvPr>
            <p:ph idx="4294967295" type="subTitle"/>
          </p:nvPr>
        </p:nvSpPr>
        <p:spPr>
          <a:xfrm>
            <a:off x="1070729" y="3812721"/>
            <a:ext cx="886500" cy="31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solidFill>
                  <a:schemeClr val="dk2"/>
                </a:solidFill>
              </a:rPr>
              <a:t>Factor 1</a:t>
            </a:r>
            <a:endParaRPr sz="1000">
              <a:solidFill>
                <a:schemeClr val="dk2"/>
              </a:solidFill>
            </a:endParaRPr>
          </a:p>
        </p:txBody>
      </p:sp>
      <p:sp>
        <p:nvSpPr>
          <p:cNvPr id="630" name="Google Shape;630;p69"/>
          <p:cNvSpPr/>
          <p:nvPr/>
        </p:nvSpPr>
        <p:spPr>
          <a:xfrm>
            <a:off x="919229" y="3893728"/>
            <a:ext cx="151500" cy="151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1" name="Google Shape;631;p69"/>
          <p:cNvPicPr preferRelativeResize="0"/>
          <p:nvPr/>
        </p:nvPicPr>
        <p:blipFill>
          <a:blip r:embed="rId3">
            <a:alphaModFix/>
          </a:blip>
          <a:stretch>
            <a:fillRect/>
          </a:stretch>
        </p:blipFill>
        <p:spPr>
          <a:xfrm rot="-695465">
            <a:off x="5913153" y="137715"/>
            <a:ext cx="2131021" cy="2245670"/>
          </a:xfrm>
          <a:prstGeom prst="rect">
            <a:avLst/>
          </a:prstGeom>
          <a:noFill/>
          <a:ln>
            <a:noFill/>
          </a:ln>
          <a:effectLst>
            <a:outerShdw blurRad="100013" rotWithShape="0" algn="bl" dir="1800000" dist="47625">
              <a:srgbClr val="000000">
                <a:alpha val="44000"/>
              </a:srgbClr>
            </a:outerShdw>
          </a:effectLst>
        </p:spPr>
      </p:pic>
      <p:grpSp>
        <p:nvGrpSpPr>
          <p:cNvPr id="632" name="Google Shape;632;p69"/>
          <p:cNvGrpSpPr/>
          <p:nvPr/>
        </p:nvGrpSpPr>
        <p:grpSpPr>
          <a:xfrm>
            <a:off x="5034072" y="2320653"/>
            <a:ext cx="1376541" cy="1376541"/>
            <a:chOff x="3887751" y="478471"/>
            <a:chExt cx="1182900" cy="1182900"/>
          </a:xfrm>
        </p:grpSpPr>
        <p:sp>
          <p:nvSpPr>
            <p:cNvPr id="633" name="Google Shape;633;p69"/>
            <p:cNvSpPr/>
            <p:nvPr/>
          </p:nvSpPr>
          <p:spPr>
            <a:xfrm>
              <a:off x="4049800" y="640400"/>
              <a:ext cx="858900" cy="858900"/>
            </a:xfrm>
            <a:prstGeom prst="donut">
              <a:avLst>
                <a:gd fmla="val 12836"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9"/>
            <p:cNvSpPr/>
            <p:nvPr/>
          </p:nvSpPr>
          <p:spPr>
            <a:xfrm rot="-1912813">
              <a:off x="4049773" y="640494"/>
              <a:ext cx="858855" cy="858855"/>
            </a:xfrm>
            <a:prstGeom prst="blockArc">
              <a:avLst>
                <a:gd fmla="val 18087163" name="adj1"/>
                <a:gd fmla="val 2208294" name="adj2"/>
                <a:gd fmla="val 13218" name="adj3"/>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69"/>
          <p:cNvGrpSpPr/>
          <p:nvPr/>
        </p:nvGrpSpPr>
        <p:grpSpPr>
          <a:xfrm>
            <a:off x="6821457" y="2302242"/>
            <a:ext cx="1413197" cy="1413197"/>
            <a:chOff x="3872184" y="462650"/>
            <a:chExt cx="1214400" cy="1214400"/>
          </a:xfrm>
        </p:grpSpPr>
        <p:sp>
          <p:nvSpPr>
            <p:cNvPr id="636" name="Google Shape;636;p69"/>
            <p:cNvSpPr/>
            <p:nvPr/>
          </p:nvSpPr>
          <p:spPr>
            <a:xfrm>
              <a:off x="4049800" y="640400"/>
              <a:ext cx="858900" cy="858900"/>
            </a:xfrm>
            <a:prstGeom prst="donut">
              <a:avLst>
                <a:gd fmla="val 12836"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9"/>
            <p:cNvSpPr/>
            <p:nvPr/>
          </p:nvSpPr>
          <p:spPr>
            <a:xfrm rot="8100000">
              <a:off x="4050029" y="640495"/>
              <a:ext cx="858710" cy="858710"/>
            </a:xfrm>
            <a:prstGeom prst="blockArc">
              <a:avLst>
                <a:gd fmla="val 7914150" name="adj1"/>
                <a:gd fmla="val 2208294" name="adj2"/>
                <a:gd fmla="val 13218" name="adj3"/>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 name="Google Shape;638;p69"/>
          <p:cNvSpPr txBox="1"/>
          <p:nvPr>
            <p:ph idx="4294967295" type="subTitle"/>
          </p:nvPr>
        </p:nvSpPr>
        <p:spPr>
          <a:xfrm rot="-702156">
            <a:off x="6228961" y="904922"/>
            <a:ext cx="1622527" cy="1264219"/>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chemeClr val="dk1"/>
              </a:buClr>
              <a:buSzPts val="1100"/>
              <a:buFont typeface="Arial"/>
              <a:buNone/>
            </a:pPr>
            <a:r>
              <a:rPr lang="en" sz="1200">
                <a:solidFill>
                  <a:schemeClr val="dk2"/>
                </a:solidFill>
              </a:rPr>
              <a:t>To modify this graph, click on it, follow the link, change the data and replace this</a:t>
            </a:r>
            <a:endParaRPr sz="1200">
              <a:solidFill>
                <a:schemeClr val="dk2"/>
              </a:solidFill>
            </a:endParaRPr>
          </a:p>
        </p:txBody>
      </p:sp>
      <p:sp>
        <p:nvSpPr>
          <p:cNvPr id="639" name="Google Shape;639;p69"/>
          <p:cNvSpPr txBox="1"/>
          <p:nvPr>
            <p:ph idx="4294967295" type="title"/>
          </p:nvPr>
        </p:nvSpPr>
        <p:spPr>
          <a:xfrm>
            <a:off x="5349325" y="2805750"/>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800">
                <a:solidFill>
                  <a:schemeClr val="dk2"/>
                </a:solidFill>
              </a:rPr>
              <a:t>35%</a:t>
            </a:r>
            <a:endParaRPr b="0" sz="1800">
              <a:solidFill>
                <a:schemeClr val="dk2"/>
              </a:solidFill>
            </a:endParaRPr>
          </a:p>
        </p:txBody>
      </p:sp>
      <p:sp>
        <p:nvSpPr>
          <p:cNvPr id="640" name="Google Shape;640;p69"/>
          <p:cNvSpPr txBox="1"/>
          <p:nvPr>
            <p:ph idx="4294967295" type="subTitle"/>
          </p:nvPr>
        </p:nvSpPr>
        <p:spPr>
          <a:xfrm>
            <a:off x="4876075" y="3559500"/>
            <a:ext cx="16926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Mercury is a small planet</a:t>
            </a:r>
            <a:endParaRPr sz="1400">
              <a:solidFill>
                <a:schemeClr val="dk2"/>
              </a:solidFill>
            </a:endParaRPr>
          </a:p>
        </p:txBody>
      </p:sp>
      <p:sp>
        <p:nvSpPr>
          <p:cNvPr id="641" name="Google Shape;641;p69"/>
          <p:cNvSpPr txBox="1"/>
          <p:nvPr>
            <p:ph idx="4294967295" type="title"/>
          </p:nvPr>
        </p:nvSpPr>
        <p:spPr>
          <a:xfrm>
            <a:off x="7164450" y="2805750"/>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800">
                <a:solidFill>
                  <a:schemeClr val="dk2"/>
                </a:solidFill>
              </a:rPr>
              <a:t>6</a:t>
            </a:r>
            <a:r>
              <a:rPr b="0" lang="en" sz="1800">
                <a:solidFill>
                  <a:schemeClr val="dk2"/>
                </a:solidFill>
              </a:rPr>
              <a:t>5%</a:t>
            </a:r>
            <a:endParaRPr b="0" sz="1800">
              <a:solidFill>
                <a:schemeClr val="dk2"/>
              </a:solidFill>
            </a:endParaRPr>
          </a:p>
        </p:txBody>
      </p:sp>
      <p:sp>
        <p:nvSpPr>
          <p:cNvPr id="642" name="Google Shape;642;p69"/>
          <p:cNvSpPr txBox="1"/>
          <p:nvPr>
            <p:ph idx="4294967295" type="subTitle"/>
          </p:nvPr>
        </p:nvSpPr>
        <p:spPr>
          <a:xfrm>
            <a:off x="6681600" y="3559500"/>
            <a:ext cx="16926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Jupiter</a:t>
            </a:r>
            <a:r>
              <a:rPr lang="en" sz="1400">
                <a:solidFill>
                  <a:schemeClr val="dk2"/>
                </a:solidFill>
              </a:rPr>
              <a:t> is the biggest one</a:t>
            </a:r>
            <a:endParaRPr sz="1400">
              <a:solidFill>
                <a:schemeClr val="dk2"/>
              </a:solidFill>
            </a:endParaRPr>
          </a:p>
        </p:txBody>
      </p:sp>
      <p:pic>
        <p:nvPicPr>
          <p:cNvPr id="643" name="Google Shape;643;p69"/>
          <p:cNvPicPr preferRelativeResize="0"/>
          <p:nvPr/>
        </p:nvPicPr>
        <p:blipFill>
          <a:blip r:embed="rId4">
            <a:alphaModFix amt="78000"/>
          </a:blip>
          <a:stretch>
            <a:fillRect/>
          </a:stretch>
        </p:blipFill>
        <p:spPr>
          <a:xfrm rot="9981090">
            <a:off x="4175541" y="1544836"/>
            <a:ext cx="1837154" cy="758225"/>
          </a:xfrm>
          <a:prstGeom prst="rect">
            <a:avLst/>
          </a:prstGeom>
          <a:noFill/>
          <a:ln>
            <a:noFill/>
          </a:ln>
        </p:spPr>
      </p:pic>
      <p:sp>
        <p:nvSpPr>
          <p:cNvPr id="644" name="Google Shape;644;p69"/>
          <p:cNvSpPr txBox="1"/>
          <p:nvPr>
            <p:ph idx="4294967295" type="subTitle"/>
          </p:nvPr>
        </p:nvSpPr>
        <p:spPr>
          <a:xfrm>
            <a:off x="2184929" y="3812721"/>
            <a:ext cx="886500" cy="31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solidFill>
                  <a:schemeClr val="dk2"/>
                </a:solidFill>
              </a:rPr>
              <a:t>Factor 2</a:t>
            </a:r>
            <a:endParaRPr sz="1000">
              <a:solidFill>
                <a:schemeClr val="dk2"/>
              </a:solidFill>
            </a:endParaRPr>
          </a:p>
        </p:txBody>
      </p:sp>
      <p:sp>
        <p:nvSpPr>
          <p:cNvPr id="645" name="Google Shape;645;p69"/>
          <p:cNvSpPr/>
          <p:nvPr/>
        </p:nvSpPr>
        <p:spPr>
          <a:xfrm>
            <a:off x="2033429" y="3893728"/>
            <a:ext cx="151500" cy="1515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9"/>
          <p:cNvSpPr txBox="1"/>
          <p:nvPr>
            <p:ph idx="4294967295" type="subTitle"/>
          </p:nvPr>
        </p:nvSpPr>
        <p:spPr>
          <a:xfrm>
            <a:off x="3307354" y="3812721"/>
            <a:ext cx="886500" cy="31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solidFill>
                  <a:schemeClr val="dk2"/>
                </a:solidFill>
              </a:rPr>
              <a:t>Factor 3</a:t>
            </a:r>
            <a:endParaRPr sz="1000">
              <a:solidFill>
                <a:schemeClr val="dk2"/>
              </a:solidFill>
            </a:endParaRPr>
          </a:p>
        </p:txBody>
      </p:sp>
      <p:sp>
        <p:nvSpPr>
          <p:cNvPr id="647" name="Google Shape;647;p69"/>
          <p:cNvSpPr/>
          <p:nvPr/>
        </p:nvSpPr>
        <p:spPr>
          <a:xfrm>
            <a:off x="3155854" y="3893728"/>
            <a:ext cx="151500" cy="151500"/>
          </a:xfrm>
          <a:prstGeom prst="ellipse">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8" name="Google Shape;648;p69" title="Gráfico">
            <a:hlinkClick r:id="rId5"/>
          </p:cNvPr>
          <p:cNvPicPr preferRelativeResize="0"/>
          <p:nvPr/>
        </p:nvPicPr>
        <p:blipFill>
          <a:blip r:embed="rId6">
            <a:alphaModFix/>
          </a:blip>
          <a:stretch>
            <a:fillRect/>
          </a:stretch>
        </p:blipFill>
        <p:spPr>
          <a:xfrm>
            <a:off x="914400" y="1801368"/>
            <a:ext cx="3163824" cy="18517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0"/>
          <p:cNvSpPr txBox="1"/>
          <p:nvPr>
            <p:ph type="title"/>
          </p:nvPr>
        </p:nvSpPr>
        <p:spPr>
          <a:xfrm>
            <a:off x="2838275" y="1645347"/>
            <a:ext cx="4001700" cy="113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31,500</a:t>
            </a:r>
            <a:endParaRPr/>
          </a:p>
        </p:txBody>
      </p:sp>
      <p:sp>
        <p:nvSpPr>
          <p:cNvPr id="654" name="Google Shape;654;p70"/>
          <p:cNvSpPr txBox="1"/>
          <p:nvPr>
            <p:ph idx="1" type="body"/>
          </p:nvPr>
        </p:nvSpPr>
        <p:spPr>
          <a:xfrm>
            <a:off x="3335675" y="3062950"/>
            <a:ext cx="30069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Big numbers catch your audience’s attention</a:t>
            </a:r>
            <a:endParaRPr/>
          </a:p>
        </p:txBody>
      </p:sp>
      <p:pic>
        <p:nvPicPr>
          <p:cNvPr id="655" name="Google Shape;655;p70"/>
          <p:cNvPicPr preferRelativeResize="0"/>
          <p:nvPr/>
        </p:nvPicPr>
        <p:blipFill rotWithShape="1">
          <a:blip r:embed="rId3">
            <a:alphaModFix amt="78000"/>
          </a:blip>
          <a:srcRect b="0" l="19967" r="0" t="0"/>
          <a:stretch/>
        </p:blipFill>
        <p:spPr>
          <a:xfrm rot="3044709">
            <a:off x="2397403" y="714063"/>
            <a:ext cx="1470368" cy="758224"/>
          </a:xfrm>
          <a:prstGeom prst="rect">
            <a:avLst/>
          </a:prstGeom>
          <a:noFill/>
          <a:ln>
            <a:noFill/>
          </a:ln>
        </p:spPr>
      </p:pic>
      <p:pic>
        <p:nvPicPr>
          <p:cNvPr id="656" name="Google Shape;656;p70"/>
          <p:cNvPicPr preferRelativeResize="0"/>
          <p:nvPr/>
        </p:nvPicPr>
        <p:blipFill>
          <a:blip r:embed="rId4">
            <a:alphaModFix/>
          </a:blip>
          <a:stretch>
            <a:fillRect/>
          </a:stretch>
        </p:blipFill>
        <p:spPr>
          <a:xfrm>
            <a:off x="3448050" y="2592985"/>
            <a:ext cx="2610150" cy="325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653"/>
                                        </p:tgtEl>
                                        <p:attrNameLst>
                                          <p:attrName>style.visibility</p:attrName>
                                        </p:attrNameLst>
                                      </p:cBhvr>
                                      <p:to>
                                        <p:strVal val="visible"/>
                                      </p:to>
                                    </p:set>
                                    <p:anim calcmode="lin" valueType="num">
                                      <p:cBhvr additive="base">
                                        <p:cTn dur="1000"/>
                                        <p:tgtEl>
                                          <p:spTgt spid="6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56"/>
                                        </p:tgtEl>
                                        <p:attrNameLst>
                                          <p:attrName>style.visibility</p:attrName>
                                        </p:attrNameLst>
                                      </p:cBhvr>
                                      <p:to>
                                        <p:strVal val="visible"/>
                                      </p:to>
                                    </p:set>
                                    <p:anim calcmode="lin" valueType="num">
                                      <p:cBhvr additive="base">
                                        <p:cTn dur="1000"/>
                                        <p:tgtEl>
                                          <p:spTgt spid="6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54"/>
                                        </p:tgtEl>
                                        <p:attrNameLst>
                                          <p:attrName>style.visibility</p:attrName>
                                        </p:attrNameLst>
                                      </p:cBhvr>
                                      <p:to>
                                        <p:strVal val="visible"/>
                                      </p:to>
                                    </p:set>
                                    <p:anim calcmode="lin" valueType="num">
                                      <p:cBhvr additive="base">
                                        <p:cTn dur="1000"/>
                                        <p:tgtEl>
                                          <p:spTgt spid="65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1"/>
          <p:cNvSpPr txBox="1"/>
          <p:nvPr>
            <p:ph type="title"/>
          </p:nvPr>
        </p:nvSpPr>
        <p:spPr>
          <a:xfrm>
            <a:off x="5040600" y="1012388"/>
            <a:ext cx="2826000" cy="113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589</a:t>
            </a:r>
            <a:endParaRPr/>
          </a:p>
        </p:txBody>
      </p:sp>
      <p:sp>
        <p:nvSpPr>
          <p:cNvPr id="662" name="Google Shape;662;p71"/>
          <p:cNvSpPr txBox="1"/>
          <p:nvPr>
            <p:ph idx="1" type="body"/>
          </p:nvPr>
        </p:nvSpPr>
        <p:spPr>
          <a:xfrm>
            <a:off x="4973225" y="3061013"/>
            <a:ext cx="3006900" cy="107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pic>
        <p:nvPicPr>
          <p:cNvPr id="663" name="Google Shape;663;p71"/>
          <p:cNvPicPr preferRelativeResize="0"/>
          <p:nvPr/>
        </p:nvPicPr>
        <p:blipFill rotWithShape="1">
          <a:blip r:embed="rId3">
            <a:alphaModFix/>
          </a:blip>
          <a:srcRect b="0" l="31889" r="0" t="0"/>
          <a:stretch/>
        </p:blipFill>
        <p:spPr>
          <a:xfrm>
            <a:off x="1079125" y="1239063"/>
            <a:ext cx="3006900" cy="2938500"/>
          </a:xfrm>
          <a:prstGeom prst="ellipse">
            <a:avLst/>
          </a:prstGeom>
          <a:noFill/>
          <a:ln>
            <a:noFill/>
          </a:ln>
          <a:effectLst>
            <a:outerShdw blurRad="57150" rotWithShape="0" algn="bl" dir="5460000" dist="47625">
              <a:srgbClr val="000000">
                <a:alpha val="46000"/>
              </a:srgbClr>
            </a:outerShdw>
          </a:effectLst>
        </p:spPr>
      </p:pic>
      <p:sp>
        <p:nvSpPr>
          <p:cNvPr id="664" name="Google Shape;664;p71"/>
          <p:cNvSpPr/>
          <p:nvPr/>
        </p:nvSpPr>
        <p:spPr>
          <a:xfrm rot="1469212">
            <a:off x="1879726" y="889901"/>
            <a:ext cx="1253589" cy="738773"/>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1"/>
          <p:cNvSpPr txBox="1"/>
          <p:nvPr>
            <p:ph idx="2" type="subTitle"/>
          </p:nvPr>
        </p:nvSpPr>
        <p:spPr>
          <a:xfrm>
            <a:off x="4973225" y="2278000"/>
            <a:ext cx="3006900" cy="783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This is the number of students per year</a:t>
            </a:r>
            <a:endParaRPr/>
          </a:p>
        </p:txBody>
      </p:sp>
      <p:pic>
        <p:nvPicPr>
          <p:cNvPr id="666" name="Google Shape;666;p71"/>
          <p:cNvPicPr preferRelativeResize="0"/>
          <p:nvPr/>
        </p:nvPicPr>
        <p:blipFill>
          <a:blip r:embed="rId4">
            <a:alphaModFix amt="80000"/>
          </a:blip>
          <a:stretch>
            <a:fillRect/>
          </a:stretch>
        </p:blipFill>
        <p:spPr>
          <a:xfrm flipH="1" rot="-7627491">
            <a:off x="7214233" y="1760627"/>
            <a:ext cx="1423234" cy="645597"/>
          </a:xfrm>
          <a:prstGeom prst="rect">
            <a:avLst/>
          </a:prstGeom>
          <a:noFill/>
          <a:ln>
            <a:noFill/>
          </a:ln>
        </p:spPr>
      </p:pic>
      <p:pic>
        <p:nvPicPr>
          <p:cNvPr id="667" name="Google Shape;667;p71"/>
          <p:cNvPicPr preferRelativeResize="0"/>
          <p:nvPr/>
        </p:nvPicPr>
        <p:blipFill>
          <a:blip r:embed="rId5">
            <a:alphaModFix amt="56000"/>
          </a:blip>
          <a:stretch>
            <a:fillRect/>
          </a:stretch>
        </p:blipFill>
        <p:spPr>
          <a:xfrm rot="10800000">
            <a:off x="5494188" y="1975325"/>
            <a:ext cx="1918825" cy="216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2"/>
          <p:cNvSpPr txBox="1"/>
          <p:nvPr>
            <p:ph type="title"/>
          </p:nvPr>
        </p:nvSpPr>
        <p:spPr>
          <a:xfrm>
            <a:off x="907470" y="2765032"/>
            <a:ext cx="29178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673" name="Google Shape;673;p72"/>
          <p:cNvSpPr txBox="1"/>
          <p:nvPr>
            <p:ph idx="1" type="subTitle"/>
          </p:nvPr>
        </p:nvSpPr>
        <p:spPr>
          <a:xfrm>
            <a:off x="1137850" y="3229817"/>
            <a:ext cx="2457000" cy="11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fourth-largest planet in the Solar System</a:t>
            </a:r>
            <a:endParaRPr/>
          </a:p>
        </p:txBody>
      </p:sp>
      <p:sp>
        <p:nvSpPr>
          <p:cNvPr id="674" name="Google Shape;674;p72"/>
          <p:cNvSpPr txBox="1"/>
          <p:nvPr>
            <p:ph idx="2" type="title"/>
          </p:nvPr>
        </p:nvSpPr>
        <p:spPr>
          <a:xfrm>
            <a:off x="5318730" y="2765032"/>
            <a:ext cx="29178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675" name="Google Shape;675;p72"/>
          <p:cNvSpPr txBox="1"/>
          <p:nvPr>
            <p:ph idx="3" type="subTitle"/>
          </p:nvPr>
        </p:nvSpPr>
        <p:spPr>
          <a:xfrm>
            <a:off x="5549120" y="3229817"/>
            <a:ext cx="2457000" cy="11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a:t>
            </a:r>
            <a:endParaRPr/>
          </a:p>
        </p:txBody>
      </p:sp>
      <p:pic>
        <p:nvPicPr>
          <p:cNvPr id="676" name="Google Shape;676;p72"/>
          <p:cNvPicPr preferRelativeResize="0"/>
          <p:nvPr/>
        </p:nvPicPr>
        <p:blipFill rotWithShape="1">
          <a:blip r:embed="rId3">
            <a:alphaModFix/>
          </a:blip>
          <a:srcRect b="0" l="30776" r="0" t="0"/>
          <a:stretch/>
        </p:blipFill>
        <p:spPr>
          <a:xfrm>
            <a:off x="1506575" y="904875"/>
            <a:ext cx="1719600" cy="1658100"/>
          </a:xfrm>
          <a:prstGeom prst="ellipse">
            <a:avLst/>
          </a:prstGeom>
          <a:noFill/>
          <a:ln>
            <a:noFill/>
          </a:ln>
          <a:effectLst>
            <a:outerShdw blurRad="57150" rotWithShape="0" algn="bl" dir="5400000" dist="19050">
              <a:srgbClr val="000000">
                <a:alpha val="50000"/>
              </a:srgbClr>
            </a:outerShdw>
          </a:effectLst>
        </p:spPr>
      </p:pic>
      <p:sp>
        <p:nvSpPr>
          <p:cNvPr id="677" name="Google Shape;677;p72"/>
          <p:cNvSpPr/>
          <p:nvPr/>
        </p:nvSpPr>
        <p:spPr>
          <a:xfrm>
            <a:off x="1506586" y="675208"/>
            <a:ext cx="1253610" cy="738785"/>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72"/>
          <p:cNvPicPr preferRelativeResize="0"/>
          <p:nvPr/>
        </p:nvPicPr>
        <p:blipFill rotWithShape="1">
          <a:blip r:embed="rId4">
            <a:alphaModFix/>
          </a:blip>
          <a:srcRect b="0" l="15417" r="15417" t="0"/>
          <a:stretch/>
        </p:blipFill>
        <p:spPr>
          <a:xfrm>
            <a:off x="5917825" y="904875"/>
            <a:ext cx="1719600" cy="1658100"/>
          </a:xfrm>
          <a:prstGeom prst="ellipse">
            <a:avLst/>
          </a:prstGeom>
          <a:noFill/>
          <a:ln>
            <a:noFill/>
          </a:ln>
          <a:effectLst>
            <a:outerShdw blurRad="57150" rotWithShape="0" algn="bl" dir="5400000" dist="19050">
              <a:srgbClr val="000000">
                <a:alpha val="50000"/>
              </a:srgbClr>
            </a:outerShdw>
          </a:effectLst>
        </p:spPr>
      </p:pic>
      <p:sp>
        <p:nvSpPr>
          <p:cNvPr id="679" name="Google Shape;679;p72"/>
          <p:cNvSpPr/>
          <p:nvPr/>
        </p:nvSpPr>
        <p:spPr>
          <a:xfrm rot="1736031">
            <a:off x="6283366" y="675218"/>
            <a:ext cx="1253589" cy="738773"/>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672"/>
                                        </p:tgtEl>
                                        <p:attrNameLst>
                                          <p:attrName>style.visibility</p:attrName>
                                        </p:attrNameLst>
                                      </p:cBhvr>
                                      <p:to>
                                        <p:strVal val="visible"/>
                                      </p:to>
                                    </p:set>
                                    <p:anim calcmode="lin" valueType="num">
                                      <p:cBhvr additive="base">
                                        <p:cTn dur="1000"/>
                                        <p:tgtEl>
                                          <p:spTgt spid="6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73"/>
                                        </p:tgtEl>
                                        <p:attrNameLst>
                                          <p:attrName>style.visibility</p:attrName>
                                        </p:attrNameLst>
                                      </p:cBhvr>
                                      <p:to>
                                        <p:strVal val="visible"/>
                                      </p:to>
                                    </p:set>
                                    <p:anim calcmode="lin" valueType="num">
                                      <p:cBhvr additive="base">
                                        <p:cTn dur="1000"/>
                                        <p:tgtEl>
                                          <p:spTgt spid="6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74"/>
                                        </p:tgtEl>
                                        <p:attrNameLst>
                                          <p:attrName>style.visibility</p:attrName>
                                        </p:attrNameLst>
                                      </p:cBhvr>
                                      <p:to>
                                        <p:strVal val="visible"/>
                                      </p:to>
                                    </p:set>
                                    <p:anim calcmode="lin" valueType="num">
                                      <p:cBhvr additive="base">
                                        <p:cTn dur="1000"/>
                                        <p:tgtEl>
                                          <p:spTgt spid="67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75"/>
                                        </p:tgtEl>
                                        <p:attrNameLst>
                                          <p:attrName>style.visibility</p:attrName>
                                        </p:attrNameLst>
                                      </p:cBhvr>
                                      <p:to>
                                        <p:strVal val="visible"/>
                                      </p:to>
                                    </p:set>
                                    <p:anim calcmode="lin" valueType="num">
                                      <p:cBhvr additive="base">
                                        <p:cTn dur="1000"/>
                                        <p:tgtEl>
                                          <p:spTgt spid="67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73"/>
          <p:cNvSpPr txBox="1"/>
          <p:nvPr>
            <p:ph type="title"/>
          </p:nvPr>
        </p:nvSpPr>
        <p:spPr>
          <a:xfrm>
            <a:off x="1002325" y="711175"/>
            <a:ext cx="3273900" cy="8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know?</a:t>
            </a:r>
            <a:endParaRPr/>
          </a:p>
        </p:txBody>
      </p:sp>
      <p:sp>
        <p:nvSpPr>
          <p:cNvPr id="685" name="Google Shape;685;p73"/>
          <p:cNvSpPr txBox="1"/>
          <p:nvPr/>
        </p:nvSpPr>
        <p:spPr>
          <a:xfrm>
            <a:off x="6358100" y="1064938"/>
            <a:ext cx="21012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Mercury</a:t>
            </a:r>
            <a:endParaRPr b="1" sz="2100">
              <a:solidFill>
                <a:schemeClr val="accent2"/>
              </a:solidFill>
              <a:latin typeface="Concert One"/>
              <a:ea typeface="Concert One"/>
              <a:cs typeface="Concert One"/>
              <a:sym typeface="Concert One"/>
            </a:endParaRPr>
          </a:p>
        </p:txBody>
      </p:sp>
      <p:sp>
        <p:nvSpPr>
          <p:cNvPr id="686" name="Google Shape;686;p73"/>
          <p:cNvSpPr txBox="1"/>
          <p:nvPr/>
        </p:nvSpPr>
        <p:spPr>
          <a:xfrm>
            <a:off x="6358100" y="1448338"/>
            <a:ext cx="2101200" cy="5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Mercury is the smallest planet</a:t>
            </a:r>
            <a:endParaRPr>
              <a:solidFill>
                <a:schemeClr val="dk1"/>
              </a:solidFill>
              <a:latin typeface="Roboto Mono Medium"/>
              <a:ea typeface="Roboto Mono Medium"/>
              <a:cs typeface="Roboto Mono Medium"/>
              <a:sym typeface="Roboto Mono Medium"/>
            </a:endParaRPr>
          </a:p>
        </p:txBody>
      </p:sp>
      <p:sp>
        <p:nvSpPr>
          <p:cNvPr id="687" name="Google Shape;687;p73"/>
          <p:cNvSpPr txBox="1"/>
          <p:nvPr/>
        </p:nvSpPr>
        <p:spPr>
          <a:xfrm>
            <a:off x="6358100" y="3155438"/>
            <a:ext cx="21012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Saturn</a:t>
            </a:r>
            <a:endParaRPr b="1" sz="2100">
              <a:solidFill>
                <a:schemeClr val="accent2"/>
              </a:solidFill>
              <a:latin typeface="Concert One"/>
              <a:ea typeface="Concert One"/>
              <a:cs typeface="Concert One"/>
              <a:sym typeface="Concert One"/>
            </a:endParaRPr>
          </a:p>
        </p:txBody>
      </p:sp>
      <p:sp>
        <p:nvSpPr>
          <p:cNvPr id="688" name="Google Shape;688;p73"/>
          <p:cNvSpPr txBox="1"/>
          <p:nvPr/>
        </p:nvSpPr>
        <p:spPr>
          <a:xfrm>
            <a:off x="6358100" y="3538851"/>
            <a:ext cx="2101200" cy="5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Saturn is the ringed planet</a:t>
            </a:r>
            <a:endParaRPr>
              <a:solidFill>
                <a:schemeClr val="dk1"/>
              </a:solidFill>
              <a:latin typeface="Roboto Mono Medium"/>
              <a:ea typeface="Roboto Mono Medium"/>
              <a:cs typeface="Roboto Mono Medium"/>
              <a:sym typeface="Roboto Mono Medium"/>
            </a:endParaRPr>
          </a:p>
        </p:txBody>
      </p:sp>
      <p:sp>
        <p:nvSpPr>
          <p:cNvPr id="689" name="Google Shape;689;p73"/>
          <p:cNvSpPr txBox="1"/>
          <p:nvPr/>
        </p:nvSpPr>
        <p:spPr>
          <a:xfrm>
            <a:off x="6358100" y="2111213"/>
            <a:ext cx="21012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Venus</a:t>
            </a:r>
            <a:endParaRPr b="1" sz="2100">
              <a:solidFill>
                <a:schemeClr val="accent2"/>
              </a:solidFill>
              <a:latin typeface="Concert One"/>
              <a:ea typeface="Concert One"/>
              <a:cs typeface="Concert One"/>
              <a:sym typeface="Concert One"/>
            </a:endParaRPr>
          </a:p>
        </p:txBody>
      </p:sp>
      <p:sp>
        <p:nvSpPr>
          <p:cNvPr id="690" name="Google Shape;690;p73"/>
          <p:cNvSpPr txBox="1"/>
          <p:nvPr/>
        </p:nvSpPr>
        <p:spPr>
          <a:xfrm>
            <a:off x="6358100" y="2494613"/>
            <a:ext cx="2101200" cy="5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Venus has a beautiful name</a:t>
            </a:r>
            <a:endParaRPr>
              <a:solidFill>
                <a:schemeClr val="dk1"/>
              </a:solidFill>
              <a:latin typeface="Roboto Mono Medium"/>
              <a:ea typeface="Roboto Mono Medium"/>
              <a:cs typeface="Roboto Mono Medium"/>
              <a:sym typeface="Roboto Mono Medium"/>
            </a:endParaRPr>
          </a:p>
        </p:txBody>
      </p:sp>
      <p:pic>
        <p:nvPicPr>
          <p:cNvPr id="691" name="Google Shape;691;p73" title="Chart">
            <a:hlinkClick r:id="rId3"/>
          </p:cNvPr>
          <p:cNvPicPr preferRelativeResize="0"/>
          <p:nvPr/>
        </p:nvPicPr>
        <p:blipFill>
          <a:blip r:embed="rId4">
            <a:alphaModFix/>
          </a:blip>
          <a:stretch>
            <a:fillRect/>
          </a:stretch>
        </p:blipFill>
        <p:spPr>
          <a:xfrm>
            <a:off x="793575" y="1301483"/>
            <a:ext cx="3485700" cy="2155310"/>
          </a:xfrm>
          <a:prstGeom prst="rect">
            <a:avLst/>
          </a:prstGeom>
          <a:noFill/>
          <a:ln>
            <a:noFill/>
          </a:ln>
        </p:spPr>
      </p:pic>
      <p:sp>
        <p:nvSpPr>
          <p:cNvPr id="692" name="Google Shape;692;p73"/>
          <p:cNvSpPr txBox="1"/>
          <p:nvPr/>
        </p:nvSpPr>
        <p:spPr>
          <a:xfrm>
            <a:off x="665625" y="3538850"/>
            <a:ext cx="3485700" cy="5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Mono"/>
                <a:ea typeface="Roboto Mono"/>
                <a:cs typeface="Roboto Mono"/>
                <a:sym typeface="Roboto Mono"/>
              </a:rPr>
              <a:t>Follow the link in the graph to modify its data and then paste the new one here. </a:t>
            </a:r>
            <a:r>
              <a:rPr b="1" lang="en" sz="1000">
                <a:solidFill>
                  <a:schemeClr val="dk1"/>
                </a:solidFill>
                <a:uFill>
                  <a:noFill/>
                </a:uFill>
                <a:latin typeface="Roboto Mono"/>
                <a:ea typeface="Roboto Mono"/>
                <a:cs typeface="Roboto Mono"/>
                <a:sym typeface="Roboto Mono"/>
                <a:hlinkClick r:id="rId5">
                  <a:extLst>
                    <a:ext uri="{A12FA001-AC4F-418D-AE19-62706E023703}">
                      <ahyp:hlinkClr val="tx"/>
                    </a:ext>
                  </a:extLst>
                </a:hlinkClick>
              </a:rPr>
              <a:t>For more info, click here</a:t>
            </a:r>
            <a:endParaRPr sz="1000">
              <a:solidFill>
                <a:schemeClr val="dk1"/>
              </a:solidFill>
              <a:latin typeface="Roboto Mono Medium"/>
              <a:ea typeface="Roboto Mono Medium"/>
              <a:cs typeface="Roboto Mono Medium"/>
              <a:sym typeface="Roboto Mono Medium"/>
            </a:endParaRPr>
          </a:p>
        </p:txBody>
      </p:sp>
      <p:sp>
        <p:nvSpPr>
          <p:cNvPr id="693" name="Google Shape;693;p73"/>
          <p:cNvSpPr/>
          <p:nvPr/>
        </p:nvSpPr>
        <p:spPr>
          <a:xfrm rot="5400000">
            <a:off x="6026208" y="1234903"/>
            <a:ext cx="195900" cy="195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3"/>
          <p:cNvSpPr/>
          <p:nvPr/>
        </p:nvSpPr>
        <p:spPr>
          <a:xfrm rot="5400000">
            <a:off x="6026208" y="2281183"/>
            <a:ext cx="195900" cy="1959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73"/>
          <p:cNvSpPr/>
          <p:nvPr/>
        </p:nvSpPr>
        <p:spPr>
          <a:xfrm rot="5400000">
            <a:off x="6026208" y="3327448"/>
            <a:ext cx="195900" cy="195900"/>
          </a:xfrm>
          <a:prstGeom prst="ellipse">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73"/>
          <p:cNvSpPr txBox="1"/>
          <p:nvPr/>
        </p:nvSpPr>
        <p:spPr>
          <a:xfrm>
            <a:off x="5133425" y="1065975"/>
            <a:ext cx="8928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34%</a:t>
            </a:r>
            <a:endParaRPr b="1" sz="2100">
              <a:solidFill>
                <a:schemeClr val="accent2"/>
              </a:solidFill>
              <a:latin typeface="Concert One"/>
              <a:ea typeface="Concert One"/>
              <a:cs typeface="Concert One"/>
              <a:sym typeface="Concert One"/>
            </a:endParaRPr>
          </a:p>
        </p:txBody>
      </p:sp>
      <p:sp>
        <p:nvSpPr>
          <p:cNvPr id="697" name="Google Shape;697;p73"/>
          <p:cNvSpPr txBox="1"/>
          <p:nvPr/>
        </p:nvSpPr>
        <p:spPr>
          <a:xfrm>
            <a:off x="5133425" y="3156475"/>
            <a:ext cx="8928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16%</a:t>
            </a:r>
            <a:endParaRPr b="1" sz="2100">
              <a:solidFill>
                <a:schemeClr val="accent2"/>
              </a:solidFill>
              <a:latin typeface="Concert One"/>
              <a:ea typeface="Concert One"/>
              <a:cs typeface="Concert One"/>
              <a:sym typeface="Concert One"/>
            </a:endParaRPr>
          </a:p>
        </p:txBody>
      </p:sp>
      <p:sp>
        <p:nvSpPr>
          <p:cNvPr id="698" name="Google Shape;698;p73"/>
          <p:cNvSpPr txBox="1"/>
          <p:nvPr/>
        </p:nvSpPr>
        <p:spPr>
          <a:xfrm>
            <a:off x="5133425" y="2112250"/>
            <a:ext cx="8928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46%</a:t>
            </a:r>
            <a:endParaRPr b="1" sz="2100">
              <a:solidFill>
                <a:schemeClr val="accent2"/>
              </a:solidFill>
              <a:latin typeface="Concert One"/>
              <a:ea typeface="Concert One"/>
              <a:cs typeface="Concert One"/>
              <a:sym typeface="Concert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000"/>
                                        <p:tgtEl>
                                          <p:spTgt spid="6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74"/>
          <p:cNvPicPr preferRelativeResize="0"/>
          <p:nvPr/>
        </p:nvPicPr>
        <p:blipFill>
          <a:blip r:embed="rId3">
            <a:alphaModFix amt="86000"/>
          </a:blip>
          <a:stretch>
            <a:fillRect/>
          </a:stretch>
        </p:blipFill>
        <p:spPr>
          <a:xfrm rot="729280">
            <a:off x="1715436" y="2414935"/>
            <a:ext cx="1168516" cy="689430"/>
          </a:xfrm>
          <a:prstGeom prst="rect">
            <a:avLst/>
          </a:prstGeom>
          <a:noFill/>
          <a:ln>
            <a:noFill/>
          </a:ln>
        </p:spPr>
      </p:pic>
      <p:sp>
        <p:nvSpPr>
          <p:cNvPr id="704" name="Google Shape;704;p74"/>
          <p:cNvSpPr txBox="1"/>
          <p:nvPr>
            <p:ph type="title"/>
          </p:nvPr>
        </p:nvSpPr>
        <p:spPr>
          <a:xfrm>
            <a:off x="1761575" y="711175"/>
            <a:ext cx="5620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a:t>
            </a:r>
            <a:endParaRPr/>
          </a:p>
        </p:txBody>
      </p:sp>
      <p:sp>
        <p:nvSpPr>
          <p:cNvPr id="705" name="Google Shape;705;p74"/>
          <p:cNvSpPr txBox="1"/>
          <p:nvPr>
            <p:ph type="title"/>
          </p:nvPr>
        </p:nvSpPr>
        <p:spPr>
          <a:xfrm>
            <a:off x="1688156" y="2482825"/>
            <a:ext cx="1226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Step 1</a:t>
            </a:r>
            <a:endParaRPr sz="1800">
              <a:solidFill>
                <a:schemeClr val="dk2"/>
              </a:solidFill>
            </a:endParaRPr>
          </a:p>
        </p:txBody>
      </p:sp>
      <p:pic>
        <p:nvPicPr>
          <p:cNvPr id="706" name="Google Shape;706;p74"/>
          <p:cNvPicPr preferRelativeResize="0"/>
          <p:nvPr/>
        </p:nvPicPr>
        <p:blipFill>
          <a:blip r:embed="rId3">
            <a:alphaModFix amt="86000"/>
          </a:blip>
          <a:stretch>
            <a:fillRect/>
          </a:stretch>
        </p:blipFill>
        <p:spPr>
          <a:xfrm rot="729280">
            <a:off x="3362160" y="2414935"/>
            <a:ext cx="1168516" cy="689430"/>
          </a:xfrm>
          <a:prstGeom prst="rect">
            <a:avLst/>
          </a:prstGeom>
          <a:noFill/>
          <a:ln>
            <a:noFill/>
          </a:ln>
        </p:spPr>
      </p:pic>
      <p:pic>
        <p:nvPicPr>
          <p:cNvPr id="707" name="Google Shape;707;p74"/>
          <p:cNvPicPr preferRelativeResize="0"/>
          <p:nvPr/>
        </p:nvPicPr>
        <p:blipFill>
          <a:blip r:embed="rId3">
            <a:alphaModFix amt="86000"/>
          </a:blip>
          <a:stretch>
            <a:fillRect/>
          </a:stretch>
        </p:blipFill>
        <p:spPr>
          <a:xfrm rot="729280">
            <a:off x="5008885" y="2414935"/>
            <a:ext cx="1168516" cy="689430"/>
          </a:xfrm>
          <a:prstGeom prst="rect">
            <a:avLst/>
          </a:prstGeom>
          <a:noFill/>
          <a:ln>
            <a:noFill/>
          </a:ln>
        </p:spPr>
      </p:pic>
      <p:pic>
        <p:nvPicPr>
          <p:cNvPr id="708" name="Google Shape;708;p74"/>
          <p:cNvPicPr preferRelativeResize="0"/>
          <p:nvPr/>
        </p:nvPicPr>
        <p:blipFill>
          <a:blip r:embed="rId3">
            <a:alphaModFix amt="86000"/>
          </a:blip>
          <a:stretch>
            <a:fillRect/>
          </a:stretch>
        </p:blipFill>
        <p:spPr>
          <a:xfrm rot="729280">
            <a:off x="6655016" y="2414935"/>
            <a:ext cx="1168516" cy="689430"/>
          </a:xfrm>
          <a:prstGeom prst="rect">
            <a:avLst/>
          </a:prstGeom>
          <a:noFill/>
          <a:ln>
            <a:noFill/>
          </a:ln>
        </p:spPr>
      </p:pic>
      <p:sp>
        <p:nvSpPr>
          <p:cNvPr id="709" name="Google Shape;709;p74"/>
          <p:cNvSpPr txBox="1"/>
          <p:nvPr>
            <p:ph type="title"/>
          </p:nvPr>
        </p:nvSpPr>
        <p:spPr>
          <a:xfrm>
            <a:off x="3347356" y="2482825"/>
            <a:ext cx="1226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Step 2</a:t>
            </a:r>
            <a:endParaRPr sz="1800">
              <a:solidFill>
                <a:schemeClr val="dk2"/>
              </a:solidFill>
            </a:endParaRPr>
          </a:p>
        </p:txBody>
      </p:sp>
      <p:sp>
        <p:nvSpPr>
          <p:cNvPr id="710" name="Google Shape;710;p74"/>
          <p:cNvSpPr txBox="1"/>
          <p:nvPr>
            <p:ph type="title"/>
          </p:nvPr>
        </p:nvSpPr>
        <p:spPr>
          <a:xfrm>
            <a:off x="4994081" y="2482825"/>
            <a:ext cx="1226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Step 3</a:t>
            </a:r>
            <a:endParaRPr sz="1800">
              <a:solidFill>
                <a:schemeClr val="dk2"/>
              </a:solidFill>
            </a:endParaRPr>
          </a:p>
        </p:txBody>
      </p:sp>
      <p:sp>
        <p:nvSpPr>
          <p:cNvPr id="711" name="Google Shape;711;p74"/>
          <p:cNvSpPr txBox="1"/>
          <p:nvPr>
            <p:ph type="title"/>
          </p:nvPr>
        </p:nvSpPr>
        <p:spPr>
          <a:xfrm>
            <a:off x="6624111" y="2482825"/>
            <a:ext cx="1226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Step 4</a:t>
            </a:r>
            <a:endParaRPr sz="1800">
              <a:solidFill>
                <a:schemeClr val="dk2"/>
              </a:solidFill>
            </a:endParaRPr>
          </a:p>
        </p:txBody>
      </p:sp>
      <p:sp>
        <p:nvSpPr>
          <p:cNvPr id="712" name="Google Shape;712;p74"/>
          <p:cNvSpPr txBox="1"/>
          <p:nvPr>
            <p:ph idx="4294967295" type="subTitle"/>
          </p:nvPr>
        </p:nvSpPr>
        <p:spPr>
          <a:xfrm>
            <a:off x="1372994" y="3524450"/>
            <a:ext cx="1853400" cy="752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Venus has a beautiful name</a:t>
            </a:r>
            <a:endParaRPr sz="1400">
              <a:solidFill>
                <a:schemeClr val="dk2"/>
              </a:solidFill>
            </a:endParaRPr>
          </a:p>
        </p:txBody>
      </p:sp>
      <p:sp>
        <p:nvSpPr>
          <p:cNvPr id="713" name="Google Shape;713;p74"/>
          <p:cNvSpPr txBox="1"/>
          <p:nvPr>
            <p:ph idx="4294967295" type="subTitle"/>
          </p:nvPr>
        </p:nvSpPr>
        <p:spPr>
          <a:xfrm>
            <a:off x="6312561" y="1343225"/>
            <a:ext cx="1853400" cy="752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Saturn is the ringed planet</a:t>
            </a:r>
            <a:endParaRPr sz="1400">
              <a:solidFill>
                <a:schemeClr val="dk2"/>
              </a:solidFill>
            </a:endParaRPr>
          </a:p>
        </p:txBody>
      </p:sp>
      <p:sp>
        <p:nvSpPr>
          <p:cNvPr id="714" name="Google Shape;714;p74"/>
          <p:cNvSpPr txBox="1"/>
          <p:nvPr>
            <p:ph idx="4294967295" type="subTitle"/>
          </p:nvPr>
        </p:nvSpPr>
        <p:spPr>
          <a:xfrm>
            <a:off x="3034006" y="1343225"/>
            <a:ext cx="1853400" cy="752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Mercury is the smallest planet</a:t>
            </a:r>
            <a:endParaRPr sz="1400">
              <a:solidFill>
                <a:schemeClr val="dk2"/>
              </a:solidFill>
            </a:endParaRPr>
          </a:p>
        </p:txBody>
      </p:sp>
      <p:sp>
        <p:nvSpPr>
          <p:cNvPr id="715" name="Google Shape;715;p74"/>
          <p:cNvSpPr txBox="1"/>
          <p:nvPr>
            <p:ph idx="4294967295" type="subTitle"/>
          </p:nvPr>
        </p:nvSpPr>
        <p:spPr>
          <a:xfrm>
            <a:off x="4680731" y="3524450"/>
            <a:ext cx="1853400" cy="752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Mars is a very cold place</a:t>
            </a:r>
            <a:endParaRPr sz="1400">
              <a:solidFill>
                <a:schemeClr val="dk2"/>
              </a:solidFill>
            </a:endParaRPr>
          </a:p>
        </p:txBody>
      </p:sp>
      <p:pic>
        <p:nvPicPr>
          <p:cNvPr id="716" name="Google Shape;716;p74"/>
          <p:cNvPicPr preferRelativeResize="0"/>
          <p:nvPr/>
        </p:nvPicPr>
        <p:blipFill>
          <a:blip r:embed="rId4">
            <a:alphaModFix amt="80000"/>
          </a:blip>
          <a:stretch>
            <a:fillRect/>
          </a:stretch>
        </p:blipFill>
        <p:spPr>
          <a:xfrm rot="-5400000">
            <a:off x="3747145" y="2115450"/>
            <a:ext cx="425926" cy="198050"/>
          </a:xfrm>
          <a:prstGeom prst="rect">
            <a:avLst/>
          </a:prstGeom>
          <a:noFill/>
          <a:ln>
            <a:noFill/>
          </a:ln>
        </p:spPr>
      </p:pic>
      <p:pic>
        <p:nvPicPr>
          <p:cNvPr id="717" name="Google Shape;717;p74"/>
          <p:cNvPicPr preferRelativeResize="0"/>
          <p:nvPr/>
        </p:nvPicPr>
        <p:blipFill>
          <a:blip r:embed="rId4">
            <a:alphaModFix amt="80000"/>
          </a:blip>
          <a:stretch>
            <a:fillRect/>
          </a:stretch>
        </p:blipFill>
        <p:spPr>
          <a:xfrm rot="-5400000">
            <a:off x="7026324" y="2115450"/>
            <a:ext cx="425926" cy="198050"/>
          </a:xfrm>
          <a:prstGeom prst="rect">
            <a:avLst/>
          </a:prstGeom>
          <a:noFill/>
          <a:ln>
            <a:noFill/>
          </a:ln>
        </p:spPr>
      </p:pic>
      <p:pic>
        <p:nvPicPr>
          <p:cNvPr id="718" name="Google Shape;718;p74"/>
          <p:cNvPicPr preferRelativeResize="0"/>
          <p:nvPr/>
        </p:nvPicPr>
        <p:blipFill>
          <a:blip r:embed="rId4">
            <a:alphaModFix amt="80000"/>
          </a:blip>
          <a:stretch>
            <a:fillRect/>
          </a:stretch>
        </p:blipFill>
        <p:spPr>
          <a:xfrm rot="5400000">
            <a:off x="5395070" y="3212450"/>
            <a:ext cx="425926" cy="198050"/>
          </a:xfrm>
          <a:prstGeom prst="rect">
            <a:avLst/>
          </a:prstGeom>
          <a:noFill/>
          <a:ln>
            <a:noFill/>
          </a:ln>
        </p:spPr>
      </p:pic>
      <p:pic>
        <p:nvPicPr>
          <p:cNvPr id="719" name="Google Shape;719;p74"/>
          <p:cNvPicPr preferRelativeResize="0"/>
          <p:nvPr/>
        </p:nvPicPr>
        <p:blipFill>
          <a:blip r:embed="rId4">
            <a:alphaModFix amt="80000"/>
          </a:blip>
          <a:stretch>
            <a:fillRect/>
          </a:stretch>
        </p:blipFill>
        <p:spPr>
          <a:xfrm rot="5400000">
            <a:off x="2086720" y="3190962"/>
            <a:ext cx="425926" cy="198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75"/>
          <p:cNvSpPr txBox="1"/>
          <p:nvPr>
            <p:ph type="title"/>
          </p:nvPr>
        </p:nvSpPr>
        <p:spPr>
          <a:xfrm>
            <a:off x="1002325" y="711175"/>
            <a:ext cx="3082200" cy="9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learning process</a:t>
            </a:r>
            <a:endParaRPr/>
          </a:p>
        </p:txBody>
      </p:sp>
      <p:sp>
        <p:nvSpPr>
          <p:cNvPr id="725" name="Google Shape;725;p75"/>
          <p:cNvSpPr txBox="1"/>
          <p:nvPr>
            <p:ph idx="4294967295" type="subTitle"/>
          </p:nvPr>
        </p:nvSpPr>
        <p:spPr>
          <a:xfrm>
            <a:off x="2205650" y="2765738"/>
            <a:ext cx="19776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726" name="Google Shape;726;p75"/>
          <p:cNvSpPr txBox="1"/>
          <p:nvPr>
            <p:ph idx="4294967295" type="subTitle"/>
          </p:nvPr>
        </p:nvSpPr>
        <p:spPr>
          <a:xfrm>
            <a:off x="6442525" y="1896775"/>
            <a:ext cx="19776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Saturn is the ringed planet</a:t>
            </a:r>
            <a:endParaRPr sz="1400">
              <a:solidFill>
                <a:schemeClr val="dk2"/>
              </a:solidFill>
            </a:endParaRPr>
          </a:p>
        </p:txBody>
      </p:sp>
      <p:sp>
        <p:nvSpPr>
          <p:cNvPr id="727" name="Google Shape;727;p75"/>
          <p:cNvSpPr txBox="1"/>
          <p:nvPr>
            <p:ph idx="4294967295" type="subTitle"/>
          </p:nvPr>
        </p:nvSpPr>
        <p:spPr>
          <a:xfrm>
            <a:off x="2205650" y="1896775"/>
            <a:ext cx="19776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Mercury is the smallest planet</a:t>
            </a:r>
            <a:endParaRPr sz="1400">
              <a:solidFill>
                <a:schemeClr val="dk2"/>
              </a:solidFill>
            </a:endParaRPr>
          </a:p>
        </p:txBody>
      </p:sp>
      <p:sp>
        <p:nvSpPr>
          <p:cNvPr id="728" name="Google Shape;728;p75"/>
          <p:cNvSpPr txBox="1"/>
          <p:nvPr>
            <p:ph idx="4294967295" type="subTitle"/>
          </p:nvPr>
        </p:nvSpPr>
        <p:spPr>
          <a:xfrm>
            <a:off x="2205655" y="3634700"/>
            <a:ext cx="19776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Mars is a very cold place</a:t>
            </a:r>
            <a:endParaRPr sz="1400">
              <a:solidFill>
                <a:schemeClr val="dk2"/>
              </a:solidFill>
            </a:endParaRPr>
          </a:p>
        </p:txBody>
      </p:sp>
      <p:sp>
        <p:nvSpPr>
          <p:cNvPr id="729" name="Google Shape;729;p75"/>
          <p:cNvSpPr txBox="1"/>
          <p:nvPr>
            <p:ph idx="4294967295" type="subTitle"/>
          </p:nvPr>
        </p:nvSpPr>
        <p:spPr>
          <a:xfrm>
            <a:off x="6442525" y="2765738"/>
            <a:ext cx="19776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Jupiter is the biggest planet</a:t>
            </a:r>
            <a:endParaRPr sz="1400">
              <a:solidFill>
                <a:schemeClr val="dk2"/>
              </a:solidFill>
            </a:endParaRPr>
          </a:p>
        </p:txBody>
      </p:sp>
      <p:sp>
        <p:nvSpPr>
          <p:cNvPr id="730" name="Google Shape;730;p75"/>
          <p:cNvSpPr txBox="1"/>
          <p:nvPr>
            <p:ph idx="4294967295" type="subTitle"/>
          </p:nvPr>
        </p:nvSpPr>
        <p:spPr>
          <a:xfrm>
            <a:off x="6442525" y="3634700"/>
            <a:ext cx="19776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Neptune is far from the Sun</a:t>
            </a:r>
            <a:endParaRPr sz="1400">
              <a:solidFill>
                <a:schemeClr val="dk2"/>
              </a:solidFill>
            </a:endParaRPr>
          </a:p>
        </p:txBody>
      </p:sp>
      <p:sp>
        <p:nvSpPr>
          <p:cNvPr id="731" name="Google Shape;731;p75"/>
          <p:cNvSpPr txBox="1"/>
          <p:nvPr>
            <p:ph idx="4294967295" type="subTitle"/>
          </p:nvPr>
        </p:nvSpPr>
        <p:spPr>
          <a:xfrm>
            <a:off x="791138" y="1896775"/>
            <a:ext cx="744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Concert One"/>
                <a:ea typeface="Concert One"/>
                <a:cs typeface="Concert One"/>
                <a:sym typeface="Concert One"/>
              </a:rPr>
              <a:t>1</a:t>
            </a:r>
            <a:endParaRPr sz="3000">
              <a:solidFill>
                <a:schemeClr val="dk1"/>
              </a:solidFill>
              <a:latin typeface="Concert One"/>
              <a:ea typeface="Concert One"/>
              <a:cs typeface="Concert One"/>
              <a:sym typeface="Concert One"/>
            </a:endParaRPr>
          </a:p>
        </p:txBody>
      </p:sp>
      <p:sp>
        <p:nvSpPr>
          <p:cNvPr id="732" name="Google Shape;732;p75"/>
          <p:cNvSpPr txBox="1"/>
          <p:nvPr>
            <p:ph idx="4294967295" type="subTitle"/>
          </p:nvPr>
        </p:nvSpPr>
        <p:spPr>
          <a:xfrm>
            <a:off x="791138" y="2765750"/>
            <a:ext cx="744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Concert One"/>
                <a:ea typeface="Concert One"/>
                <a:cs typeface="Concert One"/>
                <a:sym typeface="Concert One"/>
              </a:rPr>
              <a:t>2</a:t>
            </a:r>
            <a:endParaRPr sz="3000">
              <a:solidFill>
                <a:schemeClr val="dk1"/>
              </a:solidFill>
              <a:latin typeface="Concert One"/>
              <a:ea typeface="Concert One"/>
              <a:cs typeface="Concert One"/>
              <a:sym typeface="Concert One"/>
            </a:endParaRPr>
          </a:p>
        </p:txBody>
      </p:sp>
      <p:sp>
        <p:nvSpPr>
          <p:cNvPr id="733" name="Google Shape;733;p75"/>
          <p:cNvSpPr txBox="1"/>
          <p:nvPr>
            <p:ph idx="4294967295" type="subTitle"/>
          </p:nvPr>
        </p:nvSpPr>
        <p:spPr>
          <a:xfrm>
            <a:off x="791138" y="3634725"/>
            <a:ext cx="744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Concert One"/>
                <a:ea typeface="Concert One"/>
                <a:cs typeface="Concert One"/>
                <a:sym typeface="Concert One"/>
              </a:rPr>
              <a:t>3</a:t>
            </a:r>
            <a:endParaRPr sz="3000">
              <a:solidFill>
                <a:schemeClr val="dk1"/>
              </a:solidFill>
              <a:latin typeface="Concert One"/>
              <a:ea typeface="Concert One"/>
              <a:cs typeface="Concert One"/>
              <a:sym typeface="Concert One"/>
            </a:endParaRPr>
          </a:p>
        </p:txBody>
      </p:sp>
      <p:sp>
        <p:nvSpPr>
          <p:cNvPr id="734" name="Google Shape;734;p75"/>
          <p:cNvSpPr txBox="1"/>
          <p:nvPr>
            <p:ph idx="4294967295" type="subTitle"/>
          </p:nvPr>
        </p:nvSpPr>
        <p:spPr>
          <a:xfrm>
            <a:off x="5028113" y="1896775"/>
            <a:ext cx="744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Concert One"/>
                <a:ea typeface="Concert One"/>
                <a:cs typeface="Concert One"/>
                <a:sym typeface="Concert One"/>
              </a:rPr>
              <a:t>4</a:t>
            </a:r>
            <a:endParaRPr sz="3000">
              <a:solidFill>
                <a:schemeClr val="dk1"/>
              </a:solidFill>
              <a:latin typeface="Concert One"/>
              <a:ea typeface="Concert One"/>
              <a:cs typeface="Concert One"/>
              <a:sym typeface="Concert One"/>
            </a:endParaRPr>
          </a:p>
        </p:txBody>
      </p:sp>
      <p:sp>
        <p:nvSpPr>
          <p:cNvPr id="735" name="Google Shape;735;p75"/>
          <p:cNvSpPr txBox="1"/>
          <p:nvPr>
            <p:ph idx="4294967295" type="subTitle"/>
          </p:nvPr>
        </p:nvSpPr>
        <p:spPr>
          <a:xfrm>
            <a:off x="5028113" y="2765750"/>
            <a:ext cx="744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Concert One"/>
                <a:ea typeface="Concert One"/>
                <a:cs typeface="Concert One"/>
                <a:sym typeface="Concert One"/>
              </a:rPr>
              <a:t>5</a:t>
            </a:r>
            <a:endParaRPr sz="3000">
              <a:solidFill>
                <a:schemeClr val="dk1"/>
              </a:solidFill>
              <a:latin typeface="Concert One"/>
              <a:ea typeface="Concert One"/>
              <a:cs typeface="Concert One"/>
              <a:sym typeface="Concert One"/>
            </a:endParaRPr>
          </a:p>
        </p:txBody>
      </p:sp>
      <p:sp>
        <p:nvSpPr>
          <p:cNvPr id="736" name="Google Shape;736;p75"/>
          <p:cNvSpPr txBox="1"/>
          <p:nvPr>
            <p:ph idx="4294967295" type="subTitle"/>
          </p:nvPr>
        </p:nvSpPr>
        <p:spPr>
          <a:xfrm>
            <a:off x="5028113" y="3634725"/>
            <a:ext cx="744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Concert One"/>
                <a:ea typeface="Concert One"/>
                <a:cs typeface="Concert One"/>
                <a:sym typeface="Concert One"/>
              </a:rPr>
              <a:t>6</a:t>
            </a:r>
            <a:endParaRPr sz="3000">
              <a:solidFill>
                <a:schemeClr val="dk1"/>
              </a:solidFill>
              <a:latin typeface="Concert One"/>
              <a:ea typeface="Concert One"/>
              <a:cs typeface="Concert One"/>
              <a:sym typeface="Concert One"/>
            </a:endParaRPr>
          </a:p>
        </p:txBody>
      </p:sp>
      <p:cxnSp>
        <p:nvCxnSpPr>
          <p:cNvPr id="737" name="Google Shape;737;p75"/>
          <p:cNvCxnSpPr/>
          <p:nvPr/>
        </p:nvCxnSpPr>
        <p:spPr>
          <a:xfrm>
            <a:off x="1805279" y="1896775"/>
            <a:ext cx="0" cy="2380200"/>
          </a:xfrm>
          <a:prstGeom prst="straightConnector1">
            <a:avLst/>
          </a:prstGeom>
          <a:noFill/>
          <a:ln cap="flat" cmpd="sng" w="19050">
            <a:solidFill>
              <a:schemeClr val="dk2"/>
            </a:solidFill>
            <a:prstDash val="solid"/>
            <a:round/>
            <a:headEnd len="med" w="med" type="none"/>
            <a:tailEnd len="med" w="med" type="none"/>
          </a:ln>
        </p:spPr>
      </p:cxnSp>
      <p:cxnSp>
        <p:nvCxnSpPr>
          <p:cNvPr id="738" name="Google Shape;738;p75"/>
          <p:cNvCxnSpPr/>
          <p:nvPr/>
        </p:nvCxnSpPr>
        <p:spPr>
          <a:xfrm>
            <a:off x="6031010" y="1896775"/>
            <a:ext cx="0" cy="2380200"/>
          </a:xfrm>
          <a:prstGeom prst="straightConnector1">
            <a:avLst/>
          </a:prstGeom>
          <a:noFill/>
          <a:ln cap="flat" cmpd="sng" w="19050">
            <a:solidFill>
              <a:schemeClr val="dk2"/>
            </a:solidFill>
            <a:prstDash val="solid"/>
            <a:round/>
            <a:headEnd len="med" w="med" type="none"/>
            <a:tailEnd len="med" w="med" type="none"/>
          </a:ln>
        </p:spPr>
      </p:cxnSp>
      <p:pic>
        <p:nvPicPr>
          <p:cNvPr id="739" name="Google Shape;739;p75"/>
          <p:cNvPicPr preferRelativeResize="0"/>
          <p:nvPr/>
        </p:nvPicPr>
        <p:blipFill>
          <a:blip r:embed="rId3">
            <a:alphaModFix/>
          </a:blip>
          <a:stretch>
            <a:fillRect/>
          </a:stretch>
        </p:blipFill>
        <p:spPr>
          <a:xfrm>
            <a:off x="1433119" y="2110239"/>
            <a:ext cx="744301" cy="133161"/>
          </a:xfrm>
          <a:prstGeom prst="rect">
            <a:avLst/>
          </a:prstGeom>
          <a:noFill/>
          <a:ln>
            <a:noFill/>
          </a:ln>
        </p:spPr>
      </p:pic>
      <p:pic>
        <p:nvPicPr>
          <p:cNvPr id="740" name="Google Shape;740;p75"/>
          <p:cNvPicPr preferRelativeResize="0"/>
          <p:nvPr/>
        </p:nvPicPr>
        <p:blipFill>
          <a:blip r:embed="rId3">
            <a:alphaModFix/>
          </a:blip>
          <a:stretch>
            <a:fillRect/>
          </a:stretch>
        </p:blipFill>
        <p:spPr>
          <a:xfrm>
            <a:off x="1433119" y="2979214"/>
            <a:ext cx="744301" cy="133161"/>
          </a:xfrm>
          <a:prstGeom prst="rect">
            <a:avLst/>
          </a:prstGeom>
          <a:noFill/>
          <a:ln>
            <a:noFill/>
          </a:ln>
        </p:spPr>
      </p:pic>
      <p:pic>
        <p:nvPicPr>
          <p:cNvPr id="741" name="Google Shape;741;p75"/>
          <p:cNvPicPr preferRelativeResize="0"/>
          <p:nvPr/>
        </p:nvPicPr>
        <p:blipFill>
          <a:blip r:embed="rId3">
            <a:alphaModFix/>
          </a:blip>
          <a:stretch>
            <a:fillRect/>
          </a:stretch>
        </p:blipFill>
        <p:spPr>
          <a:xfrm>
            <a:off x="1433119" y="3848189"/>
            <a:ext cx="744301" cy="133161"/>
          </a:xfrm>
          <a:prstGeom prst="rect">
            <a:avLst/>
          </a:prstGeom>
          <a:noFill/>
          <a:ln>
            <a:noFill/>
          </a:ln>
        </p:spPr>
      </p:pic>
      <p:pic>
        <p:nvPicPr>
          <p:cNvPr id="742" name="Google Shape;742;p75"/>
          <p:cNvPicPr preferRelativeResize="0"/>
          <p:nvPr/>
        </p:nvPicPr>
        <p:blipFill>
          <a:blip r:embed="rId3">
            <a:alphaModFix/>
          </a:blip>
          <a:stretch>
            <a:fillRect/>
          </a:stretch>
        </p:blipFill>
        <p:spPr>
          <a:xfrm>
            <a:off x="5658844" y="2110239"/>
            <a:ext cx="744301" cy="133161"/>
          </a:xfrm>
          <a:prstGeom prst="rect">
            <a:avLst/>
          </a:prstGeom>
          <a:noFill/>
          <a:ln>
            <a:noFill/>
          </a:ln>
        </p:spPr>
      </p:pic>
      <p:pic>
        <p:nvPicPr>
          <p:cNvPr id="743" name="Google Shape;743;p75"/>
          <p:cNvPicPr preferRelativeResize="0"/>
          <p:nvPr/>
        </p:nvPicPr>
        <p:blipFill>
          <a:blip r:embed="rId3">
            <a:alphaModFix/>
          </a:blip>
          <a:stretch>
            <a:fillRect/>
          </a:stretch>
        </p:blipFill>
        <p:spPr>
          <a:xfrm>
            <a:off x="5658844" y="2979214"/>
            <a:ext cx="744301" cy="133161"/>
          </a:xfrm>
          <a:prstGeom prst="rect">
            <a:avLst/>
          </a:prstGeom>
          <a:noFill/>
          <a:ln>
            <a:noFill/>
          </a:ln>
        </p:spPr>
      </p:pic>
      <p:pic>
        <p:nvPicPr>
          <p:cNvPr id="744" name="Google Shape;744;p75"/>
          <p:cNvPicPr preferRelativeResize="0"/>
          <p:nvPr/>
        </p:nvPicPr>
        <p:blipFill>
          <a:blip r:embed="rId3">
            <a:alphaModFix/>
          </a:blip>
          <a:stretch>
            <a:fillRect/>
          </a:stretch>
        </p:blipFill>
        <p:spPr>
          <a:xfrm>
            <a:off x="5658844" y="3848189"/>
            <a:ext cx="744301" cy="1331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76"/>
          <p:cNvSpPr txBox="1"/>
          <p:nvPr>
            <p:ph type="title"/>
          </p:nvPr>
        </p:nvSpPr>
        <p:spPr>
          <a:xfrm>
            <a:off x="1761575" y="711175"/>
            <a:ext cx="5620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Relations between concepts</a:t>
            </a:r>
            <a:endParaRPr/>
          </a:p>
        </p:txBody>
      </p:sp>
      <p:sp>
        <p:nvSpPr>
          <p:cNvPr id="750" name="Google Shape;750;p76"/>
          <p:cNvSpPr/>
          <p:nvPr/>
        </p:nvSpPr>
        <p:spPr>
          <a:xfrm>
            <a:off x="3336163" y="1624607"/>
            <a:ext cx="407485" cy="374550"/>
          </a:xfrm>
          <a:custGeom>
            <a:rect b="b" l="l" r="r" t="t"/>
            <a:pathLst>
              <a:path extrusionOk="0" h="11691" w="12718">
                <a:moveTo>
                  <a:pt x="7764" y="1347"/>
                </a:moveTo>
                <a:cubicBezTo>
                  <a:pt x="8050" y="1466"/>
                  <a:pt x="8264" y="1728"/>
                  <a:pt x="8312" y="2037"/>
                </a:cubicBezTo>
                <a:cubicBezTo>
                  <a:pt x="8097" y="2085"/>
                  <a:pt x="7859" y="2109"/>
                  <a:pt x="7645" y="2109"/>
                </a:cubicBezTo>
                <a:cubicBezTo>
                  <a:pt x="7692" y="1895"/>
                  <a:pt x="7716" y="1633"/>
                  <a:pt x="7764" y="1371"/>
                </a:cubicBezTo>
                <a:lnTo>
                  <a:pt x="7764" y="1347"/>
                </a:lnTo>
                <a:close/>
                <a:moveTo>
                  <a:pt x="4882" y="1085"/>
                </a:moveTo>
                <a:cubicBezTo>
                  <a:pt x="5525" y="1109"/>
                  <a:pt x="6144" y="1085"/>
                  <a:pt x="6764" y="1133"/>
                </a:cubicBezTo>
                <a:cubicBezTo>
                  <a:pt x="6692" y="1609"/>
                  <a:pt x="6597" y="2085"/>
                  <a:pt x="6526" y="2585"/>
                </a:cubicBezTo>
                <a:cubicBezTo>
                  <a:pt x="6526" y="2800"/>
                  <a:pt x="6692" y="3014"/>
                  <a:pt x="6907" y="3085"/>
                </a:cubicBezTo>
                <a:cubicBezTo>
                  <a:pt x="7149" y="3136"/>
                  <a:pt x="7398" y="3160"/>
                  <a:pt x="7647" y="3160"/>
                </a:cubicBezTo>
                <a:cubicBezTo>
                  <a:pt x="7863" y="3160"/>
                  <a:pt x="8078" y="3142"/>
                  <a:pt x="8288" y="3109"/>
                </a:cubicBezTo>
                <a:cubicBezTo>
                  <a:pt x="8288" y="3157"/>
                  <a:pt x="8288" y="3204"/>
                  <a:pt x="8288" y="3228"/>
                </a:cubicBezTo>
                <a:cubicBezTo>
                  <a:pt x="8193" y="3966"/>
                  <a:pt x="8169" y="4728"/>
                  <a:pt x="8193" y="5467"/>
                </a:cubicBezTo>
                <a:lnTo>
                  <a:pt x="7145" y="5467"/>
                </a:lnTo>
                <a:cubicBezTo>
                  <a:pt x="6430" y="5467"/>
                  <a:pt x="5716" y="5491"/>
                  <a:pt x="4978" y="5538"/>
                </a:cubicBezTo>
                <a:cubicBezTo>
                  <a:pt x="4930" y="4062"/>
                  <a:pt x="4882" y="2585"/>
                  <a:pt x="4882" y="1085"/>
                </a:cubicBezTo>
                <a:close/>
                <a:moveTo>
                  <a:pt x="7361" y="6510"/>
                </a:moveTo>
                <a:cubicBezTo>
                  <a:pt x="7733" y="6510"/>
                  <a:pt x="8106" y="6518"/>
                  <a:pt x="8478" y="6538"/>
                </a:cubicBezTo>
                <a:cubicBezTo>
                  <a:pt x="8534" y="6566"/>
                  <a:pt x="8606" y="6578"/>
                  <a:pt x="8676" y="6578"/>
                </a:cubicBezTo>
                <a:cubicBezTo>
                  <a:pt x="8725" y="6578"/>
                  <a:pt x="8772" y="6572"/>
                  <a:pt x="8812" y="6562"/>
                </a:cubicBezTo>
                <a:cubicBezTo>
                  <a:pt x="9169" y="6586"/>
                  <a:pt x="9502" y="6634"/>
                  <a:pt x="9836" y="6681"/>
                </a:cubicBezTo>
                <a:cubicBezTo>
                  <a:pt x="10336" y="6753"/>
                  <a:pt x="10812" y="6848"/>
                  <a:pt x="11265" y="7015"/>
                </a:cubicBezTo>
                <a:cubicBezTo>
                  <a:pt x="11574" y="7110"/>
                  <a:pt x="11431" y="7848"/>
                  <a:pt x="11431" y="8110"/>
                </a:cubicBezTo>
                <a:cubicBezTo>
                  <a:pt x="11479" y="8634"/>
                  <a:pt x="11479" y="9158"/>
                  <a:pt x="11407" y="9658"/>
                </a:cubicBezTo>
                <a:cubicBezTo>
                  <a:pt x="11362" y="9850"/>
                  <a:pt x="11082" y="9903"/>
                  <a:pt x="10772" y="9903"/>
                </a:cubicBezTo>
                <a:cubicBezTo>
                  <a:pt x="10427" y="9903"/>
                  <a:pt x="10045" y="9837"/>
                  <a:pt x="9907" y="9825"/>
                </a:cubicBezTo>
                <a:cubicBezTo>
                  <a:pt x="8728" y="9753"/>
                  <a:pt x="7550" y="9718"/>
                  <a:pt x="6371" y="9718"/>
                </a:cubicBezTo>
                <a:cubicBezTo>
                  <a:pt x="5192" y="9718"/>
                  <a:pt x="4013" y="9753"/>
                  <a:pt x="2834" y="9825"/>
                </a:cubicBezTo>
                <a:cubicBezTo>
                  <a:pt x="2752" y="9825"/>
                  <a:pt x="2628" y="9832"/>
                  <a:pt x="2496" y="9832"/>
                </a:cubicBezTo>
                <a:cubicBezTo>
                  <a:pt x="2211" y="9832"/>
                  <a:pt x="1883" y="9798"/>
                  <a:pt x="1834" y="9587"/>
                </a:cubicBezTo>
                <a:cubicBezTo>
                  <a:pt x="1786" y="9182"/>
                  <a:pt x="1763" y="8801"/>
                  <a:pt x="1810" y="8396"/>
                </a:cubicBezTo>
                <a:cubicBezTo>
                  <a:pt x="1834" y="7848"/>
                  <a:pt x="1905" y="7300"/>
                  <a:pt x="1929" y="6753"/>
                </a:cubicBezTo>
                <a:cubicBezTo>
                  <a:pt x="3728" y="6713"/>
                  <a:pt x="5543" y="6510"/>
                  <a:pt x="7361" y="6510"/>
                </a:cubicBezTo>
                <a:close/>
                <a:moveTo>
                  <a:pt x="4406" y="1"/>
                </a:moveTo>
                <a:cubicBezTo>
                  <a:pt x="4117" y="1"/>
                  <a:pt x="3858" y="223"/>
                  <a:pt x="3858" y="537"/>
                </a:cubicBezTo>
                <a:cubicBezTo>
                  <a:pt x="3811" y="2228"/>
                  <a:pt x="3882" y="3919"/>
                  <a:pt x="3954" y="5610"/>
                </a:cubicBezTo>
                <a:cubicBezTo>
                  <a:pt x="3120" y="5657"/>
                  <a:pt x="2263" y="5705"/>
                  <a:pt x="1429" y="5729"/>
                </a:cubicBezTo>
                <a:cubicBezTo>
                  <a:pt x="1411" y="5726"/>
                  <a:pt x="1393" y="5724"/>
                  <a:pt x="1374" y="5724"/>
                </a:cubicBezTo>
                <a:cubicBezTo>
                  <a:pt x="1245" y="5724"/>
                  <a:pt x="1108" y="5794"/>
                  <a:pt x="1024" y="5919"/>
                </a:cubicBezTo>
                <a:cubicBezTo>
                  <a:pt x="953" y="5991"/>
                  <a:pt x="905" y="6110"/>
                  <a:pt x="905" y="6229"/>
                </a:cubicBezTo>
                <a:cubicBezTo>
                  <a:pt x="881" y="7658"/>
                  <a:pt x="0" y="10539"/>
                  <a:pt x="2048" y="10825"/>
                </a:cubicBezTo>
                <a:lnTo>
                  <a:pt x="2048" y="11015"/>
                </a:lnTo>
                <a:cubicBezTo>
                  <a:pt x="2048" y="11254"/>
                  <a:pt x="2215" y="11468"/>
                  <a:pt x="2429" y="11539"/>
                </a:cubicBezTo>
                <a:cubicBezTo>
                  <a:pt x="2759" y="11607"/>
                  <a:pt x="3249" y="11691"/>
                  <a:pt x="3729" y="11691"/>
                </a:cubicBezTo>
                <a:cubicBezTo>
                  <a:pt x="4428" y="11691"/>
                  <a:pt x="5103" y="11513"/>
                  <a:pt x="5216" y="10849"/>
                </a:cubicBezTo>
                <a:cubicBezTo>
                  <a:pt x="5787" y="10825"/>
                  <a:pt x="6335" y="10801"/>
                  <a:pt x="6883" y="10801"/>
                </a:cubicBezTo>
                <a:lnTo>
                  <a:pt x="7573" y="10801"/>
                </a:lnTo>
                <a:lnTo>
                  <a:pt x="7573" y="11087"/>
                </a:lnTo>
                <a:cubicBezTo>
                  <a:pt x="7597" y="11373"/>
                  <a:pt x="7811" y="11587"/>
                  <a:pt x="8097" y="11611"/>
                </a:cubicBezTo>
                <a:cubicBezTo>
                  <a:pt x="8347" y="11627"/>
                  <a:pt x="8711" y="11659"/>
                  <a:pt x="9093" y="11659"/>
                </a:cubicBezTo>
                <a:cubicBezTo>
                  <a:pt x="9842" y="11659"/>
                  <a:pt x="10663" y="11535"/>
                  <a:pt x="10836" y="10920"/>
                </a:cubicBezTo>
                <a:cubicBezTo>
                  <a:pt x="11003" y="10920"/>
                  <a:pt x="11146" y="10920"/>
                  <a:pt x="11312" y="10896"/>
                </a:cubicBezTo>
                <a:cubicBezTo>
                  <a:pt x="12479" y="10754"/>
                  <a:pt x="12527" y="9515"/>
                  <a:pt x="12479" y="8586"/>
                </a:cubicBezTo>
                <a:cubicBezTo>
                  <a:pt x="12479" y="7753"/>
                  <a:pt x="12717" y="6586"/>
                  <a:pt x="11836" y="6110"/>
                </a:cubicBezTo>
                <a:cubicBezTo>
                  <a:pt x="11026" y="5729"/>
                  <a:pt x="10145" y="5514"/>
                  <a:pt x="9240" y="5514"/>
                </a:cubicBezTo>
                <a:cubicBezTo>
                  <a:pt x="9264" y="4514"/>
                  <a:pt x="9288" y="3562"/>
                  <a:pt x="9407" y="2561"/>
                </a:cubicBezTo>
                <a:cubicBezTo>
                  <a:pt x="9502" y="1895"/>
                  <a:pt x="9264" y="1204"/>
                  <a:pt x="8740" y="751"/>
                </a:cubicBezTo>
                <a:cubicBezTo>
                  <a:pt x="8028" y="115"/>
                  <a:pt x="7055" y="67"/>
                  <a:pt x="6098" y="67"/>
                </a:cubicBezTo>
                <a:cubicBezTo>
                  <a:pt x="5928" y="67"/>
                  <a:pt x="5757" y="68"/>
                  <a:pt x="5589" y="68"/>
                </a:cubicBezTo>
                <a:cubicBezTo>
                  <a:pt x="5219" y="68"/>
                  <a:pt x="4858" y="61"/>
                  <a:pt x="4525" y="13"/>
                </a:cubicBezTo>
                <a:cubicBezTo>
                  <a:pt x="4485" y="5"/>
                  <a:pt x="4445" y="1"/>
                  <a:pt x="440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6"/>
          <p:cNvSpPr/>
          <p:nvPr/>
        </p:nvSpPr>
        <p:spPr>
          <a:xfrm>
            <a:off x="5839314" y="1652641"/>
            <a:ext cx="383404" cy="341201"/>
          </a:xfrm>
          <a:custGeom>
            <a:rect b="b" l="l" r="r" t="t"/>
            <a:pathLst>
              <a:path extrusionOk="0" h="10025" w="11265">
                <a:moveTo>
                  <a:pt x="4049" y="1050"/>
                </a:moveTo>
                <a:cubicBezTo>
                  <a:pt x="4121" y="1098"/>
                  <a:pt x="4216" y="1169"/>
                  <a:pt x="4311" y="1217"/>
                </a:cubicBezTo>
                <a:cubicBezTo>
                  <a:pt x="4525" y="1312"/>
                  <a:pt x="4740" y="1383"/>
                  <a:pt x="4954" y="1431"/>
                </a:cubicBezTo>
                <a:cubicBezTo>
                  <a:pt x="4573" y="1622"/>
                  <a:pt x="4192" y="1788"/>
                  <a:pt x="3811" y="2003"/>
                </a:cubicBezTo>
                <a:cubicBezTo>
                  <a:pt x="3359" y="2288"/>
                  <a:pt x="2954" y="2669"/>
                  <a:pt x="2477" y="2955"/>
                </a:cubicBezTo>
                <a:cubicBezTo>
                  <a:pt x="2096" y="2908"/>
                  <a:pt x="1691" y="2836"/>
                  <a:pt x="1310" y="2693"/>
                </a:cubicBezTo>
                <a:cubicBezTo>
                  <a:pt x="1739" y="2431"/>
                  <a:pt x="2215" y="2265"/>
                  <a:pt x="2644" y="2026"/>
                </a:cubicBezTo>
                <a:cubicBezTo>
                  <a:pt x="3144" y="1741"/>
                  <a:pt x="3573" y="1360"/>
                  <a:pt x="4049" y="1050"/>
                </a:cubicBezTo>
                <a:close/>
                <a:moveTo>
                  <a:pt x="7193" y="1026"/>
                </a:moveTo>
                <a:cubicBezTo>
                  <a:pt x="7693" y="1336"/>
                  <a:pt x="8121" y="1693"/>
                  <a:pt x="8598" y="2003"/>
                </a:cubicBezTo>
                <a:cubicBezTo>
                  <a:pt x="9026" y="2312"/>
                  <a:pt x="9503" y="2455"/>
                  <a:pt x="9931" y="2693"/>
                </a:cubicBezTo>
                <a:cubicBezTo>
                  <a:pt x="9550" y="2836"/>
                  <a:pt x="9169" y="2908"/>
                  <a:pt x="8764" y="2955"/>
                </a:cubicBezTo>
                <a:lnTo>
                  <a:pt x="8717" y="2931"/>
                </a:lnTo>
                <a:cubicBezTo>
                  <a:pt x="8669" y="2884"/>
                  <a:pt x="8622" y="2860"/>
                  <a:pt x="8574" y="2836"/>
                </a:cubicBezTo>
                <a:cubicBezTo>
                  <a:pt x="8193" y="2574"/>
                  <a:pt x="7836" y="2265"/>
                  <a:pt x="7431" y="2026"/>
                </a:cubicBezTo>
                <a:cubicBezTo>
                  <a:pt x="7074" y="1812"/>
                  <a:pt x="6693" y="1622"/>
                  <a:pt x="6288" y="1431"/>
                </a:cubicBezTo>
                <a:cubicBezTo>
                  <a:pt x="6454" y="1383"/>
                  <a:pt x="6645" y="1336"/>
                  <a:pt x="6764" y="1288"/>
                </a:cubicBezTo>
                <a:cubicBezTo>
                  <a:pt x="6931" y="1217"/>
                  <a:pt x="7074" y="1145"/>
                  <a:pt x="7193" y="1026"/>
                </a:cubicBezTo>
                <a:close/>
                <a:moveTo>
                  <a:pt x="5621" y="2146"/>
                </a:moveTo>
                <a:cubicBezTo>
                  <a:pt x="6073" y="2384"/>
                  <a:pt x="6526" y="2574"/>
                  <a:pt x="6978" y="2812"/>
                </a:cubicBezTo>
                <a:cubicBezTo>
                  <a:pt x="7216" y="2955"/>
                  <a:pt x="7431" y="3122"/>
                  <a:pt x="7669" y="3312"/>
                </a:cubicBezTo>
                <a:cubicBezTo>
                  <a:pt x="6907" y="3527"/>
                  <a:pt x="6169" y="3860"/>
                  <a:pt x="5502" y="4241"/>
                </a:cubicBezTo>
                <a:cubicBezTo>
                  <a:pt x="4859" y="3884"/>
                  <a:pt x="4216" y="3598"/>
                  <a:pt x="3525" y="3360"/>
                </a:cubicBezTo>
                <a:cubicBezTo>
                  <a:pt x="3787" y="3170"/>
                  <a:pt x="4025" y="2979"/>
                  <a:pt x="4287" y="2812"/>
                </a:cubicBezTo>
                <a:cubicBezTo>
                  <a:pt x="4716" y="2550"/>
                  <a:pt x="5192" y="2360"/>
                  <a:pt x="5621" y="2146"/>
                </a:cubicBezTo>
                <a:close/>
                <a:moveTo>
                  <a:pt x="8526" y="4003"/>
                </a:moveTo>
                <a:cubicBezTo>
                  <a:pt x="8883" y="4265"/>
                  <a:pt x="9288" y="4432"/>
                  <a:pt x="9646" y="4670"/>
                </a:cubicBezTo>
                <a:cubicBezTo>
                  <a:pt x="9574" y="4718"/>
                  <a:pt x="9503" y="4765"/>
                  <a:pt x="9431" y="4813"/>
                </a:cubicBezTo>
                <a:cubicBezTo>
                  <a:pt x="8979" y="5003"/>
                  <a:pt x="8550" y="5194"/>
                  <a:pt x="8074" y="5360"/>
                </a:cubicBezTo>
                <a:cubicBezTo>
                  <a:pt x="7717" y="5503"/>
                  <a:pt x="7336" y="5646"/>
                  <a:pt x="6978" y="5742"/>
                </a:cubicBezTo>
                <a:cubicBezTo>
                  <a:pt x="6960" y="5746"/>
                  <a:pt x="6941" y="5748"/>
                  <a:pt x="6923" y="5748"/>
                </a:cubicBezTo>
                <a:cubicBezTo>
                  <a:pt x="6638" y="5748"/>
                  <a:pt x="6398" y="5242"/>
                  <a:pt x="6264" y="4884"/>
                </a:cubicBezTo>
                <a:cubicBezTo>
                  <a:pt x="6978" y="4479"/>
                  <a:pt x="7740" y="4194"/>
                  <a:pt x="8526" y="4003"/>
                </a:cubicBezTo>
                <a:close/>
                <a:moveTo>
                  <a:pt x="2858" y="4146"/>
                </a:moveTo>
                <a:cubicBezTo>
                  <a:pt x="3501" y="4313"/>
                  <a:pt x="4121" y="4575"/>
                  <a:pt x="4716" y="4884"/>
                </a:cubicBezTo>
                <a:cubicBezTo>
                  <a:pt x="4573" y="5265"/>
                  <a:pt x="4335" y="5765"/>
                  <a:pt x="4073" y="5765"/>
                </a:cubicBezTo>
                <a:cubicBezTo>
                  <a:pt x="3692" y="5718"/>
                  <a:pt x="3335" y="5622"/>
                  <a:pt x="3001" y="5456"/>
                </a:cubicBezTo>
                <a:cubicBezTo>
                  <a:pt x="2454" y="5313"/>
                  <a:pt x="1906" y="5122"/>
                  <a:pt x="1382" y="4884"/>
                </a:cubicBezTo>
                <a:cubicBezTo>
                  <a:pt x="1858" y="4622"/>
                  <a:pt x="2454" y="4527"/>
                  <a:pt x="2858" y="4146"/>
                </a:cubicBezTo>
                <a:close/>
                <a:moveTo>
                  <a:pt x="5502" y="5384"/>
                </a:moveTo>
                <a:cubicBezTo>
                  <a:pt x="5819" y="6077"/>
                  <a:pt x="6250" y="6622"/>
                  <a:pt x="6989" y="6622"/>
                </a:cubicBezTo>
                <a:cubicBezTo>
                  <a:pt x="7139" y="6622"/>
                  <a:pt x="7302" y="6599"/>
                  <a:pt x="7478" y="6551"/>
                </a:cubicBezTo>
                <a:cubicBezTo>
                  <a:pt x="8098" y="6385"/>
                  <a:pt x="8693" y="6170"/>
                  <a:pt x="9288" y="5932"/>
                </a:cubicBezTo>
                <a:cubicBezTo>
                  <a:pt x="9312" y="6527"/>
                  <a:pt x="9360" y="7147"/>
                  <a:pt x="9336" y="7718"/>
                </a:cubicBezTo>
                <a:cubicBezTo>
                  <a:pt x="9336" y="8028"/>
                  <a:pt x="7812" y="8480"/>
                  <a:pt x="7574" y="8599"/>
                </a:cubicBezTo>
                <a:cubicBezTo>
                  <a:pt x="6933" y="8882"/>
                  <a:pt x="6377" y="9044"/>
                  <a:pt x="5781" y="9044"/>
                </a:cubicBezTo>
                <a:cubicBezTo>
                  <a:pt x="5425" y="9044"/>
                  <a:pt x="5055" y="8986"/>
                  <a:pt x="4644" y="8861"/>
                </a:cubicBezTo>
                <a:cubicBezTo>
                  <a:pt x="3882" y="8575"/>
                  <a:pt x="3073" y="8337"/>
                  <a:pt x="2263" y="8147"/>
                </a:cubicBezTo>
                <a:cubicBezTo>
                  <a:pt x="2215" y="7504"/>
                  <a:pt x="2168" y="6837"/>
                  <a:pt x="2144" y="6194"/>
                </a:cubicBezTo>
                <a:lnTo>
                  <a:pt x="2144" y="6194"/>
                </a:lnTo>
                <a:cubicBezTo>
                  <a:pt x="2620" y="6337"/>
                  <a:pt x="3097" y="6456"/>
                  <a:pt x="3478" y="6575"/>
                </a:cubicBezTo>
                <a:cubicBezTo>
                  <a:pt x="3658" y="6623"/>
                  <a:pt x="3824" y="6646"/>
                  <a:pt x="3976" y="6646"/>
                </a:cubicBezTo>
                <a:cubicBezTo>
                  <a:pt x="4730" y="6646"/>
                  <a:pt x="5165" y="6097"/>
                  <a:pt x="5502" y="5384"/>
                </a:cubicBezTo>
                <a:close/>
                <a:moveTo>
                  <a:pt x="7109" y="0"/>
                </a:moveTo>
                <a:cubicBezTo>
                  <a:pt x="6954" y="0"/>
                  <a:pt x="6810" y="85"/>
                  <a:pt x="6716" y="240"/>
                </a:cubicBezTo>
                <a:cubicBezTo>
                  <a:pt x="6478" y="574"/>
                  <a:pt x="6026" y="645"/>
                  <a:pt x="5645" y="836"/>
                </a:cubicBezTo>
                <a:cubicBezTo>
                  <a:pt x="5240" y="645"/>
                  <a:pt x="4787" y="574"/>
                  <a:pt x="4549" y="240"/>
                </a:cubicBezTo>
                <a:cubicBezTo>
                  <a:pt x="4453" y="96"/>
                  <a:pt x="4292" y="6"/>
                  <a:pt x="4132" y="6"/>
                </a:cubicBezTo>
                <a:cubicBezTo>
                  <a:pt x="4054" y="6"/>
                  <a:pt x="3976" y="27"/>
                  <a:pt x="3906" y="74"/>
                </a:cubicBezTo>
                <a:cubicBezTo>
                  <a:pt x="3216" y="431"/>
                  <a:pt x="2644" y="979"/>
                  <a:pt x="1953" y="1360"/>
                </a:cubicBezTo>
                <a:cubicBezTo>
                  <a:pt x="1334" y="1693"/>
                  <a:pt x="715" y="1907"/>
                  <a:pt x="167" y="2384"/>
                </a:cubicBezTo>
                <a:cubicBezTo>
                  <a:pt x="1" y="2574"/>
                  <a:pt x="1" y="2860"/>
                  <a:pt x="167" y="3050"/>
                </a:cubicBezTo>
                <a:cubicBezTo>
                  <a:pt x="620" y="3432"/>
                  <a:pt x="1191" y="3693"/>
                  <a:pt x="1787" y="3765"/>
                </a:cubicBezTo>
                <a:cubicBezTo>
                  <a:pt x="1287" y="4027"/>
                  <a:pt x="691" y="4146"/>
                  <a:pt x="286" y="4551"/>
                </a:cubicBezTo>
                <a:cubicBezTo>
                  <a:pt x="96" y="4718"/>
                  <a:pt x="96" y="5003"/>
                  <a:pt x="286" y="5194"/>
                </a:cubicBezTo>
                <a:cubicBezTo>
                  <a:pt x="525" y="5456"/>
                  <a:pt x="858" y="5694"/>
                  <a:pt x="1191" y="5837"/>
                </a:cubicBezTo>
                <a:cubicBezTo>
                  <a:pt x="1191" y="6742"/>
                  <a:pt x="1310" y="7647"/>
                  <a:pt x="1358" y="8575"/>
                </a:cubicBezTo>
                <a:cubicBezTo>
                  <a:pt x="1358" y="8814"/>
                  <a:pt x="1572" y="9028"/>
                  <a:pt x="1834" y="9028"/>
                </a:cubicBezTo>
                <a:cubicBezTo>
                  <a:pt x="3073" y="9147"/>
                  <a:pt x="4168" y="9861"/>
                  <a:pt x="5407" y="10004"/>
                </a:cubicBezTo>
                <a:cubicBezTo>
                  <a:pt x="5525" y="10018"/>
                  <a:pt x="5642" y="10025"/>
                  <a:pt x="5758" y="10025"/>
                </a:cubicBezTo>
                <a:cubicBezTo>
                  <a:pt x="6645" y="10025"/>
                  <a:pt x="7467" y="9648"/>
                  <a:pt x="8288" y="9290"/>
                </a:cubicBezTo>
                <a:cubicBezTo>
                  <a:pt x="8883" y="9028"/>
                  <a:pt x="9788" y="8837"/>
                  <a:pt x="10122" y="8218"/>
                </a:cubicBezTo>
                <a:cubicBezTo>
                  <a:pt x="10241" y="7956"/>
                  <a:pt x="10289" y="7647"/>
                  <a:pt x="10241" y="7337"/>
                </a:cubicBezTo>
                <a:cubicBezTo>
                  <a:pt x="10217" y="6694"/>
                  <a:pt x="10193" y="6075"/>
                  <a:pt x="10169" y="5456"/>
                </a:cubicBezTo>
                <a:cubicBezTo>
                  <a:pt x="10360" y="5337"/>
                  <a:pt x="10527" y="5170"/>
                  <a:pt x="10693" y="5003"/>
                </a:cubicBezTo>
                <a:cubicBezTo>
                  <a:pt x="10860" y="4813"/>
                  <a:pt x="10860" y="4527"/>
                  <a:pt x="10693" y="4336"/>
                </a:cubicBezTo>
                <a:cubicBezTo>
                  <a:pt x="10408" y="4098"/>
                  <a:pt x="10074" y="3860"/>
                  <a:pt x="9741" y="3693"/>
                </a:cubicBezTo>
                <a:cubicBezTo>
                  <a:pt x="10241" y="3598"/>
                  <a:pt x="10693" y="3360"/>
                  <a:pt x="11074" y="3027"/>
                </a:cubicBezTo>
                <a:cubicBezTo>
                  <a:pt x="11265" y="2836"/>
                  <a:pt x="11265" y="2550"/>
                  <a:pt x="11074" y="2384"/>
                </a:cubicBezTo>
                <a:cubicBezTo>
                  <a:pt x="10527" y="1955"/>
                  <a:pt x="9931" y="1598"/>
                  <a:pt x="9312" y="1360"/>
                </a:cubicBezTo>
                <a:cubicBezTo>
                  <a:pt x="8598" y="1002"/>
                  <a:pt x="8050" y="431"/>
                  <a:pt x="7359" y="74"/>
                </a:cubicBezTo>
                <a:cubicBezTo>
                  <a:pt x="7277" y="24"/>
                  <a:pt x="7191" y="0"/>
                  <a:pt x="71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6"/>
          <p:cNvSpPr/>
          <p:nvPr/>
        </p:nvSpPr>
        <p:spPr>
          <a:xfrm>
            <a:off x="4587741" y="1692746"/>
            <a:ext cx="407480" cy="260977"/>
          </a:xfrm>
          <a:custGeom>
            <a:rect b="b" l="l" r="r" t="t"/>
            <a:pathLst>
              <a:path extrusionOk="0" h="6758" w="10551">
                <a:moveTo>
                  <a:pt x="1167" y="3573"/>
                </a:moveTo>
                <a:cubicBezTo>
                  <a:pt x="1453" y="3573"/>
                  <a:pt x="1739" y="3596"/>
                  <a:pt x="2001" y="3596"/>
                </a:cubicBezTo>
                <a:cubicBezTo>
                  <a:pt x="2025" y="4049"/>
                  <a:pt x="2072" y="4525"/>
                  <a:pt x="2072" y="5002"/>
                </a:cubicBezTo>
                <a:cubicBezTo>
                  <a:pt x="1715" y="4549"/>
                  <a:pt x="1429" y="4073"/>
                  <a:pt x="1167" y="3573"/>
                </a:cubicBezTo>
                <a:close/>
                <a:moveTo>
                  <a:pt x="8212" y="923"/>
                </a:moveTo>
                <a:cubicBezTo>
                  <a:pt x="8677" y="923"/>
                  <a:pt x="9193" y="1015"/>
                  <a:pt x="9574" y="1096"/>
                </a:cubicBezTo>
                <a:cubicBezTo>
                  <a:pt x="9431" y="2668"/>
                  <a:pt x="8979" y="4239"/>
                  <a:pt x="8621" y="5787"/>
                </a:cubicBezTo>
                <a:cubicBezTo>
                  <a:pt x="7478" y="5802"/>
                  <a:pt x="6344" y="5825"/>
                  <a:pt x="5208" y="5825"/>
                </a:cubicBezTo>
                <a:cubicBezTo>
                  <a:pt x="4474" y="5825"/>
                  <a:pt x="3739" y="5815"/>
                  <a:pt x="3001" y="5787"/>
                </a:cubicBezTo>
                <a:cubicBezTo>
                  <a:pt x="3025" y="4740"/>
                  <a:pt x="2906" y="3716"/>
                  <a:pt x="2906" y="2668"/>
                </a:cubicBezTo>
                <a:lnTo>
                  <a:pt x="2906" y="2668"/>
                </a:lnTo>
                <a:cubicBezTo>
                  <a:pt x="3298" y="2686"/>
                  <a:pt x="3703" y="2710"/>
                  <a:pt x="4106" y="2710"/>
                </a:cubicBezTo>
                <a:cubicBezTo>
                  <a:pt x="4782" y="2710"/>
                  <a:pt x="5453" y="2641"/>
                  <a:pt x="6049" y="2358"/>
                </a:cubicBezTo>
                <a:cubicBezTo>
                  <a:pt x="6526" y="2191"/>
                  <a:pt x="6907" y="1810"/>
                  <a:pt x="7121" y="1358"/>
                </a:cubicBezTo>
                <a:cubicBezTo>
                  <a:pt x="7280" y="1027"/>
                  <a:pt x="7718" y="923"/>
                  <a:pt x="8212" y="923"/>
                </a:cubicBezTo>
                <a:close/>
                <a:moveTo>
                  <a:pt x="8252" y="1"/>
                </a:moveTo>
                <a:cubicBezTo>
                  <a:pt x="7442" y="1"/>
                  <a:pt x="6680" y="203"/>
                  <a:pt x="6335" y="905"/>
                </a:cubicBezTo>
                <a:cubicBezTo>
                  <a:pt x="5952" y="1672"/>
                  <a:pt x="4994" y="1818"/>
                  <a:pt x="4048" y="1818"/>
                </a:cubicBezTo>
                <a:cubicBezTo>
                  <a:pt x="3466" y="1818"/>
                  <a:pt x="2889" y="1763"/>
                  <a:pt x="2453" y="1763"/>
                </a:cubicBezTo>
                <a:cubicBezTo>
                  <a:pt x="2436" y="1760"/>
                  <a:pt x="2419" y="1759"/>
                  <a:pt x="2403" y="1759"/>
                </a:cubicBezTo>
                <a:cubicBezTo>
                  <a:pt x="2258" y="1759"/>
                  <a:pt x="2134" y="1849"/>
                  <a:pt x="2049" y="1977"/>
                </a:cubicBezTo>
                <a:cubicBezTo>
                  <a:pt x="2001" y="2049"/>
                  <a:pt x="1977" y="2120"/>
                  <a:pt x="1977" y="2215"/>
                </a:cubicBezTo>
                <a:lnTo>
                  <a:pt x="1977" y="2668"/>
                </a:lnTo>
                <a:cubicBezTo>
                  <a:pt x="1846" y="2662"/>
                  <a:pt x="1715" y="2659"/>
                  <a:pt x="1584" y="2659"/>
                </a:cubicBezTo>
                <a:cubicBezTo>
                  <a:pt x="1191" y="2659"/>
                  <a:pt x="798" y="2686"/>
                  <a:pt x="405" y="2739"/>
                </a:cubicBezTo>
                <a:cubicBezTo>
                  <a:pt x="143" y="2811"/>
                  <a:pt x="0" y="3073"/>
                  <a:pt x="72" y="3311"/>
                </a:cubicBezTo>
                <a:cubicBezTo>
                  <a:pt x="477" y="4501"/>
                  <a:pt x="1286" y="5430"/>
                  <a:pt x="2025" y="6407"/>
                </a:cubicBezTo>
                <a:cubicBezTo>
                  <a:pt x="2072" y="6478"/>
                  <a:pt x="2144" y="6526"/>
                  <a:pt x="2215" y="6549"/>
                </a:cubicBezTo>
                <a:cubicBezTo>
                  <a:pt x="2287" y="6645"/>
                  <a:pt x="2406" y="6692"/>
                  <a:pt x="2525" y="6692"/>
                </a:cubicBezTo>
                <a:cubicBezTo>
                  <a:pt x="3392" y="6741"/>
                  <a:pt x="4263" y="6758"/>
                  <a:pt x="5135" y="6758"/>
                </a:cubicBezTo>
                <a:cubicBezTo>
                  <a:pt x="6418" y="6758"/>
                  <a:pt x="7702" y="6721"/>
                  <a:pt x="8979" y="6692"/>
                </a:cubicBezTo>
                <a:cubicBezTo>
                  <a:pt x="9193" y="6692"/>
                  <a:pt x="9360" y="6549"/>
                  <a:pt x="9431" y="6359"/>
                </a:cubicBezTo>
                <a:cubicBezTo>
                  <a:pt x="9860" y="4525"/>
                  <a:pt x="10407" y="2620"/>
                  <a:pt x="10550" y="715"/>
                </a:cubicBezTo>
                <a:cubicBezTo>
                  <a:pt x="10550" y="501"/>
                  <a:pt x="10407" y="334"/>
                  <a:pt x="10217" y="262"/>
                </a:cubicBezTo>
                <a:cubicBezTo>
                  <a:pt x="9687" y="152"/>
                  <a:pt x="8952" y="1"/>
                  <a:pt x="82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6"/>
          <p:cNvSpPr/>
          <p:nvPr/>
        </p:nvSpPr>
        <p:spPr>
          <a:xfrm>
            <a:off x="2108663" y="1646715"/>
            <a:ext cx="383407" cy="353028"/>
          </a:xfrm>
          <a:custGeom>
            <a:rect b="b" l="l" r="r" t="t"/>
            <a:pathLst>
              <a:path extrusionOk="0" h="8641" w="9384">
                <a:moveTo>
                  <a:pt x="2668" y="810"/>
                </a:moveTo>
                <a:lnTo>
                  <a:pt x="2668" y="810"/>
                </a:lnTo>
                <a:cubicBezTo>
                  <a:pt x="3382" y="881"/>
                  <a:pt x="4097" y="976"/>
                  <a:pt x="4811" y="1119"/>
                </a:cubicBezTo>
                <a:cubicBezTo>
                  <a:pt x="5740" y="1310"/>
                  <a:pt x="6716" y="1500"/>
                  <a:pt x="7621" y="1786"/>
                </a:cubicBezTo>
                <a:cubicBezTo>
                  <a:pt x="7002" y="1929"/>
                  <a:pt x="6359" y="2120"/>
                  <a:pt x="5978" y="2596"/>
                </a:cubicBezTo>
                <a:lnTo>
                  <a:pt x="5954" y="2596"/>
                </a:lnTo>
                <a:cubicBezTo>
                  <a:pt x="5145" y="2120"/>
                  <a:pt x="4287" y="1715"/>
                  <a:pt x="3478" y="1238"/>
                </a:cubicBezTo>
                <a:cubicBezTo>
                  <a:pt x="3216" y="1095"/>
                  <a:pt x="2954" y="953"/>
                  <a:pt x="2668" y="810"/>
                </a:cubicBezTo>
                <a:close/>
                <a:moveTo>
                  <a:pt x="1191" y="953"/>
                </a:moveTo>
                <a:lnTo>
                  <a:pt x="1191" y="953"/>
                </a:lnTo>
                <a:cubicBezTo>
                  <a:pt x="1858" y="1215"/>
                  <a:pt x="2501" y="1500"/>
                  <a:pt x="3120" y="1834"/>
                </a:cubicBezTo>
                <a:cubicBezTo>
                  <a:pt x="4002" y="2310"/>
                  <a:pt x="4907" y="2786"/>
                  <a:pt x="5740" y="3286"/>
                </a:cubicBezTo>
                <a:cubicBezTo>
                  <a:pt x="5692" y="4191"/>
                  <a:pt x="5740" y="5144"/>
                  <a:pt x="5621" y="6049"/>
                </a:cubicBezTo>
                <a:cubicBezTo>
                  <a:pt x="5288" y="5668"/>
                  <a:pt x="4930" y="5287"/>
                  <a:pt x="4597" y="4906"/>
                </a:cubicBezTo>
                <a:cubicBezTo>
                  <a:pt x="4597" y="4882"/>
                  <a:pt x="4573" y="4858"/>
                  <a:pt x="4549" y="4858"/>
                </a:cubicBezTo>
                <a:cubicBezTo>
                  <a:pt x="4526" y="4811"/>
                  <a:pt x="4502" y="4811"/>
                  <a:pt x="4478" y="4787"/>
                </a:cubicBezTo>
                <a:cubicBezTo>
                  <a:pt x="3216" y="3667"/>
                  <a:pt x="2287" y="2239"/>
                  <a:pt x="1191" y="953"/>
                </a:cubicBezTo>
                <a:close/>
                <a:moveTo>
                  <a:pt x="1025" y="1834"/>
                </a:moveTo>
                <a:lnTo>
                  <a:pt x="1025" y="1834"/>
                </a:lnTo>
                <a:cubicBezTo>
                  <a:pt x="1930" y="2953"/>
                  <a:pt x="2787" y="4144"/>
                  <a:pt x="3859" y="5144"/>
                </a:cubicBezTo>
                <a:cubicBezTo>
                  <a:pt x="3406" y="5787"/>
                  <a:pt x="3073" y="6501"/>
                  <a:pt x="2858" y="7263"/>
                </a:cubicBezTo>
                <a:cubicBezTo>
                  <a:pt x="2477" y="6335"/>
                  <a:pt x="2263" y="5358"/>
                  <a:pt x="1930" y="4430"/>
                </a:cubicBezTo>
                <a:cubicBezTo>
                  <a:pt x="1644" y="3548"/>
                  <a:pt x="1287" y="2691"/>
                  <a:pt x="1025" y="1834"/>
                </a:cubicBezTo>
                <a:close/>
                <a:moveTo>
                  <a:pt x="406" y="0"/>
                </a:moveTo>
                <a:cubicBezTo>
                  <a:pt x="263" y="0"/>
                  <a:pt x="144" y="71"/>
                  <a:pt x="96" y="214"/>
                </a:cubicBezTo>
                <a:cubicBezTo>
                  <a:pt x="72" y="238"/>
                  <a:pt x="25" y="286"/>
                  <a:pt x="25" y="333"/>
                </a:cubicBezTo>
                <a:cubicBezTo>
                  <a:pt x="1" y="333"/>
                  <a:pt x="1" y="357"/>
                  <a:pt x="25" y="357"/>
                </a:cubicBezTo>
                <a:cubicBezTo>
                  <a:pt x="1" y="381"/>
                  <a:pt x="1" y="381"/>
                  <a:pt x="25" y="405"/>
                </a:cubicBezTo>
                <a:cubicBezTo>
                  <a:pt x="1" y="405"/>
                  <a:pt x="1" y="405"/>
                  <a:pt x="25" y="429"/>
                </a:cubicBezTo>
                <a:cubicBezTo>
                  <a:pt x="1" y="429"/>
                  <a:pt x="1" y="453"/>
                  <a:pt x="25" y="476"/>
                </a:cubicBezTo>
                <a:lnTo>
                  <a:pt x="25" y="500"/>
                </a:lnTo>
                <a:lnTo>
                  <a:pt x="25" y="524"/>
                </a:lnTo>
                <a:cubicBezTo>
                  <a:pt x="1" y="548"/>
                  <a:pt x="1" y="548"/>
                  <a:pt x="25" y="548"/>
                </a:cubicBezTo>
                <a:cubicBezTo>
                  <a:pt x="310" y="2048"/>
                  <a:pt x="906" y="3453"/>
                  <a:pt x="1406" y="4906"/>
                </a:cubicBezTo>
                <a:cubicBezTo>
                  <a:pt x="1834" y="6097"/>
                  <a:pt x="2073" y="7359"/>
                  <a:pt x="2692" y="8478"/>
                </a:cubicBezTo>
                <a:cubicBezTo>
                  <a:pt x="2763" y="8589"/>
                  <a:pt x="2872" y="8640"/>
                  <a:pt x="2982" y="8640"/>
                </a:cubicBezTo>
                <a:cubicBezTo>
                  <a:pt x="3131" y="8640"/>
                  <a:pt x="3280" y="8547"/>
                  <a:pt x="3335" y="8383"/>
                </a:cubicBezTo>
                <a:cubicBezTo>
                  <a:pt x="3501" y="7406"/>
                  <a:pt x="3859" y="6501"/>
                  <a:pt x="4383" y="5668"/>
                </a:cubicBezTo>
                <a:cubicBezTo>
                  <a:pt x="4787" y="6144"/>
                  <a:pt x="5216" y="6597"/>
                  <a:pt x="5621" y="7097"/>
                </a:cubicBezTo>
                <a:cubicBezTo>
                  <a:pt x="5690" y="7165"/>
                  <a:pt x="5774" y="7197"/>
                  <a:pt x="5857" y="7197"/>
                </a:cubicBezTo>
                <a:cubicBezTo>
                  <a:pt x="6004" y="7197"/>
                  <a:pt x="6147" y="7098"/>
                  <a:pt x="6193" y="6930"/>
                </a:cubicBezTo>
                <a:cubicBezTo>
                  <a:pt x="6502" y="5692"/>
                  <a:pt x="6407" y="4406"/>
                  <a:pt x="6502" y="3120"/>
                </a:cubicBezTo>
                <a:cubicBezTo>
                  <a:pt x="6978" y="2429"/>
                  <a:pt x="8288" y="2429"/>
                  <a:pt x="9050" y="2239"/>
                </a:cubicBezTo>
                <a:cubicBezTo>
                  <a:pt x="9265" y="2143"/>
                  <a:pt x="9384" y="1715"/>
                  <a:pt x="9074" y="1596"/>
                </a:cubicBezTo>
                <a:cubicBezTo>
                  <a:pt x="7860" y="1072"/>
                  <a:pt x="6550" y="834"/>
                  <a:pt x="5288" y="524"/>
                </a:cubicBezTo>
                <a:cubicBezTo>
                  <a:pt x="4502" y="357"/>
                  <a:pt x="3716" y="262"/>
                  <a:pt x="2930" y="214"/>
                </a:cubicBezTo>
                <a:cubicBezTo>
                  <a:pt x="2096" y="143"/>
                  <a:pt x="1263" y="24"/>
                  <a:pt x="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 name="Google Shape;754;p76"/>
          <p:cNvGrpSpPr/>
          <p:nvPr/>
        </p:nvGrpSpPr>
        <p:grpSpPr>
          <a:xfrm>
            <a:off x="7066812" y="1636022"/>
            <a:ext cx="368701" cy="367136"/>
            <a:chOff x="6252450" y="2381750"/>
            <a:chExt cx="270825" cy="269675"/>
          </a:xfrm>
        </p:grpSpPr>
        <p:sp>
          <p:nvSpPr>
            <p:cNvPr id="755" name="Google Shape;755;p76"/>
            <p:cNvSpPr/>
            <p:nvPr/>
          </p:nvSpPr>
          <p:spPr>
            <a:xfrm>
              <a:off x="6252450" y="2381750"/>
              <a:ext cx="244725" cy="269675"/>
            </a:xfrm>
            <a:custGeom>
              <a:rect b="b" l="l" r="r" t="t"/>
              <a:pathLst>
                <a:path extrusionOk="0" h="10787" w="9789">
                  <a:moveTo>
                    <a:pt x="7729" y="913"/>
                  </a:moveTo>
                  <a:cubicBezTo>
                    <a:pt x="7963" y="913"/>
                    <a:pt x="8165" y="948"/>
                    <a:pt x="8241" y="1062"/>
                  </a:cubicBezTo>
                  <a:cubicBezTo>
                    <a:pt x="8646" y="1657"/>
                    <a:pt x="8527" y="2753"/>
                    <a:pt x="8527" y="3444"/>
                  </a:cubicBezTo>
                  <a:cubicBezTo>
                    <a:pt x="8503" y="4587"/>
                    <a:pt x="8407" y="5682"/>
                    <a:pt x="8503" y="6825"/>
                  </a:cubicBezTo>
                  <a:cubicBezTo>
                    <a:pt x="8574" y="7778"/>
                    <a:pt x="8741" y="8849"/>
                    <a:pt x="8503" y="9802"/>
                  </a:cubicBezTo>
                  <a:cubicBezTo>
                    <a:pt x="8499" y="9820"/>
                    <a:pt x="8445" y="9828"/>
                    <a:pt x="8354" y="9828"/>
                  </a:cubicBezTo>
                  <a:cubicBezTo>
                    <a:pt x="7842" y="9828"/>
                    <a:pt x="6177" y="9584"/>
                    <a:pt x="5955" y="9564"/>
                  </a:cubicBezTo>
                  <a:cubicBezTo>
                    <a:pt x="5861" y="9556"/>
                    <a:pt x="5767" y="9552"/>
                    <a:pt x="5672" y="9552"/>
                  </a:cubicBezTo>
                  <a:cubicBezTo>
                    <a:pt x="4990" y="9552"/>
                    <a:pt x="4253" y="9730"/>
                    <a:pt x="3558" y="9730"/>
                  </a:cubicBezTo>
                  <a:cubicBezTo>
                    <a:pt x="3181" y="9730"/>
                    <a:pt x="2816" y="9678"/>
                    <a:pt x="2478" y="9516"/>
                  </a:cubicBezTo>
                  <a:cubicBezTo>
                    <a:pt x="2049" y="9326"/>
                    <a:pt x="2168" y="8373"/>
                    <a:pt x="2239" y="7802"/>
                  </a:cubicBezTo>
                  <a:lnTo>
                    <a:pt x="2359" y="7802"/>
                  </a:lnTo>
                  <a:cubicBezTo>
                    <a:pt x="2380" y="7805"/>
                    <a:pt x="2401" y="7807"/>
                    <a:pt x="2422" y="7807"/>
                  </a:cubicBezTo>
                  <a:cubicBezTo>
                    <a:pt x="2805" y="7807"/>
                    <a:pt x="2955" y="7203"/>
                    <a:pt x="2525" y="7135"/>
                  </a:cubicBezTo>
                  <a:lnTo>
                    <a:pt x="2311" y="7111"/>
                  </a:lnTo>
                  <a:cubicBezTo>
                    <a:pt x="2335" y="6563"/>
                    <a:pt x="2311" y="6015"/>
                    <a:pt x="2311" y="5492"/>
                  </a:cubicBezTo>
                  <a:lnTo>
                    <a:pt x="2311" y="5087"/>
                  </a:lnTo>
                  <a:lnTo>
                    <a:pt x="2692" y="5087"/>
                  </a:lnTo>
                  <a:cubicBezTo>
                    <a:pt x="3144" y="5087"/>
                    <a:pt x="3144" y="4420"/>
                    <a:pt x="2692" y="4420"/>
                  </a:cubicBezTo>
                  <a:lnTo>
                    <a:pt x="2287" y="4420"/>
                  </a:lnTo>
                  <a:cubicBezTo>
                    <a:pt x="2287" y="3705"/>
                    <a:pt x="2263" y="2991"/>
                    <a:pt x="2263" y="2300"/>
                  </a:cubicBezTo>
                  <a:lnTo>
                    <a:pt x="2263" y="2300"/>
                  </a:lnTo>
                  <a:lnTo>
                    <a:pt x="2478" y="2324"/>
                  </a:lnTo>
                  <a:cubicBezTo>
                    <a:pt x="2499" y="2328"/>
                    <a:pt x="2520" y="2330"/>
                    <a:pt x="2541" y="2330"/>
                  </a:cubicBezTo>
                  <a:cubicBezTo>
                    <a:pt x="2924" y="2330"/>
                    <a:pt x="3074" y="1725"/>
                    <a:pt x="2644" y="1657"/>
                  </a:cubicBezTo>
                  <a:cubicBezTo>
                    <a:pt x="2525" y="1634"/>
                    <a:pt x="2382" y="1610"/>
                    <a:pt x="2239" y="1610"/>
                  </a:cubicBezTo>
                  <a:lnTo>
                    <a:pt x="2239" y="1110"/>
                  </a:lnTo>
                  <a:cubicBezTo>
                    <a:pt x="3764" y="1086"/>
                    <a:pt x="5264" y="1014"/>
                    <a:pt x="6788" y="991"/>
                  </a:cubicBezTo>
                  <a:cubicBezTo>
                    <a:pt x="6960" y="991"/>
                    <a:pt x="7380" y="913"/>
                    <a:pt x="7729" y="913"/>
                  </a:cubicBezTo>
                  <a:close/>
                  <a:moveTo>
                    <a:pt x="6852" y="1"/>
                  </a:moveTo>
                  <a:cubicBezTo>
                    <a:pt x="5168" y="1"/>
                    <a:pt x="3454" y="209"/>
                    <a:pt x="1787" y="229"/>
                  </a:cubicBezTo>
                  <a:cubicBezTo>
                    <a:pt x="1525" y="229"/>
                    <a:pt x="1335" y="419"/>
                    <a:pt x="1311" y="681"/>
                  </a:cubicBezTo>
                  <a:lnTo>
                    <a:pt x="1311" y="1586"/>
                  </a:lnTo>
                  <a:lnTo>
                    <a:pt x="453" y="1586"/>
                  </a:lnTo>
                  <a:cubicBezTo>
                    <a:pt x="1" y="1586"/>
                    <a:pt x="1" y="2277"/>
                    <a:pt x="453" y="2277"/>
                  </a:cubicBezTo>
                  <a:cubicBezTo>
                    <a:pt x="763" y="2277"/>
                    <a:pt x="1049" y="2277"/>
                    <a:pt x="1335" y="2253"/>
                  </a:cubicBezTo>
                  <a:cubicBezTo>
                    <a:pt x="1335" y="2967"/>
                    <a:pt x="1358" y="3682"/>
                    <a:pt x="1358" y="4420"/>
                  </a:cubicBezTo>
                  <a:lnTo>
                    <a:pt x="453" y="4420"/>
                  </a:lnTo>
                  <a:cubicBezTo>
                    <a:pt x="1" y="4420"/>
                    <a:pt x="1" y="5087"/>
                    <a:pt x="453" y="5087"/>
                  </a:cubicBezTo>
                  <a:lnTo>
                    <a:pt x="1358" y="5087"/>
                  </a:lnTo>
                  <a:cubicBezTo>
                    <a:pt x="1358" y="5611"/>
                    <a:pt x="1358" y="6111"/>
                    <a:pt x="1358" y="6611"/>
                  </a:cubicBezTo>
                  <a:cubicBezTo>
                    <a:pt x="1358" y="6754"/>
                    <a:pt x="1358" y="6897"/>
                    <a:pt x="1358" y="7039"/>
                  </a:cubicBezTo>
                  <a:lnTo>
                    <a:pt x="453" y="7039"/>
                  </a:lnTo>
                  <a:cubicBezTo>
                    <a:pt x="49" y="7087"/>
                    <a:pt x="49" y="7706"/>
                    <a:pt x="453" y="7754"/>
                  </a:cubicBezTo>
                  <a:cubicBezTo>
                    <a:pt x="739" y="7754"/>
                    <a:pt x="1025" y="7754"/>
                    <a:pt x="1311" y="7730"/>
                  </a:cubicBezTo>
                  <a:lnTo>
                    <a:pt x="1311" y="7730"/>
                  </a:lnTo>
                  <a:cubicBezTo>
                    <a:pt x="1215" y="8730"/>
                    <a:pt x="1192" y="9778"/>
                    <a:pt x="2001" y="10326"/>
                  </a:cubicBezTo>
                  <a:cubicBezTo>
                    <a:pt x="2408" y="10588"/>
                    <a:pt x="2904" y="10668"/>
                    <a:pt x="3427" y="10668"/>
                  </a:cubicBezTo>
                  <a:cubicBezTo>
                    <a:pt x="4253" y="10668"/>
                    <a:pt x="5145" y="10468"/>
                    <a:pt x="5858" y="10468"/>
                  </a:cubicBezTo>
                  <a:cubicBezTo>
                    <a:pt x="5882" y="10468"/>
                    <a:pt x="5907" y="10468"/>
                    <a:pt x="5931" y="10469"/>
                  </a:cubicBezTo>
                  <a:cubicBezTo>
                    <a:pt x="6414" y="10500"/>
                    <a:pt x="7388" y="10787"/>
                    <a:pt x="8170" y="10787"/>
                  </a:cubicBezTo>
                  <a:cubicBezTo>
                    <a:pt x="8582" y="10787"/>
                    <a:pt x="8940" y="10707"/>
                    <a:pt x="9146" y="10469"/>
                  </a:cubicBezTo>
                  <a:cubicBezTo>
                    <a:pt x="9789" y="9754"/>
                    <a:pt x="9503" y="8278"/>
                    <a:pt x="9431" y="7397"/>
                  </a:cubicBezTo>
                  <a:cubicBezTo>
                    <a:pt x="9336" y="5873"/>
                    <a:pt x="9431" y="4372"/>
                    <a:pt x="9431" y="2824"/>
                  </a:cubicBezTo>
                  <a:cubicBezTo>
                    <a:pt x="9431" y="1753"/>
                    <a:pt x="9360" y="157"/>
                    <a:pt x="8003" y="38"/>
                  </a:cubicBezTo>
                  <a:cubicBezTo>
                    <a:pt x="7621" y="11"/>
                    <a:pt x="7238" y="1"/>
                    <a:pt x="68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6"/>
            <p:cNvSpPr/>
            <p:nvPr/>
          </p:nvSpPr>
          <p:spPr>
            <a:xfrm>
              <a:off x="6499525" y="2400250"/>
              <a:ext cx="23250" cy="82925"/>
            </a:xfrm>
            <a:custGeom>
              <a:rect b="b" l="l" r="r" t="t"/>
              <a:pathLst>
                <a:path extrusionOk="0" h="3317" w="930">
                  <a:moveTo>
                    <a:pt x="456" y="1"/>
                  </a:moveTo>
                  <a:cubicBezTo>
                    <a:pt x="227" y="1"/>
                    <a:pt x="1" y="155"/>
                    <a:pt x="1" y="465"/>
                  </a:cubicBezTo>
                  <a:lnTo>
                    <a:pt x="1" y="2870"/>
                  </a:lnTo>
                  <a:cubicBezTo>
                    <a:pt x="1" y="3168"/>
                    <a:pt x="233" y="3317"/>
                    <a:pt x="465" y="3317"/>
                  </a:cubicBezTo>
                  <a:cubicBezTo>
                    <a:pt x="698" y="3317"/>
                    <a:pt x="930" y="3168"/>
                    <a:pt x="930" y="2870"/>
                  </a:cubicBezTo>
                  <a:lnTo>
                    <a:pt x="930" y="465"/>
                  </a:lnTo>
                  <a:cubicBezTo>
                    <a:pt x="918" y="155"/>
                    <a:pt x="686" y="1"/>
                    <a:pt x="4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6"/>
            <p:cNvSpPr/>
            <p:nvPr/>
          </p:nvSpPr>
          <p:spPr>
            <a:xfrm>
              <a:off x="6497750" y="2497300"/>
              <a:ext cx="25525" cy="71850"/>
            </a:xfrm>
            <a:custGeom>
              <a:rect b="b" l="l" r="r" t="t"/>
              <a:pathLst>
                <a:path extrusionOk="0" h="2874" w="1021">
                  <a:moveTo>
                    <a:pt x="489" y="0"/>
                  </a:moveTo>
                  <a:cubicBezTo>
                    <a:pt x="257" y="0"/>
                    <a:pt x="24" y="155"/>
                    <a:pt x="24" y="465"/>
                  </a:cubicBezTo>
                  <a:cubicBezTo>
                    <a:pt x="0" y="1155"/>
                    <a:pt x="24" y="1846"/>
                    <a:pt x="72" y="2537"/>
                  </a:cubicBezTo>
                  <a:cubicBezTo>
                    <a:pt x="110" y="2772"/>
                    <a:pt x="270" y="2873"/>
                    <a:pt x="445" y="2873"/>
                  </a:cubicBezTo>
                  <a:cubicBezTo>
                    <a:pt x="715" y="2873"/>
                    <a:pt x="1020" y="2635"/>
                    <a:pt x="977" y="2275"/>
                  </a:cubicBezTo>
                  <a:cubicBezTo>
                    <a:pt x="929" y="1679"/>
                    <a:pt x="905" y="1060"/>
                    <a:pt x="953" y="465"/>
                  </a:cubicBezTo>
                  <a:cubicBezTo>
                    <a:pt x="953" y="155"/>
                    <a:pt x="721" y="0"/>
                    <a:pt x="4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6"/>
            <p:cNvSpPr/>
            <p:nvPr/>
          </p:nvSpPr>
          <p:spPr>
            <a:xfrm>
              <a:off x="6499525" y="2580500"/>
              <a:ext cx="23250" cy="56275"/>
            </a:xfrm>
            <a:custGeom>
              <a:rect b="b" l="l" r="r" t="t"/>
              <a:pathLst>
                <a:path extrusionOk="0" h="2251" w="930">
                  <a:moveTo>
                    <a:pt x="456" y="0"/>
                  </a:moveTo>
                  <a:cubicBezTo>
                    <a:pt x="227" y="0"/>
                    <a:pt x="1" y="149"/>
                    <a:pt x="1" y="447"/>
                  </a:cubicBezTo>
                  <a:lnTo>
                    <a:pt x="1" y="1804"/>
                  </a:lnTo>
                  <a:cubicBezTo>
                    <a:pt x="1" y="2102"/>
                    <a:pt x="233" y="2251"/>
                    <a:pt x="465" y="2251"/>
                  </a:cubicBezTo>
                  <a:cubicBezTo>
                    <a:pt x="698" y="2251"/>
                    <a:pt x="930" y="2102"/>
                    <a:pt x="930" y="1804"/>
                  </a:cubicBezTo>
                  <a:lnTo>
                    <a:pt x="930" y="447"/>
                  </a:lnTo>
                  <a:cubicBezTo>
                    <a:pt x="918" y="149"/>
                    <a:pt x="686" y="0"/>
                    <a:pt x="4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59" name="Google Shape;759;p76"/>
          <p:cNvPicPr preferRelativeResize="0"/>
          <p:nvPr/>
        </p:nvPicPr>
        <p:blipFill>
          <a:blip r:embed="rId3">
            <a:alphaModFix amt="80000"/>
          </a:blip>
          <a:stretch>
            <a:fillRect/>
          </a:stretch>
        </p:blipFill>
        <p:spPr>
          <a:xfrm flipH="1" rot="-5400092">
            <a:off x="2049917" y="2285565"/>
            <a:ext cx="500900" cy="232920"/>
          </a:xfrm>
          <a:prstGeom prst="rect">
            <a:avLst/>
          </a:prstGeom>
          <a:noFill/>
          <a:ln>
            <a:noFill/>
          </a:ln>
        </p:spPr>
      </p:pic>
      <p:pic>
        <p:nvPicPr>
          <p:cNvPr id="760" name="Google Shape;760;p76"/>
          <p:cNvPicPr preferRelativeResize="0"/>
          <p:nvPr/>
        </p:nvPicPr>
        <p:blipFill>
          <a:blip r:embed="rId3">
            <a:alphaModFix amt="80000"/>
          </a:blip>
          <a:stretch>
            <a:fillRect/>
          </a:stretch>
        </p:blipFill>
        <p:spPr>
          <a:xfrm flipH="1" rot="-5400092">
            <a:off x="4513112" y="2285565"/>
            <a:ext cx="500900" cy="232920"/>
          </a:xfrm>
          <a:prstGeom prst="rect">
            <a:avLst/>
          </a:prstGeom>
          <a:noFill/>
          <a:ln>
            <a:noFill/>
          </a:ln>
        </p:spPr>
      </p:pic>
      <p:pic>
        <p:nvPicPr>
          <p:cNvPr id="761" name="Google Shape;761;p76"/>
          <p:cNvPicPr preferRelativeResize="0"/>
          <p:nvPr/>
        </p:nvPicPr>
        <p:blipFill>
          <a:blip r:embed="rId3">
            <a:alphaModFix amt="80000"/>
          </a:blip>
          <a:stretch>
            <a:fillRect/>
          </a:stretch>
        </p:blipFill>
        <p:spPr>
          <a:xfrm flipH="1" rot="-5400092">
            <a:off x="6976308" y="2285565"/>
            <a:ext cx="500900" cy="232920"/>
          </a:xfrm>
          <a:prstGeom prst="rect">
            <a:avLst/>
          </a:prstGeom>
          <a:noFill/>
          <a:ln>
            <a:noFill/>
          </a:ln>
        </p:spPr>
      </p:pic>
      <p:sp>
        <p:nvSpPr>
          <p:cNvPr id="762" name="Google Shape;762;p76"/>
          <p:cNvSpPr txBox="1"/>
          <p:nvPr>
            <p:ph idx="4294967295" type="subTitle"/>
          </p:nvPr>
        </p:nvSpPr>
        <p:spPr>
          <a:xfrm>
            <a:off x="1523363" y="2916825"/>
            <a:ext cx="155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1"/>
                </a:solidFill>
              </a:rPr>
              <a:t>Mercury is a small planet</a:t>
            </a:r>
            <a:endParaRPr sz="1400">
              <a:solidFill>
                <a:schemeClr val="dk1"/>
              </a:solidFill>
            </a:endParaRPr>
          </a:p>
        </p:txBody>
      </p:sp>
      <p:sp>
        <p:nvSpPr>
          <p:cNvPr id="763" name="Google Shape;763;p76"/>
          <p:cNvSpPr txBox="1"/>
          <p:nvPr>
            <p:ph idx="4294967295" type="subTitle"/>
          </p:nvPr>
        </p:nvSpPr>
        <p:spPr>
          <a:xfrm>
            <a:off x="2754963" y="3602625"/>
            <a:ext cx="155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1"/>
                </a:solidFill>
              </a:rPr>
              <a:t>Venus is a hot planet</a:t>
            </a:r>
            <a:endParaRPr sz="1400">
              <a:solidFill>
                <a:schemeClr val="dk1"/>
              </a:solidFill>
            </a:endParaRPr>
          </a:p>
        </p:txBody>
      </p:sp>
      <p:sp>
        <p:nvSpPr>
          <p:cNvPr id="764" name="Google Shape;764;p76"/>
          <p:cNvSpPr txBox="1"/>
          <p:nvPr>
            <p:ph idx="4294967295" type="subTitle"/>
          </p:nvPr>
        </p:nvSpPr>
        <p:spPr>
          <a:xfrm>
            <a:off x="3986563" y="2916825"/>
            <a:ext cx="155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1"/>
                </a:solidFill>
              </a:rPr>
              <a:t>Mars is a cold place</a:t>
            </a:r>
            <a:endParaRPr sz="1400">
              <a:solidFill>
                <a:schemeClr val="dk1"/>
              </a:solidFill>
            </a:endParaRPr>
          </a:p>
        </p:txBody>
      </p:sp>
      <p:sp>
        <p:nvSpPr>
          <p:cNvPr id="765" name="Google Shape;765;p76"/>
          <p:cNvSpPr txBox="1"/>
          <p:nvPr>
            <p:ph idx="4294967295" type="subTitle"/>
          </p:nvPr>
        </p:nvSpPr>
        <p:spPr>
          <a:xfrm>
            <a:off x="5234650" y="3602625"/>
            <a:ext cx="155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1"/>
                </a:solidFill>
              </a:rPr>
              <a:t>Only Saturn has rings</a:t>
            </a:r>
            <a:endParaRPr sz="1400">
              <a:solidFill>
                <a:schemeClr val="dk1"/>
              </a:solidFill>
            </a:endParaRPr>
          </a:p>
        </p:txBody>
      </p:sp>
      <p:sp>
        <p:nvSpPr>
          <p:cNvPr id="766" name="Google Shape;766;p76"/>
          <p:cNvSpPr txBox="1"/>
          <p:nvPr>
            <p:ph idx="4294967295" type="subTitle"/>
          </p:nvPr>
        </p:nvSpPr>
        <p:spPr>
          <a:xfrm>
            <a:off x="6449763" y="2916825"/>
            <a:ext cx="155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1"/>
                </a:solidFill>
              </a:rPr>
              <a:t>Jupiter is a gas giant</a:t>
            </a:r>
            <a:endParaRPr sz="1400">
              <a:solidFill>
                <a:schemeClr val="dk1"/>
              </a:solidFill>
            </a:endParaRPr>
          </a:p>
        </p:txBody>
      </p:sp>
      <p:pic>
        <p:nvPicPr>
          <p:cNvPr id="767" name="Google Shape;767;p76"/>
          <p:cNvPicPr preferRelativeResize="0"/>
          <p:nvPr/>
        </p:nvPicPr>
        <p:blipFill>
          <a:blip r:embed="rId4">
            <a:alphaModFix/>
          </a:blip>
          <a:stretch>
            <a:fillRect/>
          </a:stretch>
        </p:blipFill>
        <p:spPr>
          <a:xfrm flipH="1" rot="-5400000">
            <a:off x="2897175" y="2678331"/>
            <a:ext cx="1269587" cy="245125"/>
          </a:xfrm>
          <a:prstGeom prst="rect">
            <a:avLst/>
          </a:prstGeom>
          <a:noFill/>
          <a:ln>
            <a:noFill/>
          </a:ln>
        </p:spPr>
      </p:pic>
      <p:pic>
        <p:nvPicPr>
          <p:cNvPr id="768" name="Google Shape;768;p76"/>
          <p:cNvPicPr preferRelativeResize="0"/>
          <p:nvPr/>
        </p:nvPicPr>
        <p:blipFill>
          <a:blip r:embed="rId4">
            <a:alphaModFix/>
          </a:blip>
          <a:stretch>
            <a:fillRect/>
          </a:stretch>
        </p:blipFill>
        <p:spPr>
          <a:xfrm flipH="1" rot="-5400000">
            <a:off x="5383725" y="2678331"/>
            <a:ext cx="1269587" cy="245125"/>
          </a:xfrm>
          <a:prstGeom prst="rect">
            <a:avLst/>
          </a:prstGeom>
          <a:noFill/>
          <a:ln>
            <a:noFill/>
          </a:ln>
        </p:spPr>
      </p:pic>
      <p:pic>
        <p:nvPicPr>
          <p:cNvPr id="769" name="Google Shape;769;p76"/>
          <p:cNvPicPr preferRelativeResize="0"/>
          <p:nvPr/>
        </p:nvPicPr>
        <p:blipFill>
          <a:blip r:embed="rId5">
            <a:alphaModFix/>
          </a:blip>
          <a:stretch>
            <a:fillRect/>
          </a:stretch>
        </p:blipFill>
        <p:spPr>
          <a:xfrm flipH="1">
            <a:off x="6631322" y="3520163"/>
            <a:ext cx="2015919" cy="101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77"/>
          <p:cNvSpPr txBox="1"/>
          <p:nvPr>
            <p:ph type="title"/>
          </p:nvPr>
        </p:nvSpPr>
        <p:spPr>
          <a:xfrm>
            <a:off x="1002325" y="711175"/>
            <a:ext cx="3273900" cy="8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Exams and</a:t>
            </a:r>
            <a:endParaRPr/>
          </a:p>
          <a:p>
            <a:pPr indent="0" lvl="0" marL="0" rtl="0" algn="l">
              <a:spcBef>
                <a:spcPts val="0"/>
              </a:spcBef>
              <a:spcAft>
                <a:spcPts val="0"/>
              </a:spcAft>
              <a:buNone/>
            </a:pPr>
            <a:r>
              <a:rPr lang="en"/>
              <a:t>retakes calendar</a:t>
            </a:r>
            <a:endParaRPr/>
          </a:p>
        </p:txBody>
      </p:sp>
      <p:graphicFrame>
        <p:nvGraphicFramePr>
          <p:cNvPr id="775" name="Google Shape;775;p77"/>
          <p:cNvGraphicFramePr/>
          <p:nvPr/>
        </p:nvGraphicFramePr>
        <p:xfrm>
          <a:off x="5077350" y="1768160"/>
          <a:ext cx="3000000" cy="3000000"/>
        </p:xfrm>
        <a:graphic>
          <a:graphicData uri="http://schemas.openxmlformats.org/drawingml/2006/table">
            <a:tbl>
              <a:tblPr>
                <a:noFill/>
                <a:tableStyleId>{6160536A-9E3E-4040-8BED-35A10465B57E}</a:tableStyleId>
              </a:tblPr>
              <a:tblGrid>
                <a:gridCol w="465950"/>
                <a:gridCol w="465950"/>
                <a:gridCol w="465950"/>
                <a:gridCol w="465950"/>
                <a:gridCol w="465950"/>
                <a:gridCol w="465950"/>
                <a:gridCol w="465950"/>
              </a:tblGrid>
              <a:tr h="441600">
                <a:tc>
                  <a:txBody>
                    <a:bodyPr/>
                    <a:lstStyle/>
                    <a:p>
                      <a:pPr indent="0" lvl="0" marL="0" rtl="0" algn="ctr">
                        <a:spcBef>
                          <a:spcPts val="0"/>
                        </a:spcBef>
                        <a:spcAft>
                          <a:spcPts val="0"/>
                        </a:spcAft>
                        <a:buNone/>
                      </a:pPr>
                      <a:r>
                        <a:t/>
                      </a:r>
                      <a:endParaRPr>
                        <a:solidFill>
                          <a:schemeClr val="dk1"/>
                        </a:solidFill>
                        <a:latin typeface="Roboto Mono"/>
                        <a:ea typeface="Roboto Mono"/>
                        <a:cs typeface="Roboto Mono"/>
                        <a:sym typeface="Roboto Mon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Roboto Mono"/>
                        <a:ea typeface="Roboto Mono"/>
                        <a:cs typeface="Roboto Mono"/>
                        <a:sym typeface="Roboto Mon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Roboto Mono"/>
                        <a:ea typeface="Roboto Mono"/>
                        <a:cs typeface="Roboto Mono"/>
                        <a:sym typeface="Roboto Mon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Roboto Mono"/>
                        <a:ea typeface="Roboto Mono"/>
                        <a:cs typeface="Roboto Mono"/>
                        <a:sym typeface="Roboto Mono"/>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1</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2</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3</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1600">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4</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5</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6</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7</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8</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9</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10</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1600">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11</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12</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13</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14</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15</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16</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17</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1600">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18</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19</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20</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21</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22</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23</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24</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1600">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25</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26</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27</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28</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29</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30</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bl>
          </a:graphicData>
        </a:graphic>
      </p:graphicFrame>
      <p:pic>
        <p:nvPicPr>
          <p:cNvPr id="776" name="Google Shape;776;p77"/>
          <p:cNvPicPr preferRelativeResize="0"/>
          <p:nvPr/>
        </p:nvPicPr>
        <p:blipFill>
          <a:blip r:embed="rId3">
            <a:alphaModFix amt="86000"/>
          </a:blip>
          <a:stretch>
            <a:fillRect/>
          </a:stretch>
        </p:blipFill>
        <p:spPr>
          <a:xfrm flipH="1" rot="9455880">
            <a:off x="5028804" y="2221139"/>
            <a:ext cx="526421" cy="408375"/>
          </a:xfrm>
          <a:prstGeom prst="rect">
            <a:avLst/>
          </a:prstGeom>
          <a:noFill/>
          <a:ln>
            <a:noFill/>
          </a:ln>
        </p:spPr>
      </p:pic>
      <p:pic>
        <p:nvPicPr>
          <p:cNvPr id="777" name="Google Shape;777;p77"/>
          <p:cNvPicPr preferRelativeResize="0"/>
          <p:nvPr/>
        </p:nvPicPr>
        <p:blipFill>
          <a:blip r:embed="rId3">
            <a:alphaModFix amt="86000"/>
          </a:blip>
          <a:stretch>
            <a:fillRect/>
          </a:stretch>
        </p:blipFill>
        <p:spPr>
          <a:xfrm rot="1344120">
            <a:off x="6885604" y="2667964"/>
            <a:ext cx="526421" cy="408375"/>
          </a:xfrm>
          <a:prstGeom prst="rect">
            <a:avLst/>
          </a:prstGeom>
          <a:noFill/>
          <a:ln>
            <a:noFill/>
          </a:ln>
        </p:spPr>
      </p:pic>
      <p:pic>
        <p:nvPicPr>
          <p:cNvPr id="778" name="Google Shape;778;p77"/>
          <p:cNvPicPr preferRelativeResize="0"/>
          <p:nvPr/>
        </p:nvPicPr>
        <p:blipFill>
          <a:blip r:embed="rId3">
            <a:alphaModFix amt="86000"/>
          </a:blip>
          <a:stretch>
            <a:fillRect/>
          </a:stretch>
        </p:blipFill>
        <p:spPr>
          <a:xfrm rot="1344120">
            <a:off x="5957204" y="2667964"/>
            <a:ext cx="526421" cy="408375"/>
          </a:xfrm>
          <a:prstGeom prst="rect">
            <a:avLst/>
          </a:prstGeom>
          <a:noFill/>
          <a:ln>
            <a:noFill/>
          </a:ln>
        </p:spPr>
      </p:pic>
      <p:pic>
        <p:nvPicPr>
          <p:cNvPr id="779" name="Google Shape;779;p77"/>
          <p:cNvPicPr preferRelativeResize="0"/>
          <p:nvPr/>
        </p:nvPicPr>
        <p:blipFill>
          <a:blip r:embed="rId4">
            <a:alphaModFix amt="86000"/>
          </a:blip>
          <a:stretch>
            <a:fillRect/>
          </a:stretch>
        </p:blipFill>
        <p:spPr>
          <a:xfrm flipH="1" rot="-1344120">
            <a:off x="5028804" y="3556589"/>
            <a:ext cx="526421" cy="408375"/>
          </a:xfrm>
          <a:prstGeom prst="rect">
            <a:avLst/>
          </a:prstGeom>
          <a:noFill/>
          <a:ln>
            <a:noFill/>
          </a:ln>
        </p:spPr>
      </p:pic>
      <p:pic>
        <p:nvPicPr>
          <p:cNvPr id="780" name="Google Shape;780;p77"/>
          <p:cNvPicPr preferRelativeResize="0"/>
          <p:nvPr/>
        </p:nvPicPr>
        <p:blipFill>
          <a:blip r:embed="rId4">
            <a:alphaModFix amt="86000"/>
          </a:blip>
          <a:stretch>
            <a:fillRect/>
          </a:stretch>
        </p:blipFill>
        <p:spPr>
          <a:xfrm flipH="1" rot="9455880">
            <a:off x="5957204" y="3556589"/>
            <a:ext cx="526421" cy="408375"/>
          </a:xfrm>
          <a:prstGeom prst="rect">
            <a:avLst/>
          </a:prstGeom>
          <a:noFill/>
          <a:ln>
            <a:noFill/>
          </a:ln>
        </p:spPr>
      </p:pic>
      <p:pic>
        <p:nvPicPr>
          <p:cNvPr id="781" name="Google Shape;781;p77"/>
          <p:cNvPicPr preferRelativeResize="0"/>
          <p:nvPr/>
        </p:nvPicPr>
        <p:blipFill>
          <a:blip r:embed="rId4">
            <a:alphaModFix amt="86000"/>
          </a:blip>
          <a:stretch>
            <a:fillRect/>
          </a:stretch>
        </p:blipFill>
        <p:spPr>
          <a:xfrm flipH="1" rot="9455880">
            <a:off x="6885604" y="3556589"/>
            <a:ext cx="526421" cy="408375"/>
          </a:xfrm>
          <a:prstGeom prst="rect">
            <a:avLst/>
          </a:prstGeom>
          <a:noFill/>
          <a:ln>
            <a:noFill/>
          </a:ln>
        </p:spPr>
      </p:pic>
      <p:pic>
        <p:nvPicPr>
          <p:cNvPr id="782" name="Google Shape;782;p77"/>
          <p:cNvPicPr preferRelativeResize="0"/>
          <p:nvPr/>
        </p:nvPicPr>
        <p:blipFill>
          <a:blip r:embed="rId3">
            <a:alphaModFix amt="86000"/>
          </a:blip>
          <a:stretch>
            <a:fillRect/>
          </a:stretch>
        </p:blipFill>
        <p:spPr>
          <a:xfrm flipH="1" rot="9455880">
            <a:off x="6444966" y="2221139"/>
            <a:ext cx="526421" cy="408375"/>
          </a:xfrm>
          <a:prstGeom prst="rect">
            <a:avLst/>
          </a:prstGeom>
          <a:noFill/>
          <a:ln>
            <a:noFill/>
          </a:ln>
        </p:spPr>
      </p:pic>
      <p:sp>
        <p:nvSpPr>
          <p:cNvPr id="783" name="Google Shape;783;p77"/>
          <p:cNvSpPr txBox="1"/>
          <p:nvPr>
            <p:ph idx="4294967295" type="subTitle"/>
          </p:nvPr>
        </p:nvSpPr>
        <p:spPr>
          <a:xfrm>
            <a:off x="1672175" y="2199913"/>
            <a:ext cx="19776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rPr>
              <a:t>Saturn is a gas giant with rings</a:t>
            </a:r>
            <a:endParaRPr sz="1400">
              <a:solidFill>
                <a:schemeClr val="dk1"/>
              </a:solidFill>
            </a:endParaRPr>
          </a:p>
        </p:txBody>
      </p:sp>
      <p:sp>
        <p:nvSpPr>
          <p:cNvPr id="784" name="Google Shape;784;p77"/>
          <p:cNvSpPr txBox="1"/>
          <p:nvPr>
            <p:ph idx="4294967295" type="subTitle"/>
          </p:nvPr>
        </p:nvSpPr>
        <p:spPr>
          <a:xfrm>
            <a:off x="1672175" y="3378825"/>
            <a:ext cx="19776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rPr>
              <a:t>Neptune is far from the Sun</a:t>
            </a:r>
            <a:endParaRPr sz="1400">
              <a:solidFill>
                <a:schemeClr val="dk1"/>
              </a:solidFill>
            </a:endParaRPr>
          </a:p>
        </p:txBody>
      </p:sp>
      <p:sp>
        <p:nvSpPr>
          <p:cNvPr id="785" name="Google Shape;785;p77"/>
          <p:cNvSpPr txBox="1"/>
          <p:nvPr>
            <p:ph idx="4294967295" type="subTitle"/>
          </p:nvPr>
        </p:nvSpPr>
        <p:spPr>
          <a:xfrm>
            <a:off x="1672175" y="1835725"/>
            <a:ext cx="1977600" cy="46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Saturn</a:t>
            </a:r>
            <a:endParaRPr b="1" sz="2100">
              <a:latin typeface="Concert One"/>
              <a:ea typeface="Concert One"/>
              <a:cs typeface="Concert One"/>
              <a:sym typeface="Concert One"/>
            </a:endParaRPr>
          </a:p>
        </p:txBody>
      </p:sp>
      <p:sp>
        <p:nvSpPr>
          <p:cNvPr id="786" name="Google Shape;786;p77"/>
          <p:cNvSpPr txBox="1"/>
          <p:nvPr>
            <p:ph idx="4294967295" type="subTitle"/>
          </p:nvPr>
        </p:nvSpPr>
        <p:spPr>
          <a:xfrm>
            <a:off x="1672175" y="3014600"/>
            <a:ext cx="1977600" cy="46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Neptune</a:t>
            </a:r>
            <a:endParaRPr b="1" sz="2100">
              <a:latin typeface="Concert One"/>
              <a:ea typeface="Concert One"/>
              <a:cs typeface="Concert One"/>
              <a:sym typeface="Concert One"/>
            </a:endParaRPr>
          </a:p>
        </p:txBody>
      </p:sp>
      <p:pic>
        <p:nvPicPr>
          <p:cNvPr id="787" name="Google Shape;787;p77"/>
          <p:cNvPicPr preferRelativeResize="0"/>
          <p:nvPr/>
        </p:nvPicPr>
        <p:blipFill>
          <a:blip r:embed="rId3">
            <a:alphaModFix amt="86000"/>
          </a:blip>
          <a:stretch>
            <a:fillRect/>
          </a:stretch>
        </p:blipFill>
        <p:spPr>
          <a:xfrm flipH="1" rot="9455880">
            <a:off x="1087804" y="2099878"/>
            <a:ext cx="526421" cy="408375"/>
          </a:xfrm>
          <a:prstGeom prst="rect">
            <a:avLst/>
          </a:prstGeom>
          <a:noFill/>
          <a:ln>
            <a:noFill/>
          </a:ln>
        </p:spPr>
      </p:pic>
      <p:pic>
        <p:nvPicPr>
          <p:cNvPr id="788" name="Google Shape;788;p77"/>
          <p:cNvPicPr preferRelativeResize="0"/>
          <p:nvPr/>
        </p:nvPicPr>
        <p:blipFill>
          <a:blip r:embed="rId4">
            <a:alphaModFix amt="86000"/>
          </a:blip>
          <a:stretch>
            <a:fillRect/>
          </a:stretch>
        </p:blipFill>
        <p:spPr>
          <a:xfrm flipH="1" rot="-1344120">
            <a:off x="1087804" y="3321462"/>
            <a:ext cx="526421" cy="408375"/>
          </a:xfrm>
          <a:prstGeom prst="rect">
            <a:avLst/>
          </a:prstGeom>
          <a:noFill/>
          <a:ln>
            <a:noFill/>
          </a:ln>
        </p:spPr>
      </p:pic>
      <p:pic>
        <p:nvPicPr>
          <p:cNvPr id="789" name="Google Shape;789;p77"/>
          <p:cNvPicPr preferRelativeResize="0"/>
          <p:nvPr/>
        </p:nvPicPr>
        <p:blipFill>
          <a:blip r:embed="rId5">
            <a:alphaModFix/>
          </a:blip>
          <a:stretch>
            <a:fillRect/>
          </a:stretch>
        </p:blipFill>
        <p:spPr>
          <a:xfrm rot="-763166">
            <a:off x="5187458" y="442372"/>
            <a:ext cx="1297982" cy="1517503"/>
          </a:xfrm>
          <a:prstGeom prst="rect">
            <a:avLst/>
          </a:prstGeom>
          <a:noFill/>
          <a:ln>
            <a:noFill/>
          </a:ln>
          <a:effectLst>
            <a:outerShdw blurRad="57150" rotWithShape="0" algn="bl" dir="3300000" dist="19050">
              <a:srgbClr val="000000">
                <a:alpha val="34000"/>
              </a:srgbClr>
            </a:outerShdw>
          </a:effectLst>
        </p:spPr>
      </p:pic>
      <p:sp>
        <p:nvSpPr>
          <p:cNvPr id="790" name="Google Shape;790;p77"/>
          <p:cNvSpPr txBox="1"/>
          <p:nvPr/>
        </p:nvSpPr>
        <p:spPr>
          <a:xfrm rot="-776579">
            <a:off x="5444411" y="1016085"/>
            <a:ext cx="873287" cy="74956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April 2022</a:t>
            </a:r>
            <a:endParaRPr b="1" sz="2100">
              <a:solidFill>
                <a:schemeClr val="accent2"/>
              </a:solidFill>
              <a:latin typeface="Concert One"/>
              <a:ea typeface="Concert One"/>
              <a:cs typeface="Concert One"/>
              <a:sym typeface="Concert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1000"/>
                                        <p:tgtEl>
                                          <p:spTgt spid="776"/>
                                        </p:tgtEl>
                                      </p:cBhvr>
                                    </p:animEffect>
                                  </p:childTnLst>
                                </p:cTn>
                              </p:par>
                              <p:par>
                                <p:cTn fill="hold" nodeType="with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par>
                                <p:cTn fill="hold" nodeType="with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1000"/>
                                        <p:tgtEl>
                                          <p:spTgt spid="778"/>
                                        </p:tgtEl>
                                      </p:cBhvr>
                                    </p:animEffect>
                                  </p:childTnLst>
                                </p:cTn>
                              </p:par>
                              <p:par>
                                <p:cTn fill="hold" nodeType="with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par>
                                <p:cTn fill="hold" nodeType="with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par>
                                <p:cTn fill="hold" nodeType="with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1000"/>
                                        <p:tgtEl>
                                          <p:spTgt spid="782"/>
                                        </p:tgtEl>
                                      </p:cBhvr>
                                    </p:animEffect>
                                  </p:childTnLst>
                                </p:cTn>
                              </p:par>
                              <p:par>
                                <p:cTn fill="hold" nodeType="with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1000"/>
                                        <p:tgtEl>
                                          <p:spTgt spid="7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pic>
        <p:nvPicPr>
          <p:cNvPr id="795" name="Google Shape;795;p78"/>
          <p:cNvPicPr preferRelativeResize="0"/>
          <p:nvPr/>
        </p:nvPicPr>
        <p:blipFill rotWithShape="1">
          <a:blip r:embed="rId3">
            <a:alphaModFix/>
          </a:blip>
          <a:srcRect b="0" l="6585" r="42562" t="0"/>
          <a:stretch/>
        </p:blipFill>
        <p:spPr>
          <a:xfrm rot="6">
            <a:off x="5768125" y="1083627"/>
            <a:ext cx="2096901" cy="2749121"/>
          </a:xfrm>
          <a:prstGeom prst="rect">
            <a:avLst/>
          </a:prstGeom>
          <a:noFill/>
          <a:ln>
            <a:noFill/>
          </a:ln>
        </p:spPr>
      </p:pic>
      <p:sp>
        <p:nvSpPr>
          <p:cNvPr id="796" name="Google Shape;796;p78"/>
          <p:cNvSpPr txBox="1"/>
          <p:nvPr>
            <p:ph type="title"/>
          </p:nvPr>
        </p:nvSpPr>
        <p:spPr>
          <a:xfrm>
            <a:off x="1002325" y="711173"/>
            <a:ext cx="2403900" cy="13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 </a:t>
            </a:r>
            <a:r>
              <a:rPr lang="en"/>
              <a:t>your multimedia content here</a:t>
            </a:r>
            <a:endParaRPr/>
          </a:p>
        </p:txBody>
      </p:sp>
      <p:grpSp>
        <p:nvGrpSpPr>
          <p:cNvPr id="797" name="Google Shape;797;p78"/>
          <p:cNvGrpSpPr/>
          <p:nvPr/>
        </p:nvGrpSpPr>
        <p:grpSpPr>
          <a:xfrm rot="5400000">
            <a:off x="5027403" y="1282991"/>
            <a:ext cx="3600065" cy="2577461"/>
            <a:chOff x="2556950" y="2043625"/>
            <a:chExt cx="2458725" cy="1760200"/>
          </a:xfrm>
        </p:grpSpPr>
        <p:sp>
          <p:nvSpPr>
            <p:cNvPr id="798" name="Google Shape;798;p78"/>
            <p:cNvSpPr/>
            <p:nvPr/>
          </p:nvSpPr>
          <p:spPr>
            <a:xfrm>
              <a:off x="2556950" y="2043625"/>
              <a:ext cx="2458725" cy="1760200"/>
            </a:xfrm>
            <a:custGeom>
              <a:rect b="b" l="l" r="r" t="t"/>
              <a:pathLst>
                <a:path extrusionOk="0" h="70408" w="98349">
                  <a:moveTo>
                    <a:pt x="90818" y="1816"/>
                  </a:moveTo>
                  <a:cubicBezTo>
                    <a:pt x="92383" y="1969"/>
                    <a:pt x="93897" y="2373"/>
                    <a:pt x="95019" y="3508"/>
                  </a:cubicBezTo>
                  <a:cubicBezTo>
                    <a:pt x="96028" y="4532"/>
                    <a:pt x="96504" y="5893"/>
                    <a:pt x="96734" y="7309"/>
                  </a:cubicBezTo>
                  <a:cubicBezTo>
                    <a:pt x="96493" y="6832"/>
                    <a:pt x="96285" y="6466"/>
                    <a:pt x="96173" y="6300"/>
                  </a:cubicBezTo>
                  <a:cubicBezTo>
                    <a:pt x="94887" y="4384"/>
                    <a:pt x="92996" y="2705"/>
                    <a:pt x="90818" y="1816"/>
                  </a:cubicBezTo>
                  <a:close/>
                  <a:moveTo>
                    <a:pt x="11961" y="1646"/>
                  </a:moveTo>
                  <a:cubicBezTo>
                    <a:pt x="12129" y="1646"/>
                    <a:pt x="12296" y="1647"/>
                    <a:pt x="12463" y="1647"/>
                  </a:cubicBezTo>
                  <a:cubicBezTo>
                    <a:pt x="15236" y="1651"/>
                    <a:pt x="18010" y="1674"/>
                    <a:pt x="20784" y="1688"/>
                  </a:cubicBezTo>
                  <a:lnTo>
                    <a:pt x="53375" y="1849"/>
                  </a:lnTo>
                  <a:cubicBezTo>
                    <a:pt x="58769" y="1875"/>
                    <a:pt x="64162" y="1907"/>
                    <a:pt x="69553" y="1907"/>
                  </a:cubicBezTo>
                  <a:cubicBezTo>
                    <a:pt x="75895" y="1907"/>
                    <a:pt x="82236" y="1863"/>
                    <a:pt x="88576" y="1717"/>
                  </a:cubicBezTo>
                  <a:cubicBezTo>
                    <a:pt x="89068" y="1724"/>
                    <a:pt x="89571" y="1733"/>
                    <a:pt x="90074" y="1761"/>
                  </a:cubicBezTo>
                  <a:cubicBezTo>
                    <a:pt x="91936" y="2502"/>
                    <a:pt x="93588" y="3529"/>
                    <a:pt x="94965" y="5102"/>
                  </a:cubicBezTo>
                  <a:cubicBezTo>
                    <a:pt x="95712" y="5955"/>
                    <a:pt x="96335" y="6907"/>
                    <a:pt x="96820" y="7930"/>
                  </a:cubicBezTo>
                  <a:cubicBezTo>
                    <a:pt x="96911" y="8720"/>
                    <a:pt x="96939" y="9512"/>
                    <a:pt x="96950" y="10260"/>
                  </a:cubicBezTo>
                  <a:cubicBezTo>
                    <a:pt x="97038" y="15743"/>
                    <a:pt x="96885" y="21239"/>
                    <a:pt x="96853" y="26722"/>
                  </a:cubicBezTo>
                  <a:lnTo>
                    <a:pt x="96655" y="59972"/>
                  </a:lnTo>
                  <a:cubicBezTo>
                    <a:pt x="96639" y="60013"/>
                    <a:pt x="96626" y="60056"/>
                    <a:pt x="96620" y="60101"/>
                  </a:cubicBezTo>
                  <a:cubicBezTo>
                    <a:pt x="96277" y="62648"/>
                    <a:pt x="96354" y="65704"/>
                    <a:pt x="93954" y="67311"/>
                  </a:cubicBezTo>
                  <a:cubicBezTo>
                    <a:pt x="92234" y="68462"/>
                    <a:pt x="90018" y="68563"/>
                    <a:pt x="87924" y="68563"/>
                  </a:cubicBezTo>
                  <a:cubicBezTo>
                    <a:pt x="87478" y="68563"/>
                    <a:pt x="87038" y="68558"/>
                    <a:pt x="86609" y="68558"/>
                  </a:cubicBezTo>
                  <a:cubicBezTo>
                    <a:pt x="86449" y="68558"/>
                    <a:pt x="86290" y="68559"/>
                    <a:pt x="86134" y="68561"/>
                  </a:cubicBezTo>
                  <a:cubicBezTo>
                    <a:pt x="79796" y="68630"/>
                    <a:pt x="73460" y="68702"/>
                    <a:pt x="67122" y="68777"/>
                  </a:cubicBezTo>
                  <a:cubicBezTo>
                    <a:pt x="54449" y="68943"/>
                    <a:pt x="41775" y="69086"/>
                    <a:pt x="29100" y="69207"/>
                  </a:cubicBezTo>
                  <a:cubicBezTo>
                    <a:pt x="25099" y="69250"/>
                    <a:pt x="21017" y="69468"/>
                    <a:pt x="16955" y="69468"/>
                  </a:cubicBezTo>
                  <a:cubicBezTo>
                    <a:pt x="15090" y="69468"/>
                    <a:pt x="13229" y="69422"/>
                    <a:pt x="11382" y="69292"/>
                  </a:cubicBezTo>
                  <a:cubicBezTo>
                    <a:pt x="11338" y="69271"/>
                    <a:pt x="11291" y="69256"/>
                    <a:pt x="11243" y="69249"/>
                  </a:cubicBezTo>
                  <a:cubicBezTo>
                    <a:pt x="9261" y="68910"/>
                    <a:pt x="7147" y="68692"/>
                    <a:pt x="5324" y="67786"/>
                  </a:cubicBezTo>
                  <a:cubicBezTo>
                    <a:pt x="2945" y="66603"/>
                    <a:pt x="1957" y="64442"/>
                    <a:pt x="1766" y="61862"/>
                  </a:cubicBezTo>
                  <a:cubicBezTo>
                    <a:pt x="1395" y="56826"/>
                    <a:pt x="1728" y="51663"/>
                    <a:pt x="1735" y="46613"/>
                  </a:cubicBezTo>
                  <a:cubicBezTo>
                    <a:pt x="1749" y="35854"/>
                    <a:pt x="1764" y="25094"/>
                    <a:pt x="1779" y="14335"/>
                  </a:cubicBezTo>
                  <a:cubicBezTo>
                    <a:pt x="1787" y="10034"/>
                    <a:pt x="1586" y="4144"/>
                    <a:pt x="6469" y="2332"/>
                  </a:cubicBezTo>
                  <a:cubicBezTo>
                    <a:pt x="8213" y="1685"/>
                    <a:pt x="10115" y="1646"/>
                    <a:pt x="11961" y="1646"/>
                  </a:cubicBezTo>
                  <a:close/>
                  <a:moveTo>
                    <a:pt x="13285" y="114"/>
                  </a:moveTo>
                  <a:cubicBezTo>
                    <a:pt x="12308" y="114"/>
                    <a:pt x="11333" y="128"/>
                    <a:pt x="10360" y="170"/>
                  </a:cubicBezTo>
                  <a:cubicBezTo>
                    <a:pt x="8433" y="256"/>
                    <a:pt x="6448" y="529"/>
                    <a:pt x="4740" y="1483"/>
                  </a:cubicBezTo>
                  <a:cubicBezTo>
                    <a:pt x="1083" y="3528"/>
                    <a:pt x="415" y="7888"/>
                    <a:pt x="333" y="11705"/>
                  </a:cubicBezTo>
                  <a:cubicBezTo>
                    <a:pt x="85" y="23331"/>
                    <a:pt x="297" y="34985"/>
                    <a:pt x="284" y="46615"/>
                  </a:cubicBezTo>
                  <a:cubicBezTo>
                    <a:pt x="280" y="49934"/>
                    <a:pt x="276" y="53253"/>
                    <a:pt x="271" y="56572"/>
                  </a:cubicBezTo>
                  <a:cubicBezTo>
                    <a:pt x="270" y="59156"/>
                    <a:pt x="0" y="61953"/>
                    <a:pt x="735" y="64469"/>
                  </a:cubicBezTo>
                  <a:cubicBezTo>
                    <a:pt x="2020" y="68857"/>
                    <a:pt x="6707" y="70383"/>
                    <a:pt x="10866" y="70383"/>
                  </a:cubicBezTo>
                  <a:cubicBezTo>
                    <a:pt x="10941" y="70383"/>
                    <a:pt x="11016" y="70382"/>
                    <a:pt x="11090" y="70381"/>
                  </a:cubicBezTo>
                  <a:cubicBezTo>
                    <a:pt x="11215" y="70380"/>
                    <a:pt x="11335" y="70334"/>
                    <a:pt x="11429" y="70253"/>
                  </a:cubicBezTo>
                  <a:cubicBezTo>
                    <a:pt x="12710" y="70379"/>
                    <a:pt x="14003" y="70407"/>
                    <a:pt x="15298" y="70407"/>
                  </a:cubicBezTo>
                  <a:cubicBezTo>
                    <a:pt x="15751" y="70407"/>
                    <a:pt x="16204" y="70404"/>
                    <a:pt x="16657" y="70400"/>
                  </a:cubicBezTo>
                  <a:cubicBezTo>
                    <a:pt x="20114" y="70371"/>
                    <a:pt x="23570" y="70339"/>
                    <a:pt x="27027" y="70305"/>
                  </a:cubicBezTo>
                  <a:cubicBezTo>
                    <a:pt x="33940" y="70240"/>
                    <a:pt x="40853" y="70176"/>
                    <a:pt x="47766" y="70112"/>
                  </a:cubicBezTo>
                  <a:cubicBezTo>
                    <a:pt x="61461" y="69984"/>
                    <a:pt x="75204" y="70217"/>
                    <a:pt x="88893" y="69756"/>
                  </a:cubicBezTo>
                  <a:cubicBezTo>
                    <a:pt x="91383" y="69672"/>
                    <a:pt x="94095" y="69291"/>
                    <a:pt x="95825" y="67303"/>
                  </a:cubicBezTo>
                  <a:cubicBezTo>
                    <a:pt x="97229" y="65692"/>
                    <a:pt x="97707" y="63354"/>
                    <a:pt x="97702" y="61216"/>
                  </a:cubicBezTo>
                  <a:cubicBezTo>
                    <a:pt x="97844" y="61112"/>
                    <a:pt x="97944" y="60948"/>
                    <a:pt x="97945" y="60721"/>
                  </a:cubicBezTo>
                  <a:cubicBezTo>
                    <a:pt x="98025" y="47899"/>
                    <a:pt x="98104" y="35079"/>
                    <a:pt x="98183" y="22259"/>
                  </a:cubicBezTo>
                  <a:cubicBezTo>
                    <a:pt x="98203" y="19054"/>
                    <a:pt x="98221" y="15849"/>
                    <a:pt x="98238" y="12644"/>
                  </a:cubicBezTo>
                  <a:cubicBezTo>
                    <a:pt x="98247" y="10300"/>
                    <a:pt x="98349" y="7837"/>
                    <a:pt x="97619" y="5576"/>
                  </a:cubicBezTo>
                  <a:cubicBezTo>
                    <a:pt x="96494" y="2088"/>
                    <a:pt x="93720" y="828"/>
                    <a:pt x="90596" y="828"/>
                  </a:cubicBezTo>
                  <a:cubicBezTo>
                    <a:pt x="90441" y="828"/>
                    <a:pt x="90285" y="831"/>
                    <a:pt x="90129" y="837"/>
                  </a:cubicBezTo>
                  <a:lnTo>
                    <a:pt x="90128" y="837"/>
                  </a:lnTo>
                  <a:cubicBezTo>
                    <a:pt x="66351" y="1"/>
                    <a:pt x="42503" y="277"/>
                    <a:pt x="18704" y="170"/>
                  </a:cubicBezTo>
                  <a:cubicBezTo>
                    <a:pt x="16902" y="162"/>
                    <a:pt x="15092" y="114"/>
                    <a:pt x="13285" y="11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8"/>
            <p:cNvSpPr/>
            <p:nvPr/>
          </p:nvSpPr>
          <p:spPr>
            <a:xfrm>
              <a:off x="4670200" y="2819475"/>
              <a:ext cx="245125" cy="219275"/>
            </a:xfrm>
            <a:custGeom>
              <a:rect b="b" l="l" r="r" t="t"/>
              <a:pathLst>
                <a:path extrusionOk="0" h="8771" w="9805">
                  <a:moveTo>
                    <a:pt x="6458" y="1744"/>
                  </a:moveTo>
                  <a:lnTo>
                    <a:pt x="6458" y="1744"/>
                  </a:lnTo>
                  <a:cubicBezTo>
                    <a:pt x="6577" y="1765"/>
                    <a:pt x="6694" y="1793"/>
                    <a:pt x="6810" y="1826"/>
                  </a:cubicBezTo>
                  <a:cubicBezTo>
                    <a:pt x="8173" y="2233"/>
                    <a:pt x="8547" y="3509"/>
                    <a:pt x="8357" y="4744"/>
                  </a:cubicBezTo>
                  <a:cubicBezTo>
                    <a:pt x="8322" y="4117"/>
                    <a:pt x="8146" y="3499"/>
                    <a:pt x="7814" y="2957"/>
                  </a:cubicBezTo>
                  <a:cubicBezTo>
                    <a:pt x="7497" y="2436"/>
                    <a:pt x="7011" y="2019"/>
                    <a:pt x="6458" y="1744"/>
                  </a:cubicBezTo>
                  <a:close/>
                  <a:moveTo>
                    <a:pt x="4989" y="2133"/>
                  </a:moveTo>
                  <a:cubicBezTo>
                    <a:pt x="6456" y="2133"/>
                    <a:pt x="7706" y="3080"/>
                    <a:pt x="7730" y="4903"/>
                  </a:cubicBezTo>
                  <a:cubicBezTo>
                    <a:pt x="7742" y="5796"/>
                    <a:pt x="7376" y="6656"/>
                    <a:pt x="6797" y="7223"/>
                  </a:cubicBezTo>
                  <a:cubicBezTo>
                    <a:pt x="6429" y="7400"/>
                    <a:pt x="6022" y="7478"/>
                    <a:pt x="5603" y="7478"/>
                  </a:cubicBezTo>
                  <a:cubicBezTo>
                    <a:pt x="4895" y="7478"/>
                    <a:pt x="4156" y="7255"/>
                    <a:pt x="3525" y="6903"/>
                  </a:cubicBezTo>
                  <a:cubicBezTo>
                    <a:pt x="3308" y="6781"/>
                    <a:pt x="3103" y="6642"/>
                    <a:pt x="2911" y="6484"/>
                  </a:cubicBezTo>
                  <a:cubicBezTo>
                    <a:pt x="2179" y="5525"/>
                    <a:pt x="1818" y="4255"/>
                    <a:pt x="2392" y="3156"/>
                  </a:cubicBezTo>
                  <a:cubicBezTo>
                    <a:pt x="2562" y="2832"/>
                    <a:pt x="2827" y="2564"/>
                    <a:pt x="3148" y="2347"/>
                  </a:cubicBezTo>
                  <a:cubicBezTo>
                    <a:pt x="3197" y="2429"/>
                    <a:pt x="3284" y="2476"/>
                    <a:pt x="3375" y="2476"/>
                  </a:cubicBezTo>
                  <a:cubicBezTo>
                    <a:pt x="3408" y="2476"/>
                    <a:pt x="3442" y="2469"/>
                    <a:pt x="3475" y="2456"/>
                  </a:cubicBezTo>
                  <a:cubicBezTo>
                    <a:pt x="3979" y="2239"/>
                    <a:pt x="4496" y="2133"/>
                    <a:pt x="4989" y="2133"/>
                  </a:cubicBezTo>
                  <a:close/>
                  <a:moveTo>
                    <a:pt x="5476" y="1"/>
                  </a:moveTo>
                  <a:cubicBezTo>
                    <a:pt x="4394" y="1"/>
                    <a:pt x="3206" y="667"/>
                    <a:pt x="2447" y="1312"/>
                  </a:cubicBezTo>
                  <a:cubicBezTo>
                    <a:pt x="910" y="2619"/>
                    <a:pt x="0" y="4604"/>
                    <a:pt x="1199" y="6446"/>
                  </a:cubicBezTo>
                  <a:cubicBezTo>
                    <a:pt x="2115" y="7852"/>
                    <a:pt x="3948" y="8770"/>
                    <a:pt x="5658" y="8770"/>
                  </a:cubicBezTo>
                  <a:cubicBezTo>
                    <a:pt x="5901" y="8770"/>
                    <a:pt x="6142" y="8752"/>
                    <a:pt x="6377" y="8713"/>
                  </a:cubicBezTo>
                  <a:cubicBezTo>
                    <a:pt x="8390" y="8384"/>
                    <a:pt x="9495" y="6421"/>
                    <a:pt x="9651" y="4517"/>
                  </a:cubicBezTo>
                  <a:cubicBezTo>
                    <a:pt x="9804" y="2648"/>
                    <a:pt x="8845" y="987"/>
                    <a:pt x="6990" y="633"/>
                  </a:cubicBezTo>
                  <a:cubicBezTo>
                    <a:pt x="6986" y="628"/>
                    <a:pt x="6987" y="622"/>
                    <a:pt x="6982" y="617"/>
                  </a:cubicBezTo>
                  <a:cubicBezTo>
                    <a:pt x="6556" y="176"/>
                    <a:pt x="6030" y="1"/>
                    <a:pt x="54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8"/>
            <p:cNvSpPr/>
            <p:nvPr/>
          </p:nvSpPr>
          <p:spPr>
            <a:xfrm>
              <a:off x="2729800" y="2201775"/>
              <a:ext cx="1934650" cy="1470275"/>
            </a:xfrm>
            <a:custGeom>
              <a:rect b="b" l="l" r="r" t="t"/>
              <a:pathLst>
                <a:path extrusionOk="0" h="58811" w="77386">
                  <a:moveTo>
                    <a:pt x="1185" y="1196"/>
                  </a:moveTo>
                  <a:cubicBezTo>
                    <a:pt x="1321" y="1206"/>
                    <a:pt x="1457" y="1209"/>
                    <a:pt x="1594" y="1217"/>
                  </a:cubicBezTo>
                  <a:cubicBezTo>
                    <a:pt x="1469" y="1589"/>
                    <a:pt x="1356" y="1964"/>
                    <a:pt x="1256" y="2343"/>
                  </a:cubicBezTo>
                  <a:cubicBezTo>
                    <a:pt x="1233" y="1960"/>
                    <a:pt x="1214" y="1577"/>
                    <a:pt x="1185" y="1196"/>
                  </a:cubicBezTo>
                  <a:close/>
                  <a:moveTo>
                    <a:pt x="1429" y="10485"/>
                  </a:moveTo>
                  <a:cubicBezTo>
                    <a:pt x="1528" y="13703"/>
                    <a:pt x="1641" y="16920"/>
                    <a:pt x="1741" y="20138"/>
                  </a:cubicBezTo>
                  <a:cubicBezTo>
                    <a:pt x="1837" y="23209"/>
                    <a:pt x="1746" y="26237"/>
                    <a:pt x="1537" y="29264"/>
                  </a:cubicBezTo>
                  <a:lnTo>
                    <a:pt x="1537" y="29263"/>
                  </a:lnTo>
                  <a:cubicBezTo>
                    <a:pt x="1502" y="24699"/>
                    <a:pt x="1466" y="20136"/>
                    <a:pt x="1431" y="15573"/>
                  </a:cubicBezTo>
                  <a:cubicBezTo>
                    <a:pt x="1418" y="13882"/>
                    <a:pt x="1426" y="12184"/>
                    <a:pt x="1429" y="10485"/>
                  </a:cubicBezTo>
                  <a:close/>
                  <a:moveTo>
                    <a:pt x="2124" y="1246"/>
                  </a:moveTo>
                  <a:cubicBezTo>
                    <a:pt x="4213" y="1360"/>
                    <a:pt x="6315" y="1397"/>
                    <a:pt x="8419" y="1397"/>
                  </a:cubicBezTo>
                  <a:cubicBezTo>
                    <a:pt x="12299" y="1397"/>
                    <a:pt x="16191" y="1272"/>
                    <a:pt x="20040" y="1270"/>
                  </a:cubicBezTo>
                  <a:cubicBezTo>
                    <a:pt x="26225" y="1266"/>
                    <a:pt x="32411" y="1262"/>
                    <a:pt x="38596" y="1259"/>
                  </a:cubicBezTo>
                  <a:cubicBezTo>
                    <a:pt x="39551" y="1258"/>
                    <a:pt x="40507" y="1258"/>
                    <a:pt x="41462" y="1258"/>
                  </a:cubicBezTo>
                  <a:cubicBezTo>
                    <a:pt x="52992" y="1258"/>
                    <a:pt x="64522" y="1289"/>
                    <a:pt x="76050" y="1431"/>
                  </a:cubicBezTo>
                  <a:cubicBezTo>
                    <a:pt x="75508" y="10645"/>
                    <a:pt x="75757" y="19965"/>
                    <a:pt x="75669" y="29192"/>
                  </a:cubicBezTo>
                  <a:lnTo>
                    <a:pt x="75407" y="56668"/>
                  </a:lnTo>
                  <a:cubicBezTo>
                    <a:pt x="63045" y="57008"/>
                    <a:pt x="50680" y="57249"/>
                    <a:pt x="38315" y="57388"/>
                  </a:cubicBezTo>
                  <a:cubicBezTo>
                    <a:pt x="32078" y="57457"/>
                    <a:pt x="25842" y="57499"/>
                    <a:pt x="19605" y="57515"/>
                  </a:cubicBezTo>
                  <a:cubicBezTo>
                    <a:pt x="16487" y="57522"/>
                    <a:pt x="13368" y="57517"/>
                    <a:pt x="10250" y="57534"/>
                  </a:cubicBezTo>
                  <a:cubicBezTo>
                    <a:pt x="10143" y="57535"/>
                    <a:pt x="10036" y="57535"/>
                    <a:pt x="9929" y="57535"/>
                  </a:cubicBezTo>
                  <a:cubicBezTo>
                    <a:pt x="8490" y="57535"/>
                    <a:pt x="7027" y="57489"/>
                    <a:pt x="5567" y="57489"/>
                  </a:cubicBezTo>
                  <a:cubicBezTo>
                    <a:pt x="4939" y="57489"/>
                    <a:pt x="4312" y="57498"/>
                    <a:pt x="3688" y="57522"/>
                  </a:cubicBezTo>
                  <a:cubicBezTo>
                    <a:pt x="3003" y="57039"/>
                    <a:pt x="2376" y="56527"/>
                    <a:pt x="1858" y="55767"/>
                  </a:cubicBezTo>
                  <a:cubicBezTo>
                    <a:pt x="1847" y="55751"/>
                    <a:pt x="1839" y="55734"/>
                    <a:pt x="1827" y="55718"/>
                  </a:cubicBezTo>
                  <a:cubicBezTo>
                    <a:pt x="1832" y="54354"/>
                    <a:pt x="1719" y="52964"/>
                    <a:pt x="1709" y="51661"/>
                  </a:cubicBezTo>
                  <a:lnTo>
                    <a:pt x="1653" y="44374"/>
                  </a:lnTo>
                  <a:cubicBezTo>
                    <a:pt x="1624" y="40693"/>
                    <a:pt x="1596" y="37014"/>
                    <a:pt x="1568" y="33333"/>
                  </a:cubicBezTo>
                  <a:cubicBezTo>
                    <a:pt x="2545" y="23669"/>
                    <a:pt x="1881" y="13855"/>
                    <a:pt x="1409" y="4156"/>
                  </a:cubicBezTo>
                  <a:cubicBezTo>
                    <a:pt x="1577" y="3170"/>
                    <a:pt x="1816" y="2197"/>
                    <a:pt x="2124" y="1246"/>
                  </a:cubicBezTo>
                  <a:close/>
                  <a:moveTo>
                    <a:pt x="1796" y="56741"/>
                  </a:moveTo>
                  <a:cubicBezTo>
                    <a:pt x="2019" y="57044"/>
                    <a:pt x="2266" y="57328"/>
                    <a:pt x="2537" y="57589"/>
                  </a:cubicBezTo>
                  <a:cubicBezTo>
                    <a:pt x="2262" y="57609"/>
                    <a:pt x="1987" y="57631"/>
                    <a:pt x="1714" y="57661"/>
                  </a:cubicBezTo>
                  <a:cubicBezTo>
                    <a:pt x="1754" y="57359"/>
                    <a:pt x="1778" y="57051"/>
                    <a:pt x="1796" y="56741"/>
                  </a:cubicBezTo>
                  <a:close/>
                  <a:moveTo>
                    <a:pt x="8719" y="0"/>
                  </a:moveTo>
                  <a:cubicBezTo>
                    <a:pt x="6094" y="0"/>
                    <a:pt x="3474" y="55"/>
                    <a:pt x="877" y="244"/>
                  </a:cubicBezTo>
                  <a:cubicBezTo>
                    <a:pt x="844" y="246"/>
                    <a:pt x="819" y="259"/>
                    <a:pt x="789" y="266"/>
                  </a:cubicBezTo>
                  <a:cubicBezTo>
                    <a:pt x="771" y="264"/>
                    <a:pt x="752" y="263"/>
                    <a:pt x="734" y="263"/>
                  </a:cubicBezTo>
                  <a:cubicBezTo>
                    <a:pt x="541" y="263"/>
                    <a:pt x="349" y="388"/>
                    <a:pt x="331" y="651"/>
                  </a:cubicBezTo>
                  <a:cubicBezTo>
                    <a:pt x="1" y="5484"/>
                    <a:pt x="225" y="10382"/>
                    <a:pt x="256" y="15225"/>
                  </a:cubicBezTo>
                  <a:cubicBezTo>
                    <a:pt x="288" y="20083"/>
                    <a:pt x="319" y="24941"/>
                    <a:pt x="350" y="29799"/>
                  </a:cubicBezTo>
                  <a:lnTo>
                    <a:pt x="440" y="44026"/>
                  </a:lnTo>
                  <a:lnTo>
                    <a:pt x="486" y="51313"/>
                  </a:lnTo>
                  <a:cubicBezTo>
                    <a:pt x="501" y="53595"/>
                    <a:pt x="196" y="56150"/>
                    <a:pt x="694" y="58379"/>
                  </a:cubicBezTo>
                  <a:cubicBezTo>
                    <a:pt x="743" y="58599"/>
                    <a:pt x="943" y="58709"/>
                    <a:pt x="1142" y="58709"/>
                  </a:cubicBezTo>
                  <a:cubicBezTo>
                    <a:pt x="1313" y="58709"/>
                    <a:pt x="1484" y="58628"/>
                    <a:pt x="1560" y="58465"/>
                  </a:cubicBezTo>
                  <a:cubicBezTo>
                    <a:pt x="2410" y="58574"/>
                    <a:pt x="3275" y="58631"/>
                    <a:pt x="4143" y="58662"/>
                  </a:cubicBezTo>
                  <a:cubicBezTo>
                    <a:pt x="4267" y="58711"/>
                    <a:pt x="4390" y="58760"/>
                    <a:pt x="4517" y="58797"/>
                  </a:cubicBezTo>
                  <a:cubicBezTo>
                    <a:pt x="4549" y="58806"/>
                    <a:pt x="4579" y="58811"/>
                    <a:pt x="4608" y="58811"/>
                  </a:cubicBezTo>
                  <a:cubicBezTo>
                    <a:pt x="4706" y="58811"/>
                    <a:pt x="4782" y="58758"/>
                    <a:pt x="4829" y="58685"/>
                  </a:cubicBezTo>
                  <a:cubicBezTo>
                    <a:pt x="5253" y="58694"/>
                    <a:pt x="5679" y="58697"/>
                    <a:pt x="6104" y="58697"/>
                  </a:cubicBezTo>
                  <a:cubicBezTo>
                    <a:pt x="7282" y="58697"/>
                    <a:pt x="8460" y="58673"/>
                    <a:pt x="9622" y="58673"/>
                  </a:cubicBezTo>
                  <a:cubicBezTo>
                    <a:pt x="9831" y="58673"/>
                    <a:pt x="10041" y="58674"/>
                    <a:pt x="10249" y="58676"/>
                  </a:cubicBezTo>
                  <a:cubicBezTo>
                    <a:pt x="12029" y="58692"/>
                    <a:pt x="13808" y="58697"/>
                    <a:pt x="15587" y="58697"/>
                  </a:cubicBezTo>
                  <a:cubicBezTo>
                    <a:pt x="16811" y="58697"/>
                    <a:pt x="18034" y="58695"/>
                    <a:pt x="19258" y="58693"/>
                  </a:cubicBezTo>
                  <a:cubicBezTo>
                    <a:pt x="25610" y="58680"/>
                    <a:pt x="31963" y="58642"/>
                    <a:pt x="38314" y="58575"/>
                  </a:cubicBezTo>
                  <a:cubicBezTo>
                    <a:pt x="50762" y="58444"/>
                    <a:pt x="63207" y="58209"/>
                    <a:pt x="75651" y="57869"/>
                  </a:cubicBezTo>
                  <a:cubicBezTo>
                    <a:pt x="75753" y="57933"/>
                    <a:pt x="75875" y="57965"/>
                    <a:pt x="75997" y="57965"/>
                  </a:cubicBezTo>
                  <a:cubicBezTo>
                    <a:pt x="76255" y="57965"/>
                    <a:pt x="76513" y="57823"/>
                    <a:pt x="76585" y="57538"/>
                  </a:cubicBezTo>
                  <a:cubicBezTo>
                    <a:pt x="76668" y="57367"/>
                    <a:pt x="76677" y="57171"/>
                    <a:pt x="76610" y="56994"/>
                  </a:cubicBezTo>
                  <a:cubicBezTo>
                    <a:pt x="76695" y="47727"/>
                    <a:pt x="76782" y="38459"/>
                    <a:pt x="76869" y="29191"/>
                  </a:cubicBezTo>
                  <a:cubicBezTo>
                    <a:pt x="76954" y="19914"/>
                    <a:pt x="77386" y="10546"/>
                    <a:pt x="77006" y="1274"/>
                  </a:cubicBezTo>
                  <a:cubicBezTo>
                    <a:pt x="77324" y="946"/>
                    <a:pt x="77187" y="235"/>
                    <a:pt x="76591" y="229"/>
                  </a:cubicBezTo>
                  <a:cubicBezTo>
                    <a:pt x="66238" y="106"/>
                    <a:pt x="55885" y="74"/>
                    <a:pt x="45533" y="74"/>
                  </a:cubicBezTo>
                  <a:cubicBezTo>
                    <a:pt x="43221" y="74"/>
                    <a:pt x="40908" y="76"/>
                    <a:pt x="38596" y="78"/>
                  </a:cubicBezTo>
                  <a:cubicBezTo>
                    <a:pt x="32411" y="84"/>
                    <a:pt x="26225" y="94"/>
                    <a:pt x="20040" y="108"/>
                  </a:cubicBezTo>
                  <a:cubicBezTo>
                    <a:pt x="19935" y="108"/>
                    <a:pt x="19830" y="108"/>
                    <a:pt x="19725" y="108"/>
                  </a:cubicBezTo>
                  <a:cubicBezTo>
                    <a:pt x="16078" y="108"/>
                    <a:pt x="12393" y="0"/>
                    <a:pt x="87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 name="Google Shape;801;p78"/>
          <p:cNvSpPr txBox="1"/>
          <p:nvPr>
            <p:ph idx="4294967295" type="subTitle"/>
          </p:nvPr>
        </p:nvSpPr>
        <p:spPr>
          <a:xfrm>
            <a:off x="1002325" y="2172550"/>
            <a:ext cx="2457000" cy="119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2"/>
                </a:solidFill>
              </a:rPr>
              <a:t>Despite being red, Mars is actually a cold place full of iron oxide dust</a:t>
            </a:r>
            <a:endParaRPr sz="1600">
              <a:solidFill>
                <a:schemeClr val="dk2"/>
              </a:solidFill>
            </a:endParaRPr>
          </a:p>
        </p:txBody>
      </p:sp>
      <p:pic>
        <p:nvPicPr>
          <p:cNvPr id="802" name="Google Shape;802;p78"/>
          <p:cNvPicPr preferRelativeResize="0"/>
          <p:nvPr/>
        </p:nvPicPr>
        <p:blipFill rotWithShape="1">
          <a:blip r:embed="rId4">
            <a:alphaModFix/>
          </a:blip>
          <a:srcRect b="18300" l="0" r="8892" t="16734"/>
          <a:stretch/>
        </p:blipFill>
        <p:spPr>
          <a:xfrm rot="10800000">
            <a:off x="62175" y="3766782"/>
            <a:ext cx="2036850" cy="8460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795"/>
                                        </p:tgtEl>
                                        <p:attrNameLst>
                                          <p:attrName>style.visibility</p:attrName>
                                        </p:attrNameLst>
                                      </p:cBhvr>
                                      <p:to>
                                        <p:strVal val="visible"/>
                                      </p:to>
                                    </p:set>
                                    <p:anim calcmode="lin" valueType="num">
                                      <p:cBhvr additive="base">
                                        <p:cTn dur="1000"/>
                                        <p:tgtEl>
                                          <p:spTgt spid="7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97"/>
                                        </p:tgtEl>
                                        <p:attrNameLst>
                                          <p:attrName>style.visibility</p:attrName>
                                        </p:attrNameLst>
                                      </p:cBhvr>
                                      <p:to>
                                        <p:strVal val="visible"/>
                                      </p:to>
                                    </p:set>
                                    <p:anim calcmode="lin" valueType="num">
                                      <p:cBhvr additive="base">
                                        <p:cTn dur="1000"/>
                                        <p:tgtEl>
                                          <p:spTgt spid="79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2"/>
          <p:cNvSpPr txBox="1"/>
          <p:nvPr>
            <p:ph idx="8"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333" name="Google Shape;333;p52"/>
          <p:cNvSpPr/>
          <p:nvPr/>
        </p:nvSpPr>
        <p:spPr>
          <a:xfrm>
            <a:off x="7639575" y="711175"/>
            <a:ext cx="674863" cy="488424"/>
          </a:xfrm>
          <a:custGeom>
            <a:rect b="b" l="l" r="r" t="t"/>
            <a:pathLst>
              <a:path extrusionOk="0" h="25582" w="35347">
                <a:moveTo>
                  <a:pt x="32086" y="1331"/>
                </a:moveTo>
                <a:cubicBezTo>
                  <a:pt x="32060" y="1725"/>
                  <a:pt x="32014" y="2116"/>
                  <a:pt x="31884" y="2511"/>
                </a:cubicBezTo>
                <a:cubicBezTo>
                  <a:pt x="31710" y="3037"/>
                  <a:pt x="31422" y="3448"/>
                  <a:pt x="31140" y="3873"/>
                </a:cubicBezTo>
                <a:lnTo>
                  <a:pt x="31140" y="3875"/>
                </a:lnTo>
                <a:cubicBezTo>
                  <a:pt x="31045" y="3802"/>
                  <a:pt x="30957" y="3717"/>
                  <a:pt x="30879" y="3626"/>
                </a:cubicBezTo>
                <a:cubicBezTo>
                  <a:pt x="30960" y="3537"/>
                  <a:pt x="31004" y="3420"/>
                  <a:pt x="31004" y="3300"/>
                </a:cubicBezTo>
                <a:cubicBezTo>
                  <a:pt x="31012" y="2456"/>
                  <a:pt x="31170" y="1364"/>
                  <a:pt x="32086" y="1331"/>
                </a:cubicBezTo>
                <a:close/>
                <a:moveTo>
                  <a:pt x="33448" y="2151"/>
                </a:moveTo>
                <a:lnTo>
                  <a:pt x="33448" y="2151"/>
                </a:lnTo>
                <a:cubicBezTo>
                  <a:pt x="33674" y="2664"/>
                  <a:pt x="33586" y="3318"/>
                  <a:pt x="33167" y="3795"/>
                </a:cubicBezTo>
                <a:cubicBezTo>
                  <a:pt x="33046" y="3933"/>
                  <a:pt x="32896" y="4044"/>
                  <a:pt x="32729" y="4118"/>
                </a:cubicBezTo>
                <a:cubicBezTo>
                  <a:pt x="33098" y="3528"/>
                  <a:pt x="33326" y="2819"/>
                  <a:pt x="33448" y="2151"/>
                </a:cubicBezTo>
                <a:close/>
                <a:moveTo>
                  <a:pt x="32524" y="1387"/>
                </a:moveTo>
                <a:cubicBezTo>
                  <a:pt x="32540" y="1390"/>
                  <a:pt x="32555" y="1392"/>
                  <a:pt x="32571" y="1397"/>
                </a:cubicBezTo>
                <a:cubicBezTo>
                  <a:pt x="32884" y="1486"/>
                  <a:pt x="33123" y="1661"/>
                  <a:pt x="33289" y="1878"/>
                </a:cubicBezTo>
                <a:cubicBezTo>
                  <a:pt x="33081" y="2445"/>
                  <a:pt x="32804" y="2943"/>
                  <a:pt x="32503" y="3432"/>
                </a:cubicBezTo>
                <a:cubicBezTo>
                  <a:pt x="32416" y="3432"/>
                  <a:pt x="32336" y="3480"/>
                  <a:pt x="32295" y="3557"/>
                </a:cubicBezTo>
                <a:cubicBezTo>
                  <a:pt x="32169" y="3777"/>
                  <a:pt x="32049" y="4000"/>
                  <a:pt x="31925" y="4221"/>
                </a:cubicBezTo>
                <a:cubicBezTo>
                  <a:pt x="31817" y="4204"/>
                  <a:pt x="31712" y="4175"/>
                  <a:pt x="31611" y="4138"/>
                </a:cubicBezTo>
                <a:cubicBezTo>
                  <a:pt x="32171" y="3413"/>
                  <a:pt x="32513" y="2340"/>
                  <a:pt x="32524" y="1387"/>
                </a:cubicBezTo>
                <a:close/>
                <a:moveTo>
                  <a:pt x="9407" y="5159"/>
                </a:moveTo>
                <a:cubicBezTo>
                  <a:pt x="10187" y="6580"/>
                  <a:pt x="10603" y="7882"/>
                  <a:pt x="10645" y="9398"/>
                </a:cubicBezTo>
                <a:cubicBezTo>
                  <a:pt x="10279" y="9775"/>
                  <a:pt x="9939" y="10175"/>
                  <a:pt x="9627" y="10596"/>
                </a:cubicBezTo>
                <a:lnTo>
                  <a:pt x="9626" y="10596"/>
                </a:lnTo>
                <a:cubicBezTo>
                  <a:pt x="9570" y="10548"/>
                  <a:pt x="9511" y="10506"/>
                  <a:pt x="9457" y="10455"/>
                </a:cubicBezTo>
                <a:cubicBezTo>
                  <a:pt x="8958" y="9988"/>
                  <a:pt x="8631" y="9478"/>
                  <a:pt x="8445" y="8950"/>
                </a:cubicBezTo>
                <a:cubicBezTo>
                  <a:pt x="8239" y="7563"/>
                  <a:pt x="8522" y="6110"/>
                  <a:pt x="9407" y="5159"/>
                </a:cubicBezTo>
                <a:close/>
                <a:moveTo>
                  <a:pt x="14031" y="4662"/>
                </a:moveTo>
                <a:lnTo>
                  <a:pt x="14031" y="4662"/>
                </a:lnTo>
                <a:cubicBezTo>
                  <a:pt x="15409" y="5488"/>
                  <a:pt x="16195" y="7133"/>
                  <a:pt x="15661" y="8877"/>
                </a:cubicBezTo>
                <a:lnTo>
                  <a:pt x="15659" y="8877"/>
                </a:lnTo>
                <a:cubicBezTo>
                  <a:pt x="15430" y="9624"/>
                  <a:pt x="15018" y="10217"/>
                  <a:pt x="14503" y="10657"/>
                </a:cubicBezTo>
                <a:cubicBezTo>
                  <a:pt x="15162" y="8733"/>
                  <a:pt x="15142" y="6226"/>
                  <a:pt x="14031" y="4662"/>
                </a:cubicBezTo>
                <a:close/>
                <a:moveTo>
                  <a:pt x="12255" y="4111"/>
                </a:moveTo>
                <a:lnTo>
                  <a:pt x="12255" y="4111"/>
                </a:lnTo>
                <a:cubicBezTo>
                  <a:pt x="12734" y="4141"/>
                  <a:pt x="13204" y="4257"/>
                  <a:pt x="13641" y="4456"/>
                </a:cubicBezTo>
                <a:cubicBezTo>
                  <a:pt x="13946" y="5706"/>
                  <a:pt x="14445" y="6784"/>
                  <a:pt x="14438" y="8128"/>
                </a:cubicBezTo>
                <a:cubicBezTo>
                  <a:pt x="14433" y="9221"/>
                  <a:pt x="14153" y="10170"/>
                  <a:pt x="13778" y="11136"/>
                </a:cubicBezTo>
                <a:lnTo>
                  <a:pt x="13777" y="11136"/>
                </a:lnTo>
                <a:cubicBezTo>
                  <a:pt x="13579" y="11237"/>
                  <a:pt x="13371" y="11320"/>
                  <a:pt x="13158" y="11383"/>
                </a:cubicBezTo>
                <a:cubicBezTo>
                  <a:pt x="13508" y="10596"/>
                  <a:pt x="13480" y="9389"/>
                  <a:pt x="13480" y="8738"/>
                </a:cubicBezTo>
                <a:cubicBezTo>
                  <a:pt x="13481" y="7105"/>
                  <a:pt x="13101" y="5512"/>
                  <a:pt x="12255" y="4111"/>
                </a:cubicBezTo>
                <a:close/>
                <a:moveTo>
                  <a:pt x="10574" y="4370"/>
                </a:moveTo>
                <a:cubicBezTo>
                  <a:pt x="11032" y="5394"/>
                  <a:pt x="11434" y="6425"/>
                  <a:pt x="11654" y="7535"/>
                </a:cubicBezTo>
                <a:cubicBezTo>
                  <a:pt x="11731" y="7917"/>
                  <a:pt x="12221" y="10964"/>
                  <a:pt x="11674" y="11503"/>
                </a:cubicBezTo>
                <a:cubicBezTo>
                  <a:pt x="11256" y="11451"/>
                  <a:pt x="10850" y="11331"/>
                  <a:pt x="10471" y="11147"/>
                </a:cubicBezTo>
                <a:cubicBezTo>
                  <a:pt x="10513" y="11076"/>
                  <a:pt x="10551" y="11003"/>
                  <a:pt x="10593" y="10933"/>
                </a:cubicBezTo>
                <a:cubicBezTo>
                  <a:pt x="10613" y="10979"/>
                  <a:pt x="10666" y="11005"/>
                  <a:pt x="10718" y="11005"/>
                </a:cubicBezTo>
                <a:cubicBezTo>
                  <a:pt x="10776" y="11005"/>
                  <a:pt x="10833" y="10974"/>
                  <a:pt x="10849" y="10909"/>
                </a:cubicBezTo>
                <a:cubicBezTo>
                  <a:pt x="10901" y="10692"/>
                  <a:pt x="10939" y="10473"/>
                  <a:pt x="10966" y="10253"/>
                </a:cubicBezTo>
                <a:cubicBezTo>
                  <a:pt x="11086" y="10020"/>
                  <a:pt x="11201" y="9789"/>
                  <a:pt x="11304" y="9554"/>
                </a:cubicBezTo>
                <a:cubicBezTo>
                  <a:pt x="11399" y="9337"/>
                  <a:pt x="11239" y="9113"/>
                  <a:pt x="11045" y="9113"/>
                </a:cubicBezTo>
                <a:cubicBezTo>
                  <a:pt x="11035" y="9113"/>
                  <a:pt x="11025" y="9113"/>
                  <a:pt x="11016" y="9115"/>
                </a:cubicBezTo>
                <a:cubicBezTo>
                  <a:pt x="10959" y="7642"/>
                  <a:pt x="10449" y="6136"/>
                  <a:pt x="9532" y="5039"/>
                </a:cubicBezTo>
                <a:cubicBezTo>
                  <a:pt x="9833" y="4751"/>
                  <a:pt x="10187" y="4523"/>
                  <a:pt x="10574" y="4370"/>
                </a:cubicBezTo>
                <a:close/>
                <a:moveTo>
                  <a:pt x="12017" y="4105"/>
                </a:moveTo>
                <a:cubicBezTo>
                  <a:pt x="12017" y="4115"/>
                  <a:pt x="12020" y="4125"/>
                  <a:pt x="12023" y="4134"/>
                </a:cubicBezTo>
                <a:cubicBezTo>
                  <a:pt x="12459" y="5230"/>
                  <a:pt x="12828" y="6325"/>
                  <a:pt x="12963" y="7502"/>
                </a:cubicBezTo>
                <a:cubicBezTo>
                  <a:pt x="13008" y="7897"/>
                  <a:pt x="13034" y="10935"/>
                  <a:pt x="12588" y="11499"/>
                </a:cubicBezTo>
                <a:lnTo>
                  <a:pt x="12586" y="11499"/>
                </a:lnTo>
                <a:cubicBezTo>
                  <a:pt x="12468" y="11513"/>
                  <a:pt x="12349" y="11524"/>
                  <a:pt x="12230" y="11527"/>
                </a:cubicBezTo>
                <a:cubicBezTo>
                  <a:pt x="12489" y="10895"/>
                  <a:pt x="12334" y="9818"/>
                  <a:pt x="12313" y="9394"/>
                </a:cubicBezTo>
                <a:cubicBezTo>
                  <a:pt x="12224" y="7606"/>
                  <a:pt x="11756" y="5824"/>
                  <a:pt x="10864" y="4269"/>
                </a:cubicBezTo>
                <a:cubicBezTo>
                  <a:pt x="11115" y="4193"/>
                  <a:pt x="11375" y="4142"/>
                  <a:pt x="11637" y="4117"/>
                </a:cubicBezTo>
                <a:cubicBezTo>
                  <a:pt x="11766" y="4105"/>
                  <a:pt x="11891" y="4105"/>
                  <a:pt x="12017" y="4105"/>
                </a:cubicBezTo>
                <a:close/>
                <a:moveTo>
                  <a:pt x="25741" y="16319"/>
                </a:moveTo>
                <a:cubicBezTo>
                  <a:pt x="26033" y="16319"/>
                  <a:pt x="26325" y="16353"/>
                  <a:pt x="26608" y="16425"/>
                </a:cubicBezTo>
                <a:cubicBezTo>
                  <a:pt x="26757" y="16463"/>
                  <a:pt x="26903" y="16513"/>
                  <a:pt x="27044" y="16574"/>
                </a:cubicBezTo>
                <a:cubicBezTo>
                  <a:pt x="28124" y="17916"/>
                  <a:pt x="26413" y="20133"/>
                  <a:pt x="25036" y="20799"/>
                </a:cubicBezTo>
                <a:cubicBezTo>
                  <a:pt x="24616" y="21002"/>
                  <a:pt x="24156" y="21111"/>
                  <a:pt x="23701" y="21111"/>
                </a:cubicBezTo>
                <a:cubicBezTo>
                  <a:pt x="23171" y="21111"/>
                  <a:pt x="22648" y="20963"/>
                  <a:pt x="22200" y="20645"/>
                </a:cubicBezTo>
                <a:cubicBezTo>
                  <a:pt x="21851" y="20398"/>
                  <a:pt x="21618" y="20077"/>
                  <a:pt x="21492" y="19731"/>
                </a:cubicBezTo>
                <a:cubicBezTo>
                  <a:pt x="21476" y="19396"/>
                  <a:pt x="21503" y="19061"/>
                  <a:pt x="21572" y="18733"/>
                </a:cubicBezTo>
                <a:cubicBezTo>
                  <a:pt x="21617" y="18728"/>
                  <a:pt x="21662" y="18715"/>
                  <a:pt x="21702" y="18694"/>
                </a:cubicBezTo>
                <a:cubicBezTo>
                  <a:pt x="22164" y="18440"/>
                  <a:pt x="22446" y="18033"/>
                  <a:pt x="22768" y="17649"/>
                </a:cubicBezTo>
                <a:cubicBezTo>
                  <a:pt x="23416" y="18221"/>
                  <a:pt x="24064" y="18791"/>
                  <a:pt x="24704" y="19359"/>
                </a:cubicBezTo>
                <a:cubicBezTo>
                  <a:pt x="24857" y="19496"/>
                  <a:pt x="25027" y="19554"/>
                  <a:pt x="25190" y="19554"/>
                </a:cubicBezTo>
                <a:cubicBezTo>
                  <a:pt x="25767" y="19554"/>
                  <a:pt x="26268" y="18836"/>
                  <a:pt x="25734" y="18328"/>
                </a:cubicBezTo>
                <a:cubicBezTo>
                  <a:pt x="25166" y="17789"/>
                  <a:pt x="24597" y="17246"/>
                  <a:pt x="24027" y="16699"/>
                </a:cubicBezTo>
                <a:cubicBezTo>
                  <a:pt x="24563" y="16456"/>
                  <a:pt x="25153" y="16319"/>
                  <a:pt x="25741" y="16319"/>
                </a:cubicBezTo>
                <a:close/>
                <a:moveTo>
                  <a:pt x="27895" y="17098"/>
                </a:moveTo>
                <a:cubicBezTo>
                  <a:pt x="28227" y="17383"/>
                  <a:pt x="28508" y="17724"/>
                  <a:pt x="28723" y="18106"/>
                </a:cubicBezTo>
                <a:cubicBezTo>
                  <a:pt x="28458" y="19552"/>
                  <a:pt x="27924" y="20816"/>
                  <a:pt x="26655" y="21718"/>
                </a:cubicBezTo>
                <a:cubicBezTo>
                  <a:pt x="25884" y="22266"/>
                  <a:pt x="25025" y="22582"/>
                  <a:pt x="24076" y="22639"/>
                </a:cubicBezTo>
                <a:cubicBezTo>
                  <a:pt x="24017" y="22642"/>
                  <a:pt x="23950" y="22644"/>
                  <a:pt x="23875" y="22644"/>
                </a:cubicBezTo>
                <a:cubicBezTo>
                  <a:pt x="23571" y="22644"/>
                  <a:pt x="23149" y="22613"/>
                  <a:pt x="22716" y="22526"/>
                </a:cubicBezTo>
                <a:cubicBezTo>
                  <a:pt x="22231" y="22010"/>
                  <a:pt x="21886" y="21431"/>
                  <a:pt x="21690" y="20830"/>
                </a:cubicBezTo>
                <a:lnTo>
                  <a:pt x="21690" y="20830"/>
                </a:lnTo>
                <a:cubicBezTo>
                  <a:pt x="22236" y="21348"/>
                  <a:pt x="23021" y="21617"/>
                  <a:pt x="23774" y="21617"/>
                </a:cubicBezTo>
                <a:cubicBezTo>
                  <a:pt x="23888" y="21617"/>
                  <a:pt x="24001" y="21610"/>
                  <a:pt x="24112" y="21598"/>
                </a:cubicBezTo>
                <a:cubicBezTo>
                  <a:pt x="25882" y="21400"/>
                  <a:pt x="28208" y="18898"/>
                  <a:pt x="27895" y="17098"/>
                </a:cubicBezTo>
                <a:close/>
                <a:moveTo>
                  <a:pt x="4132" y="21347"/>
                </a:moveTo>
                <a:lnTo>
                  <a:pt x="4132" y="21347"/>
                </a:lnTo>
                <a:cubicBezTo>
                  <a:pt x="4450" y="21713"/>
                  <a:pt x="4661" y="22218"/>
                  <a:pt x="4648" y="22688"/>
                </a:cubicBezTo>
                <a:cubicBezTo>
                  <a:pt x="4476" y="22239"/>
                  <a:pt x="4293" y="21798"/>
                  <a:pt x="4132" y="21347"/>
                </a:cubicBezTo>
                <a:close/>
                <a:moveTo>
                  <a:pt x="2094" y="22062"/>
                </a:moveTo>
                <a:cubicBezTo>
                  <a:pt x="2166" y="22580"/>
                  <a:pt x="2241" y="23104"/>
                  <a:pt x="2354" y="23612"/>
                </a:cubicBezTo>
                <a:cubicBezTo>
                  <a:pt x="2209" y="23502"/>
                  <a:pt x="2084" y="23367"/>
                  <a:pt x="1985" y="23213"/>
                </a:cubicBezTo>
                <a:cubicBezTo>
                  <a:pt x="1858" y="23010"/>
                  <a:pt x="1761" y="22723"/>
                  <a:pt x="1712" y="22412"/>
                </a:cubicBezTo>
                <a:cubicBezTo>
                  <a:pt x="1816" y="22378"/>
                  <a:pt x="1908" y="22323"/>
                  <a:pt x="1972" y="22248"/>
                </a:cubicBezTo>
                <a:cubicBezTo>
                  <a:pt x="2019" y="22190"/>
                  <a:pt x="2059" y="22128"/>
                  <a:pt x="2094" y="22062"/>
                </a:cubicBezTo>
                <a:close/>
                <a:moveTo>
                  <a:pt x="29081" y="18929"/>
                </a:moveTo>
                <a:lnTo>
                  <a:pt x="29081" y="18930"/>
                </a:lnTo>
                <a:cubicBezTo>
                  <a:pt x="29363" y="19840"/>
                  <a:pt x="29336" y="20848"/>
                  <a:pt x="28921" y="21706"/>
                </a:cubicBezTo>
                <a:cubicBezTo>
                  <a:pt x="28288" y="23017"/>
                  <a:pt x="26888" y="23727"/>
                  <a:pt x="25492" y="23727"/>
                </a:cubicBezTo>
                <a:cubicBezTo>
                  <a:pt x="24668" y="23727"/>
                  <a:pt x="23846" y="23480"/>
                  <a:pt x="23183" y="22963"/>
                </a:cubicBezTo>
                <a:lnTo>
                  <a:pt x="23183" y="22963"/>
                </a:lnTo>
                <a:cubicBezTo>
                  <a:pt x="23552" y="23022"/>
                  <a:pt x="23905" y="23051"/>
                  <a:pt x="24198" y="23051"/>
                </a:cubicBezTo>
                <a:cubicBezTo>
                  <a:pt x="24347" y="23051"/>
                  <a:pt x="24480" y="23044"/>
                  <a:pt x="24592" y="23029"/>
                </a:cubicBezTo>
                <a:cubicBezTo>
                  <a:pt x="26773" y="22734"/>
                  <a:pt x="28616" y="21040"/>
                  <a:pt x="29081" y="18929"/>
                </a:cubicBezTo>
                <a:close/>
                <a:moveTo>
                  <a:pt x="3135" y="20825"/>
                </a:moveTo>
                <a:cubicBezTo>
                  <a:pt x="3311" y="20825"/>
                  <a:pt x="3491" y="20875"/>
                  <a:pt x="3656" y="20961"/>
                </a:cubicBezTo>
                <a:cubicBezTo>
                  <a:pt x="3657" y="20976"/>
                  <a:pt x="3661" y="20993"/>
                  <a:pt x="3663" y="21009"/>
                </a:cubicBezTo>
                <a:cubicBezTo>
                  <a:pt x="3656" y="21030"/>
                  <a:pt x="3647" y="21051"/>
                  <a:pt x="3641" y="21072"/>
                </a:cubicBezTo>
                <a:cubicBezTo>
                  <a:pt x="3621" y="21137"/>
                  <a:pt x="3651" y="21196"/>
                  <a:pt x="3697" y="21233"/>
                </a:cubicBezTo>
                <a:cubicBezTo>
                  <a:pt x="3821" y="21992"/>
                  <a:pt x="4033" y="22752"/>
                  <a:pt x="4420" y="23383"/>
                </a:cubicBezTo>
                <a:cubicBezTo>
                  <a:pt x="4377" y="23441"/>
                  <a:pt x="4329" y="23494"/>
                  <a:pt x="4277" y="23544"/>
                </a:cubicBezTo>
                <a:lnTo>
                  <a:pt x="4276" y="23544"/>
                </a:lnTo>
                <a:cubicBezTo>
                  <a:pt x="4147" y="23661"/>
                  <a:pt x="3999" y="23755"/>
                  <a:pt x="3838" y="23822"/>
                </a:cubicBezTo>
                <a:cubicBezTo>
                  <a:pt x="3681" y="23377"/>
                  <a:pt x="3463" y="22951"/>
                  <a:pt x="3325" y="22494"/>
                </a:cubicBezTo>
                <a:cubicBezTo>
                  <a:pt x="3162" y="21951"/>
                  <a:pt x="3080" y="21394"/>
                  <a:pt x="2974" y="20839"/>
                </a:cubicBezTo>
                <a:cubicBezTo>
                  <a:pt x="3027" y="20830"/>
                  <a:pt x="3081" y="20825"/>
                  <a:pt x="3135" y="20825"/>
                </a:cubicBezTo>
                <a:close/>
                <a:moveTo>
                  <a:pt x="2618" y="21003"/>
                </a:moveTo>
                <a:lnTo>
                  <a:pt x="2618" y="21003"/>
                </a:lnTo>
                <a:cubicBezTo>
                  <a:pt x="2610" y="21938"/>
                  <a:pt x="2832" y="23104"/>
                  <a:pt x="3325" y="23932"/>
                </a:cubicBezTo>
                <a:cubicBezTo>
                  <a:pt x="3310" y="23933"/>
                  <a:pt x="3294" y="23933"/>
                  <a:pt x="3278" y="23933"/>
                </a:cubicBezTo>
                <a:cubicBezTo>
                  <a:pt x="3134" y="23933"/>
                  <a:pt x="2991" y="23913"/>
                  <a:pt x="2853" y="23872"/>
                </a:cubicBezTo>
                <a:cubicBezTo>
                  <a:pt x="2744" y="23067"/>
                  <a:pt x="2516" y="22253"/>
                  <a:pt x="2314" y="21464"/>
                </a:cubicBezTo>
                <a:cubicBezTo>
                  <a:pt x="2350" y="21361"/>
                  <a:pt x="2400" y="21260"/>
                  <a:pt x="2462" y="21169"/>
                </a:cubicBezTo>
                <a:cubicBezTo>
                  <a:pt x="2506" y="21107"/>
                  <a:pt x="2558" y="21051"/>
                  <a:pt x="2618" y="21003"/>
                </a:cubicBezTo>
                <a:close/>
                <a:moveTo>
                  <a:pt x="32126" y="1"/>
                </a:moveTo>
                <a:cubicBezTo>
                  <a:pt x="31323" y="1"/>
                  <a:pt x="30546" y="369"/>
                  <a:pt x="30075" y="1049"/>
                </a:cubicBezTo>
                <a:cubicBezTo>
                  <a:pt x="29894" y="1313"/>
                  <a:pt x="29762" y="1606"/>
                  <a:pt x="29685" y="1915"/>
                </a:cubicBezTo>
                <a:cubicBezTo>
                  <a:pt x="29466" y="2456"/>
                  <a:pt x="29447" y="3070"/>
                  <a:pt x="29668" y="3630"/>
                </a:cubicBezTo>
                <a:cubicBezTo>
                  <a:pt x="29978" y="4415"/>
                  <a:pt x="30637" y="4960"/>
                  <a:pt x="31382" y="5195"/>
                </a:cubicBezTo>
                <a:cubicBezTo>
                  <a:pt x="30546" y="6732"/>
                  <a:pt x="29755" y="8294"/>
                  <a:pt x="29009" y="9878"/>
                </a:cubicBezTo>
                <a:cubicBezTo>
                  <a:pt x="28225" y="11546"/>
                  <a:pt x="27286" y="13351"/>
                  <a:pt x="26770" y="15158"/>
                </a:cubicBezTo>
                <a:cubicBezTo>
                  <a:pt x="26431" y="15086"/>
                  <a:pt x="26084" y="15051"/>
                  <a:pt x="25737" y="15051"/>
                </a:cubicBezTo>
                <a:cubicBezTo>
                  <a:pt x="25060" y="15051"/>
                  <a:pt x="24380" y="15183"/>
                  <a:pt x="23751" y="15430"/>
                </a:cubicBezTo>
                <a:cubicBezTo>
                  <a:pt x="23471" y="15476"/>
                  <a:pt x="23197" y="15553"/>
                  <a:pt x="22935" y="15660"/>
                </a:cubicBezTo>
                <a:cubicBezTo>
                  <a:pt x="20905" y="13737"/>
                  <a:pt x="18830" y="11837"/>
                  <a:pt x="16633" y="10158"/>
                </a:cubicBezTo>
                <a:cubicBezTo>
                  <a:pt x="16751" y="9931"/>
                  <a:pt x="16852" y="9696"/>
                  <a:pt x="16936" y="9456"/>
                </a:cubicBezTo>
                <a:cubicBezTo>
                  <a:pt x="18116" y="5988"/>
                  <a:pt x="15474" y="2670"/>
                  <a:pt x="12008" y="2670"/>
                </a:cubicBezTo>
                <a:cubicBezTo>
                  <a:pt x="11713" y="2670"/>
                  <a:pt x="11413" y="2694"/>
                  <a:pt x="11109" y="2743"/>
                </a:cubicBezTo>
                <a:cubicBezTo>
                  <a:pt x="7757" y="3292"/>
                  <a:pt x="5808" y="7543"/>
                  <a:pt x="7713" y="10306"/>
                </a:cubicBezTo>
                <a:cubicBezTo>
                  <a:pt x="7866" y="10571"/>
                  <a:pt x="8043" y="10822"/>
                  <a:pt x="8242" y="11054"/>
                </a:cubicBezTo>
                <a:cubicBezTo>
                  <a:pt x="8437" y="11277"/>
                  <a:pt x="8650" y="11485"/>
                  <a:pt x="8877" y="11673"/>
                </a:cubicBezTo>
                <a:cubicBezTo>
                  <a:pt x="8169" y="12760"/>
                  <a:pt x="7533" y="13914"/>
                  <a:pt x="6898" y="14949"/>
                </a:cubicBezTo>
                <a:cubicBezTo>
                  <a:pt x="6032" y="16364"/>
                  <a:pt x="5044" y="17822"/>
                  <a:pt x="4317" y="19357"/>
                </a:cubicBezTo>
                <a:cubicBezTo>
                  <a:pt x="3940" y="19175"/>
                  <a:pt x="3537" y="19084"/>
                  <a:pt x="3136" y="19084"/>
                </a:cubicBezTo>
                <a:cubicBezTo>
                  <a:pt x="2551" y="19084"/>
                  <a:pt x="1971" y="19278"/>
                  <a:pt x="1493" y="19666"/>
                </a:cubicBezTo>
                <a:cubicBezTo>
                  <a:pt x="1421" y="19724"/>
                  <a:pt x="1353" y="19788"/>
                  <a:pt x="1288" y="19853"/>
                </a:cubicBezTo>
                <a:cubicBezTo>
                  <a:pt x="1005" y="19986"/>
                  <a:pt x="760" y="20189"/>
                  <a:pt x="578" y="20442"/>
                </a:cubicBezTo>
                <a:cubicBezTo>
                  <a:pt x="3" y="21266"/>
                  <a:pt x="0" y="22476"/>
                  <a:pt x="318" y="23394"/>
                </a:cubicBezTo>
                <a:cubicBezTo>
                  <a:pt x="793" y="24766"/>
                  <a:pt x="2029" y="25582"/>
                  <a:pt x="3317" y="25582"/>
                </a:cubicBezTo>
                <a:cubicBezTo>
                  <a:pt x="3993" y="25582"/>
                  <a:pt x="4683" y="25357"/>
                  <a:pt x="5286" y="24870"/>
                </a:cubicBezTo>
                <a:cubicBezTo>
                  <a:pt x="6926" y="23545"/>
                  <a:pt x="6474" y="21038"/>
                  <a:pt x="4975" y="19786"/>
                </a:cubicBezTo>
                <a:cubicBezTo>
                  <a:pt x="5861" y="18451"/>
                  <a:pt x="6601" y="16991"/>
                  <a:pt x="7440" y="15647"/>
                </a:cubicBezTo>
                <a:cubicBezTo>
                  <a:pt x="8141" y="14525"/>
                  <a:pt x="8983" y="13408"/>
                  <a:pt x="9754" y="12263"/>
                </a:cubicBezTo>
                <a:cubicBezTo>
                  <a:pt x="10515" y="12669"/>
                  <a:pt x="11345" y="12866"/>
                  <a:pt x="12168" y="12866"/>
                </a:cubicBezTo>
                <a:cubicBezTo>
                  <a:pt x="13591" y="12866"/>
                  <a:pt x="14989" y="12276"/>
                  <a:pt x="15959" y="11158"/>
                </a:cubicBezTo>
                <a:cubicBezTo>
                  <a:pt x="17703" y="13071"/>
                  <a:pt x="19638" y="14863"/>
                  <a:pt x="21595" y="16608"/>
                </a:cubicBezTo>
                <a:cubicBezTo>
                  <a:pt x="20579" y="17737"/>
                  <a:pt x="20201" y="19474"/>
                  <a:pt x="20622" y="21087"/>
                </a:cubicBezTo>
                <a:cubicBezTo>
                  <a:pt x="20529" y="21504"/>
                  <a:pt x="20700" y="21849"/>
                  <a:pt x="21021" y="22127"/>
                </a:cubicBezTo>
                <a:cubicBezTo>
                  <a:pt x="21030" y="22145"/>
                  <a:pt x="21037" y="22162"/>
                  <a:pt x="21047" y="22181"/>
                </a:cubicBezTo>
                <a:cubicBezTo>
                  <a:pt x="21464" y="22969"/>
                  <a:pt x="22080" y="23635"/>
                  <a:pt x="22834" y="24112"/>
                </a:cubicBezTo>
                <a:cubicBezTo>
                  <a:pt x="23111" y="24337"/>
                  <a:pt x="23434" y="24500"/>
                  <a:pt x="23779" y="24592"/>
                </a:cubicBezTo>
                <a:cubicBezTo>
                  <a:pt x="24377" y="24820"/>
                  <a:pt x="25014" y="24938"/>
                  <a:pt x="25653" y="24938"/>
                </a:cubicBezTo>
                <a:cubicBezTo>
                  <a:pt x="26938" y="24938"/>
                  <a:pt x="28232" y="24460"/>
                  <a:pt x="29242" y="23441"/>
                </a:cubicBezTo>
                <a:cubicBezTo>
                  <a:pt x="31489" y="21171"/>
                  <a:pt x="30665" y="17008"/>
                  <a:pt x="27890" y="15554"/>
                </a:cubicBezTo>
                <a:cubicBezTo>
                  <a:pt x="27687" y="15450"/>
                  <a:pt x="27477" y="15363"/>
                  <a:pt x="27260" y="15293"/>
                </a:cubicBezTo>
                <a:cubicBezTo>
                  <a:pt x="28160" y="13554"/>
                  <a:pt x="28800" y="11634"/>
                  <a:pt x="29632" y="9868"/>
                </a:cubicBezTo>
                <a:cubicBezTo>
                  <a:pt x="30359" y="8325"/>
                  <a:pt x="31134" y="6808"/>
                  <a:pt x="31942" y="5308"/>
                </a:cubicBezTo>
                <a:cubicBezTo>
                  <a:pt x="32029" y="5316"/>
                  <a:pt x="32117" y="5321"/>
                  <a:pt x="32204" y="5321"/>
                </a:cubicBezTo>
                <a:cubicBezTo>
                  <a:pt x="32892" y="5321"/>
                  <a:pt x="33575" y="5053"/>
                  <a:pt x="34071" y="4464"/>
                </a:cubicBezTo>
                <a:cubicBezTo>
                  <a:pt x="35347" y="2948"/>
                  <a:pt x="34697" y="521"/>
                  <a:pt x="32711" y="67"/>
                </a:cubicBezTo>
                <a:cubicBezTo>
                  <a:pt x="32517" y="22"/>
                  <a:pt x="32320" y="1"/>
                  <a:pt x="32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2"/>
          <p:cNvSpPr/>
          <p:nvPr/>
        </p:nvSpPr>
        <p:spPr>
          <a:xfrm>
            <a:off x="7125750" y="544900"/>
            <a:ext cx="564034" cy="445373"/>
          </a:xfrm>
          <a:custGeom>
            <a:rect b="b" l="l" r="r" t="t"/>
            <a:pathLst>
              <a:path extrusionOk="0" h="30811" w="39020">
                <a:moveTo>
                  <a:pt x="30681" y="3474"/>
                </a:moveTo>
                <a:cubicBezTo>
                  <a:pt x="32090" y="5955"/>
                  <a:pt x="33478" y="8448"/>
                  <a:pt x="34883" y="10930"/>
                </a:cubicBezTo>
                <a:cubicBezTo>
                  <a:pt x="35369" y="11788"/>
                  <a:pt x="35855" y="12647"/>
                  <a:pt x="36340" y="13505"/>
                </a:cubicBezTo>
                <a:cubicBezTo>
                  <a:pt x="34784" y="12409"/>
                  <a:pt x="33095" y="11459"/>
                  <a:pt x="31412" y="10597"/>
                </a:cubicBezTo>
                <a:cubicBezTo>
                  <a:pt x="29978" y="9864"/>
                  <a:pt x="28301" y="8917"/>
                  <a:pt x="26670" y="8527"/>
                </a:cubicBezTo>
                <a:cubicBezTo>
                  <a:pt x="27959" y="6807"/>
                  <a:pt x="29296" y="5122"/>
                  <a:pt x="30681" y="3474"/>
                </a:cubicBezTo>
                <a:close/>
                <a:moveTo>
                  <a:pt x="29411" y="1254"/>
                </a:moveTo>
                <a:cubicBezTo>
                  <a:pt x="29708" y="1768"/>
                  <a:pt x="30001" y="2286"/>
                  <a:pt x="30296" y="2802"/>
                </a:cubicBezTo>
                <a:cubicBezTo>
                  <a:pt x="30250" y="2825"/>
                  <a:pt x="30209" y="2858"/>
                  <a:pt x="30176" y="2898"/>
                </a:cubicBezTo>
                <a:cubicBezTo>
                  <a:pt x="28464" y="4922"/>
                  <a:pt x="26824" y="7005"/>
                  <a:pt x="25256" y="9144"/>
                </a:cubicBezTo>
                <a:cubicBezTo>
                  <a:pt x="24435" y="10273"/>
                  <a:pt x="23639" y="11420"/>
                  <a:pt x="22870" y="12586"/>
                </a:cubicBezTo>
                <a:cubicBezTo>
                  <a:pt x="22370" y="13341"/>
                  <a:pt x="21985" y="14172"/>
                  <a:pt x="21048" y="14438"/>
                </a:cubicBezTo>
                <a:cubicBezTo>
                  <a:pt x="20343" y="14637"/>
                  <a:pt x="19521" y="14657"/>
                  <a:pt x="18799" y="14757"/>
                </a:cubicBezTo>
                <a:cubicBezTo>
                  <a:pt x="15724" y="15183"/>
                  <a:pt x="12643" y="15575"/>
                  <a:pt x="9548" y="15813"/>
                </a:cubicBezTo>
                <a:cubicBezTo>
                  <a:pt x="6956" y="16012"/>
                  <a:pt x="4377" y="15977"/>
                  <a:pt x="1788" y="16009"/>
                </a:cubicBezTo>
                <a:cubicBezTo>
                  <a:pt x="1837" y="15879"/>
                  <a:pt x="1855" y="15736"/>
                  <a:pt x="1816" y="15615"/>
                </a:cubicBezTo>
                <a:cubicBezTo>
                  <a:pt x="1798" y="15556"/>
                  <a:pt x="1778" y="15497"/>
                  <a:pt x="1759" y="15438"/>
                </a:cubicBezTo>
                <a:cubicBezTo>
                  <a:pt x="1745" y="15392"/>
                  <a:pt x="1726" y="15347"/>
                  <a:pt x="1703" y="15306"/>
                </a:cubicBezTo>
                <a:cubicBezTo>
                  <a:pt x="10986" y="10717"/>
                  <a:pt x="20120" y="5833"/>
                  <a:pt x="29411" y="1254"/>
                </a:cubicBezTo>
                <a:close/>
                <a:moveTo>
                  <a:pt x="26395" y="8892"/>
                </a:moveTo>
                <a:cubicBezTo>
                  <a:pt x="28004" y="9838"/>
                  <a:pt x="29911" y="10434"/>
                  <a:pt x="31549" y="11326"/>
                </a:cubicBezTo>
                <a:cubicBezTo>
                  <a:pt x="33390" y="12329"/>
                  <a:pt x="35083" y="13505"/>
                  <a:pt x="36814" y="14674"/>
                </a:cubicBezTo>
                <a:cubicBezTo>
                  <a:pt x="36810" y="14693"/>
                  <a:pt x="36810" y="14712"/>
                  <a:pt x="36805" y="14732"/>
                </a:cubicBezTo>
                <a:cubicBezTo>
                  <a:pt x="36673" y="15199"/>
                  <a:pt x="36153" y="15305"/>
                  <a:pt x="35745" y="15521"/>
                </a:cubicBezTo>
                <a:cubicBezTo>
                  <a:pt x="33939" y="16469"/>
                  <a:pt x="32140" y="17429"/>
                  <a:pt x="30339" y="18384"/>
                </a:cubicBezTo>
                <a:lnTo>
                  <a:pt x="10312" y="29005"/>
                </a:lnTo>
                <a:cubicBezTo>
                  <a:pt x="10650" y="26988"/>
                  <a:pt x="10593" y="24814"/>
                  <a:pt x="10861" y="22800"/>
                </a:cubicBezTo>
                <a:cubicBezTo>
                  <a:pt x="11148" y="20642"/>
                  <a:pt x="11717" y="18486"/>
                  <a:pt x="11935" y="16319"/>
                </a:cubicBezTo>
                <a:cubicBezTo>
                  <a:pt x="14570" y="16042"/>
                  <a:pt x="17185" y="15652"/>
                  <a:pt x="19712" y="15320"/>
                </a:cubicBezTo>
                <a:cubicBezTo>
                  <a:pt x="20602" y="15204"/>
                  <a:pt x="21612" y="15215"/>
                  <a:pt x="22318" y="14591"/>
                </a:cubicBezTo>
                <a:cubicBezTo>
                  <a:pt x="23239" y="13777"/>
                  <a:pt x="23839" y="12448"/>
                  <a:pt x="24543" y="11446"/>
                </a:cubicBezTo>
                <a:cubicBezTo>
                  <a:pt x="25149" y="10585"/>
                  <a:pt x="25769" y="9736"/>
                  <a:pt x="26395" y="8892"/>
                </a:cubicBezTo>
                <a:close/>
                <a:moveTo>
                  <a:pt x="11565" y="16355"/>
                </a:moveTo>
                <a:cubicBezTo>
                  <a:pt x="10848" y="18447"/>
                  <a:pt x="10590" y="20799"/>
                  <a:pt x="10286" y="22960"/>
                </a:cubicBezTo>
                <a:cubicBezTo>
                  <a:pt x="10010" y="24932"/>
                  <a:pt x="9540" y="27177"/>
                  <a:pt x="9673" y="29206"/>
                </a:cubicBezTo>
                <a:cubicBezTo>
                  <a:pt x="8215" y="27203"/>
                  <a:pt x="6825" y="25154"/>
                  <a:pt x="5529" y="23041"/>
                </a:cubicBezTo>
                <a:cubicBezTo>
                  <a:pt x="4815" y="21877"/>
                  <a:pt x="4127" y="20697"/>
                  <a:pt x="3466" y="19503"/>
                </a:cubicBezTo>
                <a:cubicBezTo>
                  <a:pt x="3136" y="18907"/>
                  <a:pt x="2811" y="18305"/>
                  <a:pt x="2495" y="17701"/>
                </a:cubicBezTo>
                <a:cubicBezTo>
                  <a:pt x="2372" y="17469"/>
                  <a:pt x="2008" y="16935"/>
                  <a:pt x="1782" y="16461"/>
                </a:cubicBezTo>
                <a:lnTo>
                  <a:pt x="1782" y="16461"/>
                </a:lnTo>
                <a:cubicBezTo>
                  <a:pt x="3104" y="16615"/>
                  <a:pt x="4445" y="16680"/>
                  <a:pt x="5796" y="16680"/>
                </a:cubicBezTo>
                <a:cubicBezTo>
                  <a:pt x="7709" y="16680"/>
                  <a:pt x="9641" y="16549"/>
                  <a:pt x="11565" y="16355"/>
                </a:cubicBezTo>
                <a:close/>
                <a:moveTo>
                  <a:pt x="29638" y="1"/>
                </a:moveTo>
                <a:cubicBezTo>
                  <a:pt x="29542" y="1"/>
                  <a:pt x="29444" y="23"/>
                  <a:pt x="29354" y="67"/>
                </a:cubicBezTo>
                <a:cubicBezTo>
                  <a:pt x="19808" y="4672"/>
                  <a:pt x="10218" y="9366"/>
                  <a:pt x="1071" y="14724"/>
                </a:cubicBezTo>
                <a:cubicBezTo>
                  <a:pt x="965" y="14785"/>
                  <a:pt x="908" y="14870"/>
                  <a:pt x="886" y="14959"/>
                </a:cubicBezTo>
                <a:cubicBezTo>
                  <a:pt x="700" y="14987"/>
                  <a:pt x="517" y="15082"/>
                  <a:pt x="443" y="15256"/>
                </a:cubicBezTo>
                <a:cubicBezTo>
                  <a:pt x="1" y="16298"/>
                  <a:pt x="752" y="17207"/>
                  <a:pt x="1237" y="18139"/>
                </a:cubicBezTo>
                <a:cubicBezTo>
                  <a:pt x="1987" y="19577"/>
                  <a:pt x="2773" y="20994"/>
                  <a:pt x="3599" y="22390"/>
                </a:cubicBezTo>
                <a:cubicBezTo>
                  <a:pt x="5248" y="25185"/>
                  <a:pt x="7051" y="27880"/>
                  <a:pt x="8980" y="30488"/>
                </a:cubicBezTo>
                <a:cubicBezTo>
                  <a:pt x="9128" y="30689"/>
                  <a:pt x="9332" y="30810"/>
                  <a:pt x="9556" y="30810"/>
                </a:cubicBezTo>
                <a:cubicBezTo>
                  <a:pt x="9661" y="30810"/>
                  <a:pt x="9771" y="30783"/>
                  <a:pt x="9882" y="30724"/>
                </a:cubicBezTo>
                <a:lnTo>
                  <a:pt x="33215" y="18348"/>
                </a:lnTo>
                <a:cubicBezTo>
                  <a:pt x="34116" y="17871"/>
                  <a:pt x="35016" y="17394"/>
                  <a:pt x="35917" y="16917"/>
                </a:cubicBezTo>
                <a:cubicBezTo>
                  <a:pt x="36568" y="16569"/>
                  <a:pt x="37474" y="16245"/>
                  <a:pt x="37968" y="15675"/>
                </a:cubicBezTo>
                <a:cubicBezTo>
                  <a:pt x="39019" y="14464"/>
                  <a:pt x="37236" y="12516"/>
                  <a:pt x="36631" y="11474"/>
                </a:cubicBezTo>
                <a:cubicBezTo>
                  <a:pt x="34460" y="7732"/>
                  <a:pt x="32244" y="4018"/>
                  <a:pt x="30100" y="262"/>
                </a:cubicBezTo>
                <a:cubicBezTo>
                  <a:pt x="29998" y="84"/>
                  <a:pt x="29822" y="1"/>
                  <a:pt x="296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2"/>
          <p:cNvSpPr txBox="1"/>
          <p:nvPr>
            <p:ph type="title"/>
          </p:nvPr>
        </p:nvSpPr>
        <p:spPr>
          <a:xfrm>
            <a:off x="907470" y="1705233"/>
            <a:ext cx="29178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3"/>
              </a:rPr>
              <a:t>Overview</a:t>
            </a:r>
            <a:endParaRPr/>
          </a:p>
        </p:txBody>
      </p:sp>
      <p:sp>
        <p:nvSpPr>
          <p:cNvPr id="336" name="Google Shape;336;p52"/>
          <p:cNvSpPr txBox="1"/>
          <p:nvPr>
            <p:ph idx="1" type="subTitle"/>
          </p:nvPr>
        </p:nvSpPr>
        <p:spPr>
          <a:xfrm>
            <a:off x="929350" y="2161275"/>
            <a:ext cx="28740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Describe the topic of the section here</a:t>
            </a:r>
            <a:endParaRPr/>
          </a:p>
        </p:txBody>
      </p:sp>
      <p:sp>
        <p:nvSpPr>
          <p:cNvPr id="337" name="Google Shape;337;p52"/>
          <p:cNvSpPr txBox="1"/>
          <p:nvPr>
            <p:ph idx="2" type="title"/>
          </p:nvPr>
        </p:nvSpPr>
        <p:spPr>
          <a:xfrm>
            <a:off x="5318730" y="1705233"/>
            <a:ext cx="29178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Assignment</a:t>
            </a:r>
            <a:endParaRPr/>
          </a:p>
        </p:txBody>
      </p:sp>
      <p:sp>
        <p:nvSpPr>
          <p:cNvPr id="338" name="Google Shape;338;p52"/>
          <p:cNvSpPr txBox="1"/>
          <p:nvPr>
            <p:ph idx="3" type="subTitle"/>
          </p:nvPr>
        </p:nvSpPr>
        <p:spPr>
          <a:xfrm>
            <a:off x="5340612" y="2161275"/>
            <a:ext cx="28740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a:p>
            <a:pPr indent="0" lvl="0" marL="0" rtl="0" algn="ctr">
              <a:spcBef>
                <a:spcPts val="0"/>
              </a:spcBef>
              <a:spcAft>
                <a:spcPts val="0"/>
              </a:spcAft>
              <a:buNone/>
            </a:pPr>
            <a:r>
              <a:t/>
            </a:r>
            <a:endParaRPr/>
          </a:p>
        </p:txBody>
      </p:sp>
      <p:sp>
        <p:nvSpPr>
          <p:cNvPr id="339" name="Google Shape;339;p52"/>
          <p:cNvSpPr txBox="1"/>
          <p:nvPr>
            <p:ph idx="4" type="title"/>
          </p:nvPr>
        </p:nvSpPr>
        <p:spPr>
          <a:xfrm>
            <a:off x="907470" y="3221098"/>
            <a:ext cx="29178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5"/>
              </a:rPr>
              <a:t>Topic features</a:t>
            </a:r>
            <a:endParaRPr/>
          </a:p>
        </p:txBody>
      </p:sp>
      <p:sp>
        <p:nvSpPr>
          <p:cNvPr id="340" name="Google Shape;340;p52"/>
          <p:cNvSpPr txBox="1"/>
          <p:nvPr>
            <p:ph idx="5" type="subTitle"/>
          </p:nvPr>
        </p:nvSpPr>
        <p:spPr>
          <a:xfrm>
            <a:off x="929350" y="3685875"/>
            <a:ext cx="28740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a:p>
            <a:pPr indent="0" lvl="0" marL="0" rtl="0" algn="ctr">
              <a:spcBef>
                <a:spcPts val="0"/>
              </a:spcBef>
              <a:spcAft>
                <a:spcPts val="0"/>
              </a:spcAft>
              <a:buNone/>
            </a:pPr>
            <a:r>
              <a:t/>
            </a:r>
            <a:endParaRPr/>
          </a:p>
        </p:txBody>
      </p:sp>
      <p:sp>
        <p:nvSpPr>
          <p:cNvPr id="341" name="Google Shape;341;p52"/>
          <p:cNvSpPr txBox="1"/>
          <p:nvPr>
            <p:ph idx="6" type="title"/>
          </p:nvPr>
        </p:nvSpPr>
        <p:spPr>
          <a:xfrm>
            <a:off x="5318730" y="3221098"/>
            <a:ext cx="29178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6"/>
              </a:rPr>
              <a:t>About the topic</a:t>
            </a:r>
            <a:endParaRPr/>
          </a:p>
        </p:txBody>
      </p:sp>
      <p:sp>
        <p:nvSpPr>
          <p:cNvPr id="342" name="Google Shape;342;p52"/>
          <p:cNvSpPr txBox="1"/>
          <p:nvPr>
            <p:ph idx="7" type="subTitle"/>
          </p:nvPr>
        </p:nvSpPr>
        <p:spPr>
          <a:xfrm>
            <a:off x="5340612" y="3685874"/>
            <a:ext cx="28740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a:p>
            <a:pPr indent="0" lvl="0" marL="0" rtl="0" algn="ctr">
              <a:spcBef>
                <a:spcPts val="0"/>
              </a:spcBef>
              <a:spcAft>
                <a:spcPts val="0"/>
              </a:spcAft>
              <a:buNone/>
            </a:pPr>
            <a:r>
              <a:t/>
            </a:r>
            <a:endParaRPr/>
          </a:p>
        </p:txBody>
      </p:sp>
      <p:pic>
        <p:nvPicPr>
          <p:cNvPr id="343" name="Google Shape;343;p52"/>
          <p:cNvPicPr preferRelativeResize="0"/>
          <p:nvPr/>
        </p:nvPicPr>
        <p:blipFill>
          <a:blip r:embed="rId7">
            <a:alphaModFix amt="80000"/>
          </a:blip>
          <a:stretch>
            <a:fillRect/>
          </a:stretch>
        </p:blipFill>
        <p:spPr>
          <a:xfrm flipH="1" rot="-8782544">
            <a:off x="2490549" y="1039473"/>
            <a:ext cx="1124399" cy="5100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1000"/>
                                        <p:tgtEl>
                                          <p:spTgt spid="33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36"/>
                                        </p:tgtEl>
                                        <p:attrNameLst>
                                          <p:attrName>style.visibility</p:attrName>
                                        </p:attrNameLst>
                                      </p:cBhvr>
                                      <p:to>
                                        <p:strVal val="visible"/>
                                      </p:to>
                                    </p:set>
                                    <p:anim calcmode="lin" valueType="num">
                                      <p:cBhvr additive="base">
                                        <p:cTn dur="1000"/>
                                        <p:tgtEl>
                                          <p:spTgt spid="33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39"/>
                                        </p:tgtEl>
                                        <p:attrNameLst>
                                          <p:attrName>style.visibility</p:attrName>
                                        </p:attrNameLst>
                                      </p:cBhvr>
                                      <p:to>
                                        <p:strVal val="visible"/>
                                      </p:to>
                                    </p:set>
                                    <p:anim calcmode="lin" valueType="num">
                                      <p:cBhvr additive="base">
                                        <p:cTn dur="1000"/>
                                        <p:tgtEl>
                                          <p:spTgt spid="33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40"/>
                                        </p:tgtEl>
                                        <p:attrNameLst>
                                          <p:attrName>style.visibility</p:attrName>
                                        </p:attrNameLst>
                                      </p:cBhvr>
                                      <p:to>
                                        <p:strVal val="visible"/>
                                      </p:to>
                                    </p:set>
                                    <p:anim calcmode="lin" valueType="num">
                                      <p:cBhvr additive="base">
                                        <p:cTn dur="1000"/>
                                        <p:tgtEl>
                                          <p:spTgt spid="34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37"/>
                                        </p:tgtEl>
                                        <p:attrNameLst>
                                          <p:attrName>style.visibility</p:attrName>
                                        </p:attrNameLst>
                                      </p:cBhvr>
                                      <p:to>
                                        <p:strVal val="visible"/>
                                      </p:to>
                                    </p:set>
                                    <p:anim calcmode="lin" valueType="num">
                                      <p:cBhvr additive="base">
                                        <p:cTn dur="1000"/>
                                        <p:tgtEl>
                                          <p:spTgt spid="33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1000"/>
                                        <p:tgtEl>
                                          <p:spTgt spid="33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41"/>
                                        </p:tgtEl>
                                        <p:attrNameLst>
                                          <p:attrName>style.visibility</p:attrName>
                                        </p:attrNameLst>
                                      </p:cBhvr>
                                      <p:to>
                                        <p:strVal val="visible"/>
                                      </p:to>
                                    </p:set>
                                    <p:anim calcmode="lin" valueType="num">
                                      <p:cBhvr additive="base">
                                        <p:cTn dur="1000"/>
                                        <p:tgtEl>
                                          <p:spTgt spid="34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1000"/>
                                        <p:tgtEl>
                                          <p:spTgt spid="34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9"/>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Main concepts to know</a:t>
            </a:r>
            <a:endParaRPr/>
          </a:p>
        </p:txBody>
      </p:sp>
      <p:sp>
        <p:nvSpPr>
          <p:cNvPr id="808" name="Google Shape;808;p79"/>
          <p:cNvSpPr txBox="1"/>
          <p:nvPr>
            <p:ph idx="4294967295" type="subTitle"/>
          </p:nvPr>
        </p:nvSpPr>
        <p:spPr>
          <a:xfrm>
            <a:off x="3784900" y="2228205"/>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809" name="Google Shape;809;p79"/>
          <p:cNvSpPr txBox="1"/>
          <p:nvPr>
            <p:ph idx="4294967295" type="subTitle"/>
          </p:nvPr>
        </p:nvSpPr>
        <p:spPr>
          <a:xfrm>
            <a:off x="5981425" y="2228201"/>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Only Saturn</a:t>
            </a:r>
            <a:endParaRPr sz="1400">
              <a:solidFill>
                <a:schemeClr val="dk2"/>
              </a:solidFill>
            </a:endParaRPr>
          </a:p>
          <a:p>
            <a:pPr indent="0" lvl="0" marL="0" rtl="0" algn="ctr">
              <a:spcBef>
                <a:spcPts val="0"/>
              </a:spcBef>
              <a:spcAft>
                <a:spcPts val="0"/>
              </a:spcAft>
              <a:buNone/>
            </a:pPr>
            <a:r>
              <a:rPr lang="en" sz="1400">
                <a:solidFill>
                  <a:schemeClr val="dk2"/>
                </a:solidFill>
              </a:rPr>
              <a:t>has rings</a:t>
            </a:r>
            <a:endParaRPr sz="1400">
              <a:solidFill>
                <a:schemeClr val="dk2"/>
              </a:solidFill>
            </a:endParaRPr>
          </a:p>
        </p:txBody>
      </p:sp>
      <p:sp>
        <p:nvSpPr>
          <p:cNvPr id="810" name="Google Shape;810;p79"/>
          <p:cNvSpPr txBox="1"/>
          <p:nvPr>
            <p:ph idx="4294967295" type="subTitle"/>
          </p:nvPr>
        </p:nvSpPr>
        <p:spPr>
          <a:xfrm>
            <a:off x="1588375" y="2228193"/>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Mercury is the smallest planet</a:t>
            </a:r>
            <a:endParaRPr sz="1400">
              <a:solidFill>
                <a:schemeClr val="dk2"/>
              </a:solidFill>
            </a:endParaRPr>
          </a:p>
        </p:txBody>
      </p:sp>
      <p:sp>
        <p:nvSpPr>
          <p:cNvPr id="811" name="Google Shape;811;p79"/>
          <p:cNvSpPr txBox="1"/>
          <p:nvPr>
            <p:ph idx="4294967295" type="subTitle"/>
          </p:nvPr>
        </p:nvSpPr>
        <p:spPr>
          <a:xfrm>
            <a:off x="2686642" y="3766593"/>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Mars is a very cold place</a:t>
            </a:r>
            <a:endParaRPr sz="1400">
              <a:solidFill>
                <a:schemeClr val="dk2"/>
              </a:solidFill>
            </a:endParaRPr>
          </a:p>
        </p:txBody>
      </p:sp>
      <p:sp>
        <p:nvSpPr>
          <p:cNvPr id="812" name="Google Shape;812;p79"/>
          <p:cNvSpPr txBox="1"/>
          <p:nvPr>
            <p:ph idx="4294967295" type="subTitle"/>
          </p:nvPr>
        </p:nvSpPr>
        <p:spPr>
          <a:xfrm>
            <a:off x="4883162" y="3766601"/>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Neptune is far from the Sun</a:t>
            </a:r>
            <a:endParaRPr sz="1400">
              <a:solidFill>
                <a:schemeClr val="dk2"/>
              </a:solidFill>
            </a:endParaRPr>
          </a:p>
        </p:txBody>
      </p:sp>
      <p:sp>
        <p:nvSpPr>
          <p:cNvPr id="813" name="Google Shape;813;p79"/>
          <p:cNvSpPr txBox="1"/>
          <p:nvPr>
            <p:ph idx="4294967295" type="subTitle"/>
          </p:nvPr>
        </p:nvSpPr>
        <p:spPr>
          <a:xfrm>
            <a:off x="5981425" y="1846072"/>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Saturn</a:t>
            </a:r>
            <a:endParaRPr b="1" sz="2100">
              <a:latin typeface="Concert One"/>
              <a:ea typeface="Concert One"/>
              <a:cs typeface="Concert One"/>
              <a:sym typeface="Concert One"/>
            </a:endParaRPr>
          </a:p>
        </p:txBody>
      </p:sp>
      <p:sp>
        <p:nvSpPr>
          <p:cNvPr id="814" name="Google Shape;814;p79"/>
          <p:cNvSpPr txBox="1"/>
          <p:nvPr>
            <p:ph idx="4294967295" type="subTitle"/>
          </p:nvPr>
        </p:nvSpPr>
        <p:spPr>
          <a:xfrm>
            <a:off x="4883162" y="3384472"/>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Neptune</a:t>
            </a:r>
            <a:endParaRPr b="1" sz="2100">
              <a:latin typeface="Concert One"/>
              <a:ea typeface="Concert One"/>
              <a:cs typeface="Concert One"/>
              <a:sym typeface="Concert One"/>
            </a:endParaRPr>
          </a:p>
        </p:txBody>
      </p:sp>
      <p:sp>
        <p:nvSpPr>
          <p:cNvPr id="815" name="Google Shape;815;p79"/>
          <p:cNvSpPr txBox="1"/>
          <p:nvPr>
            <p:ph idx="4294967295" type="subTitle"/>
          </p:nvPr>
        </p:nvSpPr>
        <p:spPr>
          <a:xfrm>
            <a:off x="3784900" y="1846076"/>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Venus </a:t>
            </a:r>
            <a:endParaRPr b="1" sz="2100">
              <a:latin typeface="Concert One"/>
              <a:ea typeface="Concert One"/>
              <a:cs typeface="Concert One"/>
              <a:sym typeface="Concert One"/>
            </a:endParaRPr>
          </a:p>
        </p:txBody>
      </p:sp>
      <p:sp>
        <p:nvSpPr>
          <p:cNvPr id="816" name="Google Shape;816;p79"/>
          <p:cNvSpPr txBox="1"/>
          <p:nvPr>
            <p:ph idx="4294967295" type="subTitle"/>
          </p:nvPr>
        </p:nvSpPr>
        <p:spPr>
          <a:xfrm>
            <a:off x="1588375" y="1846063"/>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Mercury </a:t>
            </a:r>
            <a:endParaRPr b="1" sz="2100">
              <a:latin typeface="Concert One"/>
              <a:ea typeface="Concert One"/>
              <a:cs typeface="Concert One"/>
              <a:sym typeface="Concert One"/>
            </a:endParaRPr>
          </a:p>
        </p:txBody>
      </p:sp>
      <p:sp>
        <p:nvSpPr>
          <p:cNvPr id="817" name="Google Shape;817;p79"/>
          <p:cNvSpPr txBox="1"/>
          <p:nvPr>
            <p:ph idx="4294967295" type="subTitle"/>
          </p:nvPr>
        </p:nvSpPr>
        <p:spPr>
          <a:xfrm>
            <a:off x="2686642" y="3384463"/>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Mars</a:t>
            </a:r>
            <a:endParaRPr b="1" sz="2100">
              <a:latin typeface="Concert One"/>
              <a:ea typeface="Concert One"/>
              <a:cs typeface="Concert One"/>
              <a:sym typeface="Concert One"/>
            </a:endParaRPr>
          </a:p>
        </p:txBody>
      </p:sp>
      <p:sp>
        <p:nvSpPr>
          <p:cNvPr id="818" name="Google Shape;818;p79"/>
          <p:cNvSpPr/>
          <p:nvPr/>
        </p:nvSpPr>
        <p:spPr>
          <a:xfrm>
            <a:off x="2379676" y="1524996"/>
            <a:ext cx="395002" cy="321088"/>
          </a:xfrm>
          <a:custGeom>
            <a:rect b="b" l="l" r="r" t="t"/>
            <a:pathLst>
              <a:path extrusionOk="0" h="9835" w="12099">
                <a:moveTo>
                  <a:pt x="8478" y="1025"/>
                </a:moveTo>
                <a:cubicBezTo>
                  <a:pt x="8590" y="1025"/>
                  <a:pt x="8563" y="1035"/>
                  <a:pt x="8505" y="1035"/>
                </a:cubicBezTo>
                <a:cubicBezTo>
                  <a:pt x="8476" y="1035"/>
                  <a:pt x="8439" y="1033"/>
                  <a:pt x="8407" y="1025"/>
                </a:cubicBezTo>
                <a:close/>
                <a:moveTo>
                  <a:pt x="8359" y="1049"/>
                </a:moveTo>
                <a:cubicBezTo>
                  <a:pt x="8502" y="1191"/>
                  <a:pt x="8669" y="1334"/>
                  <a:pt x="8788" y="1477"/>
                </a:cubicBezTo>
                <a:cubicBezTo>
                  <a:pt x="9502" y="2120"/>
                  <a:pt x="10169" y="2811"/>
                  <a:pt x="10836" y="3525"/>
                </a:cubicBezTo>
                <a:cubicBezTo>
                  <a:pt x="10503" y="3906"/>
                  <a:pt x="10145" y="4263"/>
                  <a:pt x="9812" y="4621"/>
                </a:cubicBezTo>
                <a:cubicBezTo>
                  <a:pt x="9407" y="4287"/>
                  <a:pt x="8955" y="3954"/>
                  <a:pt x="8812" y="3430"/>
                </a:cubicBezTo>
                <a:cubicBezTo>
                  <a:pt x="8738" y="3176"/>
                  <a:pt x="8527" y="3058"/>
                  <a:pt x="8316" y="3058"/>
                </a:cubicBezTo>
                <a:cubicBezTo>
                  <a:pt x="8052" y="3058"/>
                  <a:pt x="7788" y="3242"/>
                  <a:pt x="7788" y="3573"/>
                </a:cubicBezTo>
                <a:cubicBezTo>
                  <a:pt x="7740" y="4478"/>
                  <a:pt x="7764" y="5359"/>
                  <a:pt x="7740" y="6264"/>
                </a:cubicBezTo>
                <a:cubicBezTo>
                  <a:pt x="7740" y="7026"/>
                  <a:pt x="7931" y="7812"/>
                  <a:pt x="7788" y="8574"/>
                </a:cubicBezTo>
                <a:cubicBezTo>
                  <a:pt x="7753" y="8735"/>
                  <a:pt x="7763" y="8779"/>
                  <a:pt x="7753" y="8779"/>
                </a:cubicBezTo>
                <a:cubicBezTo>
                  <a:pt x="7742" y="8779"/>
                  <a:pt x="7709" y="8729"/>
                  <a:pt x="7573" y="8717"/>
                </a:cubicBezTo>
                <a:cubicBezTo>
                  <a:pt x="7455" y="8710"/>
                  <a:pt x="7334" y="8707"/>
                  <a:pt x="7213" y="8707"/>
                </a:cubicBezTo>
                <a:cubicBezTo>
                  <a:pt x="6920" y="8707"/>
                  <a:pt x="6621" y="8724"/>
                  <a:pt x="6335" y="8741"/>
                </a:cubicBezTo>
                <a:cubicBezTo>
                  <a:pt x="5903" y="8796"/>
                  <a:pt x="5478" y="8819"/>
                  <a:pt x="5057" y="8819"/>
                </a:cubicBezTo>
                <a:cubicBezTo>
                  <a:pt x="4760" y="8819"/>
                  <a:pt x="4464" y="8808"/>
                  <a:pt x="4168" y="8788"/>
                </a:cubicBezTo>
                <a:cubicBezTo>
                  <a:pt x="4168" y="7097"/>
                  <a:pt x="4239" y="5407"/>
                  <a:pt x="4144" y="3716"/>
                </a:cubicBezTo>
                <a:cubicBezTo>
                  <a:pt x="4130" y="3395"/>
                  <a:pt x="3865" y="3199"/>
                  <a:pt x="3602" y="3199"/>
                </a:cubicBezTo>
                <a:cubicBezTo>
                  <a:pt x="3436" y="3199"/>
                  <a:pt x="3269" y="3278"/>
                  <a:pt x="3168" y="3454"/>
                </a:cubicBezTo>
                <a:cubicBezTo>
                  <a:pt x="2834" y="3882"/>
                  <a:pt x="2549" y="4335"/>
                  <a:pt x="2287" y="4811"/>
                </a:cubicBezTo>
                <a:cubicBezTo>
                  <a:pt x="1929" y="4573"/>
                  <a:pt x="1572" y="4311"/>
                  <a:pt x="1191" y="4049"/>
                </a:cubicBezTo>
                <a:cubicBezTo>
                  <a:pt x="1715" y="2811"/>
                  <a:pt x="2596" y="1763"/>
                  <a:pt x="3715" y="1049"/>
                </a:cubicBezTo>
                <a:close/>
                <a:moveTo>
                  <a:pt x="3406" y="1"/>
                </a:moveTo>
                <a:cubicBezTo>
                  <a:pt x="3358" y="25"/>
                  <a:pt x="3287" y="48"/>
                  <a:pt x="3263" y="72"/>
                </a:cubicBezTo>
                <a:cubicBezTo>
                  <a:pt x="1763" y="1001"/>
                  <a:pt x="620" y="2430"/>
                  <a:pt x="48" y="4097"/>
                </a:cubicBezTo>
                <a:cubicBezTo>
                  <a:pt x="0" y="4335"/>
                  <a:pt x="96" y="4573"/>
                  <a:pt x="286" y="4692"/>
                </a:cubicBezTo>
                <a:cubicBezTo>
                  <a:pt x="953" y="5097"/>
                  <a:pt x="1548" y="5573"/>
                  <a:pt x="2215" y="5954"/>
                </a:cubicBezTo>
                <a:cubicBezTo>
                  <a:pt x="2291" y="5992"/>
                  <a:pt x="2377" y="6011"/>
                  <a:pt x="2463" y="6011"/>
                </a:cubicBezTo>
                <a:cubicBezTo>
                  <a:pt x="2647" y="6011"/>
                  <a:pt x="2832" y="5926"/>
                  <a:pt x="2930" y="5764"/>
                </a:cubicBezTo>
                <a:cubicBezTo>
                  <a:pt x="3001" y="5645"/>
                  <a:pt x="3073" y="5502"/>
                  <a:pt x="3144" y="5383"/>
                </a:cubicBezTo>
                <a:lnTo>
                  <a:pt x="3144" y="5383"/>
                </a:lnTo>
                <a:cubicBezTo>
                  <a:pt x="3144" y="6669"/>
                  <a:pt x="3120" y="7931"/>
                  <a:pt x="3120" y="9193"/>
                </a:cubicBezTo>
                <a:cubicBezTo>
                  <a:pt x="3120" y="9431"/>
                  <a:pt x="3287" y="9622"/>
                  <a:pt x="3501" y="9693"/>
                </a:cubicBezTo>
                <a:cubicBezTo>
                  <a:pt x="3969" y="9799"/>
                  <a:pt x="4436" y="9835"/>
                  <a:pt x="4906" y="9835"/>
                </a:cubicBezTo>
                <a:cubicBezTo>
                  <a:pt x="5489" y="9835"/>
                  <a:pt x="6075" y="9780"/>
                  <a:pt x="6668" y="9741"/>
                </a:cubicBezTo>
                <a:cubicBezTo>
                  <a:pt x="6695" y="9740"/>
                  <a:pt x="6722" y="9739"/>
                  <a:pt x="6749" y="9739"/>
                </a:cubicBezTo>
                <a:cubicBezTo>
                  <a:pt x="7006" y="9739"/>
                  <a:pt x="7322" y="9786"/>
                  <a:pt x="7625" y="9786"/>
                </a:cubicBezTo>
                <a:cubicBezTo>
                  <a:pt x="7943" y="9786"/>
                  <a:pt x="8246" y="9735"/>
                  <a:pt x="8455" y="9526"/>
                </a:cubicBezTo>
                <a:cubicBezTo>
                  <a:pt x="8931" y="9050"/>
                  <a:pt x="8907" y="8121"/>
                  <a:pt x="8883" y="7502"/>
                </a:cubicBezTo>
                <a:cubicBezTo>
                  <a:pt x="8836" y="6693"/>
                  <a:pt x="8812" y="5883"/>
                  <a:pt x="8788" y="5049"/>
                </a:cubicBezTo>
                <a:lnTo>
                  <a:pt x="8788" y="5049"/>
                </a:lnTo>
                <a:cubicBezTo>
                  <a:pt x="9050" y="5264"/>
                  <a:pt x="9264" y="5478"/>
                  <a:pt x="9479" y="5740"/>
                </a:cubicBezTo>
                <a:cubicBezTo>
                  <a:pt x="9586" y="5835"/>
                  <a:pt x="9717" y="5883"/>
                  <a:pt x="9848" y="5883"/>
                </a:cubicBezTo>
                <a:cubicBezTo>
                  <a:pt x="9979" y="5883"/>
                  <a:pt x="10110" y="5835"/>
                  <a:pt x="10217" y="5740"/>
                </a:cubicBezTo>
                <a:cubicBezTo>
                  <a:pt x="10741" y="5073"/>
                  <a:pt x="11384" y="4525"/>
                  <a:pt x="11884" y="3859"/>
                </a:cubicBezTo>
                <a:cubicBezTo>
                  <a:pt x="12098" y="3644"/>
                  <a:pt x="12098" y="3311"/>
                  <a:pt x="11884" y="3120"/>
                </a:cubicBezTo>
                <a:cubicBezTo>
                  <a:pt x="11146" y="2287"/>
                  <a:pt x="10360" y="1477"/>
                  <a:pt x="9526" y="739"/>
                </a:cubicBezTo>
                <a:cubicBezTo>
                  <a:pt x="9002" y="239"/>
                  <a:pt x="8788" y="1"/>
                  <a:pt x="80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 name="Google Shape;819;p79"/>
          <p:cNvGrpSpPr/>
          <p:nvPr/>
        </p:nvGrpSpPr>
        <p:grpSpPr>
          <a:xfrm>
            <a:off x="5715276" y="2991922"/>
            <a:ext cx="313351" cy="392554"/>
            <a:chOff x="6279850" y="3645375"/>
            <a:chExt cx="239950" cy="300600"/>
          </a:xfrm>
        </p:grpSpPr>
        <p:sp>
          <p:nvSpPr>
            <p:cNvPr id="820" name="Google Shape;820;p79"/>
            <p:cNvSpPr/>
            <p:nvPr/>
          </p:nvSpPr>
          <p:spPr>
            <a:xfrm>
              <a:off x="6279850" y="3645375"/>
              <a:ext cx="239950" cy="300600"/>
            </a:xfrm>
            <a:custGeom>
              <a:rect b="b" l="l" r="r" t="t"/>
              <a:pathLst>
                <a:path extrusionOk="0" h="12024" w="9598">
                  <a:moveTo>
                    <a:pt x="6264" y="1064"/>
                  </a:moveTo>
                  <a:cubicBezTo>
                    <a:pt x="6430" y="1064"/>
                    <a:pt x="6597" y="1067"/>
                    <a:pt x="6764" y="1075"/>
                  </a:cubicBezTo>
                  <a:cubicBezTo>
                    <a:pt x="7502" y="1099"/>
                    <a:pt x="7526" y="1932"/>
                    <a:pt x="7645" y="2480"/>
                  </a:cubicBezTo>
                  <a:cubicBezTo>
                    <a:pt x="7954" y="3718"/>
                    <a:pt x="8193" y="4957"/>
                    <a:pt x="8335" y="6243"/>
                  </a:cubicBezTo>
                  <a:cubicBezTo>
                    <a:pt x="8383" y="6790"/>
                    <a:pt x="8455" y="7386"/>
                    <a:pt x="8502" y="7957"/>
                  </a:cubicBezTo>
                  <a:lnTo>
                    <a:pt x="6478" y="7957"/>
                  </a:lnTo>
                  <a:cubicBezTo>
                    <a:pt x="6192" y="7957"/>
                    <a:pt x="5954" y="8195"/>
                    <a:pt x="5954" y="8481"/>
                  </a:cubicBezTo>
                  <a:cubicBezTo>
                    <a:pt x="5906" y="8815"/>
                    <a:pt x="5906" y="9148"/>
                    <a:pt x="5906" y="9481"/>
                  </a:cubicBezTo>
                  <a:cubicBezTo>
                    <a:pt x="5597" y="9505"/>
                    <a:pt x="5311" y="9529"/>
                    <a:pt x="5001" y="9553"/>
                  </a:cubicBezTo>
                  <a:cubicBezTo>
                    <a:pt x="4847" y="9577"/>
                    <a:pt x="4686" y="9589"/>
                    <a:pt x="4522" y="9589"/>
                  </a:cubicBezTo>
                  <a:cubicBezTo>
                    <a:pt x="4358" y="9589"/>
                    <a:pt x="4192" y="9577"/>
                    <a:pt x="4025" y="9553"/>
                  </a:cubicBezTo>
                  <a:cubicBezTo>
                    <a:pt x="3787" y="9529"/>
                    <a:pt x="3835" y="9053"/>
                    <a:pt x="3739" y="8910"/>
                  </a:cubicBezTo>
                  <a:cubicBezTo>
                    <a:pt x="3406" y="8338"/>
                    <a:pt x="2808" y="8201"/>
                    <a:pt x="2171" y="8201"/>
                  </a:cubicBezTo>
                  <a:cubicBezTo>
                    <a:pt x="1853" y="8201"/>
                    <a:pt x="1525" y="8235"/>
                    <a:pt x="1215" y="8267"/>
                  </a:cubicBezTo>
                  <a:cubicBezTo>
                    <a:pt x="1358" y="7386"/>
                    <a:pt x="1548" y="6505"/>
                    <a:pt x="1739" y="5647"/>
                  </a:cubicBezTo>
                  <a:cubicBezTo>
                    <a:pt x="2025" y="4147"/>
                    <a:pt x="2334" y="2671"/>
                    <a:pt x="2501" y="1123"/>
                  </a:cubicBezTo>
                  <a:cubicBezTo>
                    <a:pt x="3430" y="1123"/>
                    <a:pt x="4335" y="1099"/>
                    <a:pt x="5263" y="1075"/>
                  </a:cubicBezTo>
                  <a:cubicBezTo>
                    <a:pt x="5597" y="1075"/>
                    <a:pt x="5930" y="1064"/>
                    <a:pt x="6264" y="1064"/>
                  </a:cubicBezTo>
                  <a:close/>
                  <a:moveTo>
                    <a:pt x="8574" y="9029"/>
                  </a:moveTo>
                  <a:lnTo>
                    <a:pt x="8574" y="9624"/>
                  </a:lnTo>
                  <a:cubicBezTo>
                    <a:pt x="8550" y="10350"/>
                    <a:pt x="8596" y="11006"/>
                    <a:pt x="7716" y="11006"/>
                  </a:cubicBezTo>
                  <a:cubicBezTo>
                    <a:pt x="7701" y="11006"/>
                    <a:pt x="7685" y="11006"/>
                    <a:pt x="7669" y="11006"/>
                  </a:cubicBezTo>
                  <a:cubicBezTo>
                    <a:pt x="7192" y="11006"/>
                    <a:pt x="6716" y="10982"/>
                    <a:pt x="6216" y="10958"/>
                  </a:cubicBezTo>
                  <a:lnTo>
                    <a:pt x="3573" y="10863"/>
                  </a:lnTo>
                  <a:cubicBezTo>
                    <a:pt x="3454" y="10859"/>
                    <a:pt x="3335" y="10858"/>
                    <a:pt x="3217" y="10858"/>
                  </a:cubicBezTo>
                  <a:cubicBezTo>
                    <a:pt x="2644" y="10858"/>
                    <a:pt x="2069" y="10891"/>
                    <a:pt x="1484" y="10891"/>
                  </a:cubicBezTo>
                  <a:cubicBezTo>
                    <a:pt x="1363" y="10891"/>
                    <a:pt x="1242" y="10890"/>
                    <a:pt x="1120" y="10886"/>
                  </a:cubicBezTo>
                  <a:lnTo>
                    <a:pt x="1143" y="10886"/>
                  </a:lnTo>
                  <a:cubicBezTo>
                    <a:pt x="1072" y="10363"/>
                    <a:pt x="1072" y="9862"/>
                    <a:pt x="1096" y="9339"/>
                  </a:cubicBezTo>
                  <a:cubicBezTo>
                    <a:pt x="1419" y="9292"/>
                    <a:pt x="1752" y="9266"/>
                    <a:pt x="2082" y="9266"/>
                  </a:cubicBezTo>
                  <a:cubicBezTo>
                    <a:pt x="2263" y="9266"/>
                    <a:pt x="2443" y="9274"/>
                    <a:pt x="2620" y="9291"/>
                  </a:cubicBezTo>
                  <a:cubicBezTo>
                    <a:pt x="2858" y="9339"/>
                    <a:pt x="2953" y="10267"/>
                    <a:pt x="3334" y="10434"/>
                  </a:cubicBezTo>
                  <a:cubicBezTo>
                    <a:pt x="3722" y="10599"/>
                    <a:pt x="4138" y="10653"/>
                    <a:pt x="4563" y="10653"/>
                  </a:cubicBezTo>
                  <a:cubicBezTo>
                    <a:pt x="5183" y="10653"/>
                    <a:pt x="5823" y="10538"/>
                    <a:pt x="6430" y="10482"/>
                  </a:cubicBezTo>
                  <a:cubicBezTo>
                    <a:pt x="6716" y="10482"/>
                    <a:pt x="6930" y="10243"/>
                    <a:pt x="6954" y="9958"/>
                  </a:cubicBezTo>
                  <a:cubicBezTo>
                    <a:pt x="6954" y="9648"/>
                    <a:pt x="6954" y="9339"/>
                    <a:pt x="6954" y="9029"/>
                  </a:cubicBezTo>
                  <a:close/>
                  <a:moveTo>
                    <a:pt x="6175" y="1"/>
                  </a:moveTo>
                  <a:cubicBezTo>
                    <a:pt x="5008" y="1"/>
                    <a:pt x="3842" y="85"/>
                    <a:pt x="2675" y="85"/>
                  </a:cubicBezTo>
                  <a:cubicBezTo>
                    <a:pt x="2459" y="85"/>
                    <a:pt x="2242" y="82"/>
                    <a:pt x="2025" y="75"/>
                  </a:cubicBezTo>
                  <a:cubicBezTo>
                    <a:pt x="2011" y="74"/>
                    <a:pt x="1998" y="73"/>
                    <a:pt x="1985" y="73"/>
                  </a:cubicBezTo>
                  <a:cubicBezTo>
                    <a:pt x="1739" y="73"/>
                    <a:pt x="1525" y="279"/>
                    <a:pt x="1525" y="527"/>
                  </a:cubicBezTo>
                  <a:cubicBezTo>
                    <a:pt x="1525" y="575"/>
                    <a:pt x="1525" y="599"/>
                    <a:pt x="1501" y="646"/>
                  </a:cubicBezTo>
                  <a:cubicBezTo>
                    <a:pt x="1263" y="3314"/>
                    <a:pt x="286" y="6028"/>
                    <a:pt x="72" y="8743"/>
                  </a:cubicBezTo>
                  <a:cubicBezTo>
                    <a:pt x="72" y="8791"/>
                    <a:pt x="72" y="8838"/>
                    <a:pt x="72" y="8886"/>
                  </a:cubicBezTo>
                  <a:cubicBezTo>
                    <a:pt x="0" y="9767"/>
                    <a:pt x="48" y="10625"/>
                    <a:pt x="167" y="11482"/>
                  </a:cubicBezTo>
                  <a:cubicBezTo>
                    <a:pt x="239" y="11720"/>
                    <a:pt x="453" y="11863"/>
                    <a:pt x="691" y="11863"/>
                  </a:cubicBezTo>
                  <a:cubicBezTo>
                    <a:pt x="1088" y="11914"/>
                    <a:pt x="1486" y="11928"/>
                    <a:pt x="1884" y="11928"/>
                  </a:cubicBezTo>
                  <a:cubicBezTo>
                    <a:pt x="2434" y="11928"/>
                    <a:pt x="2986" y="11900"/>
                    <a:pt x="3543" y="11900"/>
                  </a:cubicBezTo>
                  <a:cubicBezTo>
                    <a:pt x="3719" y="11900"/>
                    <a:pt x="3895" y="11903"/>
                    <a:pt x="4073" y="11910"/>
                  </a:cubicBezTo>
                  <a:lnTo>
                    <a:pt x="7264" y="12006"/>
                  </a:lnTo>
                  <a:cubicBezTo>
                    <a:pt x="7381" y="12018"/>
                    <a:pt x="7498" y="12024"/>
                    <a:pt x="7614" y="12024"/>
                  </a:cubicBezTo>
                  <a:cubicBezTo>
                    <a:pt x="7948" y="12024"/>
                    <a:pt x="8280" y="11975"/>
                    <a:pt x="8597" y="11887"/>
                  </a:cubicBezTo>
                  <a:cubicBezTo>
                    <a:pt x="9550" y="11553"/>
                    <a:pt x="9574" y="10767"/>
                    <a:pt x="9598" y="9910"/>
                  </a:cubicBezTo>
                  <a:cubicBezTo>
                    <a:pt x="9598" y="6933"/>
                    <a:pt x="9193" y="3980"/>
                    <a:pt x="8383" y="1123"/>
                  </a:cubicBezTo>
                  <a:cubicBezTo>
                    <a:pt x="8145" y="241"/>
                    <a:pt x="7359" y="27"/>
                    <a:pt x="6526" y="3"/>
                  </a:cubicBezTo>
                  <a:cubicBezTo>
                    <a:pt x="6409" y="1"/>
                    <a:pt x="6292" y="1"/>
                    <a:pt x="61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9"/>
            <p:cNvSpPr/>
            <p:nvPr/>
          </p:nvSpPr>
          <p:spPr>
            <a:xfrm>
              <a:off x="6330450" y="3810575"/>
              <a:ext cx="148850" cy="21900"/>
            </a:xfrm>
            <a:custGeom>
              <a:rect b="b" l="l" r="r" t="t"/>
              <a:pathLst>
                <a:path extrusionOk="0" h="876" w="5954">
                  <a:moveTo>
                    <a:pt x="3143" y="1"/>
                  </a:moveTo>
                  <a:cubicBezTo>
                    <a:pt x="2257" y="1"/>
                    <a:pt x="1367" y="27"/>
                    <a:pt x="477" y="40"/>
                  </a:cubicBezTo>
                  <a:cubicBezTo>
                    <a:pt x="1" y="63"/>
                    <a:pt x="1" y="778"/>
                    <a:pt x="477" y="825"/>
                  </a:cubicBezTo>
                  <a:cubicBezTo>
                    <a:pt x="1429" y="825"/>
                    <a:pt x="2382" y="794"/>
                    <a:pt x="3330" y="794"/>
                  </a:cubicBezTo>
                  <a:cubicBezTo>
                    <a:pt x="4041" y="794"/>
                    <a:pt x="4750" y="812"/>
                    <a:pt x="5454" y="873"/>
                  </a:cubicBezTo>
                  <a:cubicBezTo>
                    <a:pt x="5469" y="874"/>
                    <a:pt x="5483" y="875"/>
                    <a:pt x="5497" y="875"/>
                  </a:cubicBezTo>
                  <a:cubicBezTo>
                    <a:pt x="5954" y="875"/>
                    <a:pt x="5940" y="133"/>
                    <a:pt x="5454" y="87"/>
                  </a:cubicBezTo>
                  <a:cubicBezTo>
                    <a:pt x="4688" y="21"/>
                    <a:pt x="3917" y="1"/>
                    <a:pt x="31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9"/>
            <p:cNvSpPr/>
            <p:nvPr/>
          </p:nvSpPr>
          <p:spPr>
            <a:xfrm>
              <a:off x="6343550" y="3762725"/>
              <a:ext cx="122075" cy="19675"/>
            </a:xfrm>
            <a:custGeom>
              <a:rect b="b" l="l" r="r" t="t"/>
              <a:pathLst>
                <a:path extrusionOk="0" h="787" w="4883">
                  <a:moveTo>
                    <a:pt x="524" y="1"/>
                  </a:moveTo>
                  <a:cubicBezTo>
                    <a:pt x="1" y="1"/>
                    <a:pt x="1" y="787"/>
                    <a:pt x="524" y="787"/>
                  </a:cubicBezTo>
                  <a:lnTo>
                    <a:pt x="4359" y="787"/>
                  </a:lnTo>
                  <a:cubicBezTo>
                    <a:pt x="4883" y="787"/>
                    <a:pt x="4883" y="1"/>
                    <a:pt x="43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9"/>
            <p:cNvSpPr/>
            <p:nvPr/>
          </p:nvSpPr>
          <p:spPr>
            <a:xfrm>
              <a:off x="6350700" y="3715100"/>
              <a:ext cx="107775" cy="19675"/>
            </a:xfrm>
            <a:custGeom>
              <a:rect b="b" l="l" r="r" t="t"/>
              <a:pathLst>
                <a:path extrusionOk="0" h="787" w="4311">
                  <a:moveTo>
                    <a:pt x="524" y="1"/>
                  </a:moveTo>
                  <a:cubicBezTo>
                    <a:pt x="0" y="1"/>
                    <a:pt x="0" y="786"/>
                    <a:pt x="524" y="786"/>
                  </a:cubicBezTo>
                  <a:lnTo>
                    <a:pt x="3787" y="786"/>
                  </a:lnTo>
                  <a:cubicBezTo>
                    <a:pt x="4311" y="786"/>
                    <a:pt x="4311" y="1"/>
                    <a:pt x="37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79"/>
          <p:cNvGrpSpPr/>
          <p:nvPr/>
        </p:nvGrpSpPr>
        <p:grpSpPr>
          <a:xfrm>
            <a:off x="6827928" y="1514569"/>
            <a:ext cx="284588" cy="341950"/>
            <a:chOff x="5138550" y="3225375"/>
            <a:chExt cx="217925" cy="261850"/>
          </a:xfrm>
        </p:grpSpPr>
        <p:sp>
          <p:nvSpPr>
            <p:cNvPr id="825" name="Google Shape;825;p79"/>
            <p:cNvSpPr/>
            <p:nvPr/>
          </p:nvSpPr>
          <p:spPr>
            <a:xfrm>
              <a:off x="5138550" y="3225375"/>
              <a:ext cx="217925" cy="261850"/>
            </a:xfrm>
            <a:custGeom>
              <a:rect b="b" l="l" r="r" t="t"/>
              <a:pathLst>
                <a:path extrusionOk="0" h="10474" w="8717">
                  <a:moveTo>
                    <a:pt x="6816" y="694"/>
                  </a:moveTo>
                  <a:cubicBezTo>
                    <a:pt x="7065" y="694"/>
                    <a:pt x="7284" y="734"/>
                    <a:pt x="7383" y="872"/>
                  </a:cubicBezTo>
                  <a:cubicBezTo>
                    <a:pt x="7811" y="1514"/>
                    <a:pt x="7692" y="2610"/>
                    <a:pt x="7668" y="3324"/>
                  </a:cubicBezTo>
                  <a:cubicBezTo>
                    <a:pt x="7668" y="4444"/>
                    <a:pt x="7549" y="5563"/>
                    <a:pt x="7644" y="6706"/>
                  </a:cubicBezTo>
                  <a:cubicBezTo>
                    <a:pt x="7716" y="7659"/>
                    <a:pt x="7906" y="8754"/>
                    <a:pt x="7644" y="9707"/>
                  </a:cubicBezTo>
                  <a:cubicBezTo>
                    <a:pt x="7627" y="9778"/>
                    <a:pt x="7471" y="9804"/>
                    <a:pt x="7243" y="9804"/>
                  </a:cubicBezTo>
                  <a:cubicBezTo>
                    <a:pt x="6551" y="9804"/>
                    <a:pt x="5192" y="9558"/>
                    <a:pt x="4977" y="9540"/>
                  </a:cubicBezTo>
                  <a:cubicBezTo>
                    <a:pt x="4884" y="9532"/>
                    <a:pt x="4790" y="9529"/>
                    <a:pt x="4694" y="9529"/>
                  </a:cubicBezTo>
                  <a:cubicBezTo>
                    <a:pt x="4009" y="9529"/>
                    <a:pt x="3263" y="9706"/>
                    <a:pt x="2556" y="9706"/>
                  </a:cubicBezTo>
                  <a:cubicBezTo>
                    <a:pt x="2171" y="9706"/>
                    <a:pt x="1798" y="9654"/>
                    <a:pt x="1453" y="9492"/>
                  </a:cubicBezTo>
                  <a:cubicBezTo>
                    <a:pt x="881" y="9230"/>
                    <a:pt x="1167" y="7873"/>
                    <a:pt x="1215" y="7397"/>
                  </a:cubicBezTo>
                  <a:cubicBezTo>
                    <a:pt x="1262" y="6706"/>
                    <a:pt x="1238" y="6039"/>
                    <a:pt x="1238" y="5349"/>
                  </a:cubicBezTo>
                  <a:cubicBezTo>
                    <a:pt x="1238" y="3872"/>
                    <a:pt x="1191" y="2372"/>
                    <a:pt x="1191" y="895"/>
                  </a:cubicBezTo>
                  <a:cubicBezTo>
                    <a:pt x="2739" y="872"/>
                    <a:pt x="4287" y="776"/>
                    <a:pt x="5835" y="776"/>
                  </a:cubicBezTo>
                  <a:cubicBezTo>
                    <a:pt x="6045" y="776"/>
                    <a:pt x="6461" y="694"/>
                    <a:pt x="6816" y="694"/>
                  </a:cubicBezTo>
                  <a:close/>
                  <a:moveTo>
                    <a:pt x="5914" y="0"/>
                  </a:moveTo>
                  <a:cubicBezTo>
                    <a:pt x="4232" y="0"/>
                    <a:pt x="2517" y="205"/>
                    <a:pt x="834" y="205"/>
                  </a:cubicBezTo>
                  <a:cubicBezTo>
                    <a:pt x="762" y="205"/>
                    <a:pt x="667" y="229"/>
                    <a:pt x="619" y="300"/>
                  </a:cubicBezTo>
                  <a:cubicBezTo>
                    <a:pt x="524" y="371"/>
                    <a:pt x="500" y="467"/>
                    <a:pt x="500" y="562"/>
                  </a:cubicBezTo>
                  <a:cubicBezTo>
                    <a:pt x="500" y="2539"/>
                    <a:pt x="548" y="4539"/>
                    <a:pt x="572" y="6516"/>
                  </a:cubicBezTo>
                  <a:cubicBezTo>
                    <a:pt x="572" y="7611"/>
                    <a:pt x="0" y="9349"/>
                    <a:pt x="1119" y="10088"/>
                  </a:cubicBezTo>
                  <a:cubicBezTo>
                    <a:pt x="1512" y="10337"/>
                    <a:pt x="1991" y="10413"/>
                    <a:pt x="2496" y="10413"/>
                  </a:cubicBezTo>
                  <a:cubicBezTo>
                    <a:pt x="3286" y="10413"/>
                    <a:pt x="4142" y="10228"/>
                    <a:pt x="4834" y="10228"/>
                  </a:cubicBezTo>
                  <a:cubicBezTo>
                    <a:pt x="4883" y="10228"/>
                    <a:pt x="4930" y="10229"/>
                    <a:pt x="4977" y="10231"/>
                  </a:cubicBezTo>
                  <a:cubicBezTo>
                    <a:pt x="5573" y="10254"/>
                    <a:pt x="6216" y="10373"/>
                    <a:pt x="6811" y="10421"/>
                  </a:cubicBezTo>
                  <a:cubicBezTo>
                    <a:pt x="6960" y="10442"/>
                    <a:pt x="7185" y="10473"/>
                    <a:pt x="7411" y="10473"/>
                  </a:cubicBezTo>
                  <a:cubicBezTo>
                    <a:pt x="7692" y="10473"/>
                    <a:pt x="7976" y="10426"/>
                    <a:pt x="8121" y="10254"/>
                  </a:cubicBezTo>
                  <a:cubicBezTo>
                    <a:pt x="8716" y="9564"/>
                    <a:pt x="8430" y="8111"/>
                    <a:pt x="8383" y="7278"/>
                  </a:cubicBezTo>
                  <a:cubicBezTo>
                    <a:pt x="8287" y="5753"/>
                    <a:pt x="8383" y="4253"/>
                    <a:pt x="8383" y="2705"/>
                  </a:cubicBezTo>
                  <a:cubicBezTo>
                    <a:pt x="8383" y="1705"/>
                    <a:pt x="8335" y="133"/>
                    <a:pt x="7073" y="38"/>
                  </a:cubicBezTo>
                  <a:cubicBezTo>
                    <a:pt x="6689" y="11"/>
                    <a:pt x="6302" y="0"/>
                    <a:pt x="59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9"/>
            <p:cNvSpPr/>
            <p:nvPr/>
          </p:nvSpPr>
          <p:spPr>
            <a:xfrm>
              <a:off x="5178425" y="3253300"/>
              <a:ext cx="138750" cy="147050"/>
            </a:xfrm>
            <a:custGeom>
              <a:rect b="b" l="l" r="r" t="t"/>
              <a:pathLst>
                <a:path extrusionOk="0" h="5882" w="5550">
                  <a:moveTo>
                    <a:pt x="3501" y="451"/>
                  </a:moveTo>
                  <a:cubicBezTo>
                    <a:pt x="3716" y="451"/>
                    <a:pt x="3930" y="457"/>
                    <a:pt x="4144" y="469"/>
                  </a:cubicBezTo>
                  <a:cubicBezTo>
                    <a:pt x="4740" y="493"/>
                    <a:pt x="4883" y="588"/>
                    <a:pt x="4930" y="1160"/>
                  </a:cubicBezTo>
                  <a:cubicBezTo>
                    <a:pt x="4954" y="1731"/>
                    <a:pt x="4930" y="2303"/>
                    <a:pt x="4930" y="2874"/>
                  </a:cubicBezTo>
                  <a:cubicBezTo>
                    <a:pt x="4930" y="3442"/>
                    <a:pt x="5471" y="5351"/>
                    <a:pt x="4356" y="5351"/>
                  </a:cubicBezTo>
                  <a:cubicBezTo>
                    <a:pt x="4349" y="5351"/>
                    <a:pt x="4342" y="5351"/>
                    <a:pt x="4335" y="5351"/>
                  </a:cubicBezTo>
                  <a:cubicBezTo>
                    <a:pt x="3668" y="5351"/>
                    <a:pt x="3025" y="5375"/>
                    <a:pt x="2382" y="5399"/>
                  </a:cubicBezTo>
                  <a:cubicBezTo>
                    <a:pt x="2192" y="5399"/>
                    <a:pt x="882" y="5375"/>
                    <a:pt x="786" y="5113"/>
                  </a:cubicBezTo>
                  <a:cubicBezTo>
                    <a:pt x="334" y="3708"/>
                    <a:pt x="810" y="2041"/>
                    <a:pt x="882" y="564"/>
                  </a:cubicBezTo>
                  <a:cubicBezTo>
                    <a:pt x="1549" y="564"/>
                    <a:pt x="2192" y="493"/>
                    <a:pt x="2858" y="469"/>
                  </a:cubicBezTo>
                  <a:cubicBezTo>
                    <a:pt x="3073" y="457"/>
                    <a:pt x="3287" y="451"/>
                    <a:pt x="3501" y="451"/>
                  </a:cubicBezTo>
                  <a:close/>
                  <a:moveTo>
                    <a:pt x="3562" y="0"/>
                  </a:moveTo>
                  <a:cubicBezTo>
                    <a:pt x="2596" y="0"/>
                    <a:pt x="1627" y="96"/>
                    <a:pt x="667" y="112"/>
                  </a:cubicBezTo>
                  <a:cubicBezTo>
                    <a:pt x="596" y="112"/>
                    <a:pt x="525" y="136"/>
                    <a:pt x="477" y="183"/>
                  </a:cubicBezTo>
                  <a:cubicBezTo>
                    <a:pt x="453" y="231"/>
                    <a:pt x="429" y="278"/>
                    <a:pt x="429" y="326"/>
                  </a:cubicBezTo>
                  <a:cubicBezTo>
                    <a:pt x="405" y="1993"/>
                    <a:pt x="1" y="3612"/>
                    <a:pt x="334" y="5256"/>
                  </a:cubicBezTo>
                  <a:cubicBezTo>
                    <a:pt x="446" y="5784"/>
                    <a:pt x="1216" y="5882"/>
                    <a:pt x="1874" y="5882"/>
                  </a:cubicBezTo>
                  <a:cubicBezTo>
                    <a:pt x="2194" y="5882"/>
                    <a:pt x="2489" y="5859"/>
                    <a:pt x="2668" y="5851"/>
                  </a:cubicBezTo>
                  <a:cubicBezTo>
                    <a:pt x="3382" y="5851"/>
                    <a:pt x="4121" y="5827"/>
                    <a:pt x="4835" y="5780"/>
                  </a:cubicBezTo>
                  <a:cubicBezTo>
                    <a:pt x="5240" y="5660"/>
                    <a:pt x="5502" y="5303"/>
                    <a:pt x="5502" y="4898"/>
                  </a:cubicBezTo>
                  <a:cubicBezTo>
                    <a:pt x="5549" y="4136"/>
                    <a:pt x="5359" y="3350"/>
                    <a:pt x="5383" y="2588"/>
                  </a:cubicBezTo>
                  <a:cubicBezTo>
                    <a:pt x="5406" y="1826"/>
                    <a:pt x="5383" y="1064"/>
                    <a:pt x="5287" y="326"/>
                  </a:cubicBezTo>
                  <a:cubicBezTo>
                    <a:pt x="5287" y="231"/>
                    <a:pt x="5240" y="112"/>
                    <a:pt x="5121" y="112"/>
                  </a:cubicBezTo>
                  <a:cubicBezTo>
                    <a:pt x="4603" y="28"/>
                    <a:pt x="4083" y="0"/>
                    <a:pt x="35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9"/>
            <p:cNvSpPr/>
            <p:nvPr/>
          </p:nvSpPr>
          <p:spPr>
            <a:xfrm>
              <a:off x="5183200" y="3410425"/>
              <a:ext cx="132175" cy="45575"/>
            </a:xfrm>
            <a:custGeom>
              <a:rect b="b" l="l" r="r" t="t"/>
              <a:pathLst>
                <a:path extrusionOk="0" h="1823" w="5287">
                  <a:moveTo>
                    <a:pt x="2655" y="1"/>
                  </a:moveTo>
                  <a:cubicBezTo>
                    <a:pt x="2352" y="1"/>
                    <a:pt x="2048" y="149"/>
                    <a:pt x="1881" y="447"/>
                  </a:cubicBezTo>
                  <a:lnTo>
                    <a:pt x="500" y="447"/>
                  </a:lnTo>
                  <a:cubicBezTo>
                    <a:pt x="238" y="447"/>
                    <a:pt x="24" y="638"/>
                    <a:pt x="24" y="876"/>
                  </a:cubicBezTo>
                  <a:cubicBezTo>
                    <a:pt x="0" y="1138"/>
                    <a:pt x="214" y="1376"/>
                    <a:pt x="476" y="1376"/>
                  </a:cubicBezTo>
                  <a:lnTo>
                    <a:pt x="1881" y="1376"/>
                  </a:lnTo>
                  <a:cubicBezTo>
                    <a:pt x="2048" y="1674"/>
                    <a:pt x="2352" y="1822"/>
                    <a:pt x="2655" y="1822"/>
                  </a:cubicBezTo>
                  <a:cubicBezTo>
                    <a:pt x="2959" y="1822"/>
                    <a:pt x="3263" y="1674"/>
                    <a:pt x="3429" y="1376"/>
                  </a:cubicBezTo>
                  <a:lnTo>
                    <a:pt x="4834" y="1376"/>
                  </a:lnTo>
                  <a:cubicBezTo>
                    <a:pt x="5096" y="1376"/>
                    <a:pt x="5287" y="1138"/>
                    <a:pt x="5287" y="876"/>
                  </a:cubicBezTo>
                  <a:cubicBezTo>
                    <a:pt x="5263" y="638"/>
                    <a:pt x="5073" y="447"/>
                    <a:pt x="4811" y="447"/>
                  </a:cubicBezTo>
                  <a:lnTo>
                    <a:pt x="3429" y="447"/>
                  </a:lnTo>
                  <a:cubicBezTo>
                    <a:pt x="3263" y="149"/>
                    <a:pt x="2959" y="1"/>
                    <a:pt x="26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79"/>
          <p:cNvGrpSpPr/>
          <p:nvPr/>
        </p:nvGrpSpPr>
        <p:grpSpPr>
          <a:xfrm>
            <a:off x="3490777" y="3032751"/>
            <a:ext cx="369341" cy="310902"/>
            <a:chOff x="6236375" y="2802425"/>
            <a:chExt cx="282825" cy="238075"/>
          </a:xfrm>
        </p:grpSpPr>
        <p:sp>
          <p:nvSpPr>
            <p:cNvPr id="829" name="Google Shape;829;p79"/>
            <p:cNvSpPr/>
            <p:nvPr/>
          </p:nvSpPr>
          <p:spPr>
            <a:xfrm>
              <a:off x="6300300" y="2892150"/>
              <a:ext cx="52775" cy="41325"/>
            </a:xfrm>
            <a:custGeom>
              <a:rect b="b" l="l" r="r" t="t"/>
              <a:pathLst>
                <a:path extrusionOk="0" h="1653" w="2111">
                  <a:moveTo>
                    <a:pt x="959" y="1"/>
                  </a:moveTo>
                  <a:cubicBezTo>
                    <a:pt x="414" y="1"/>
                    <a:pt x="1" y="519"/>
                    <a:pt x="135" y="1079"/>
                  </a:cubicBezTo>
                  <a:cubicBezTo>
                    <a:pt x="246" y="1500"/>
                    <a:pt x="604" y="1653"/>
                    <a:pt x="999" y="1653"/>
                  </a:cubicBezTo>
                  <a:cubicBezTo>
                    <a:pt x="1028" y="1653"/>
                    <a:pt x="1058" y="1652"/>
                    <a:pt x="1088" y="1650"/>
                  </a:cubicBezTo>
                  <a:cubicBezTo>
                    <a:pt x="2050" y="1603"/>
                    <a:pt x="2110" y="6"/>
                    <a:pt x="1108" y="6"/>
                  </a:cubicBezTo>
                  <a:cubicBezTo>
                    <a:pt x="1093" y="6"/>
                    <a:pt x="1079" y="6"/>
                    <a:pt x="1064" y="7"/>
                  </a:cubicBezTo>
                  <a:cubicBezTo>
                    <a:pt x="1028" y="3"/>
                    <a:pt x="994" y="1"/>
                    <a:pt x="9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9"/>
            <p:cNvSpPr/>
            <p:nvPr/>
          </p:nvSpPr>
          <p:spPr>
            <a:xfrm>
              <a:off x="6357425" y="2845800"/>
              <a:ext cx="52800" cy="41825"/>
            </a:xfrm>
            <a:custGeom>
              <a:rect b="b" l="l" r="r" t="t"/>
              <a:pathLst>
                <a:path extrusionOk="0" h="1673" w="2112">
                  <a:moveTo>
                    <a:pt x="972" y="1"/>
                  </a:moveTo>
                  <a:cubicBezTo>
                    <a:pt x="432" y="1"/>
                    <a:pt x="0" y="527"/>
                    <a:pt x="160" y="1075"/>
                  </a:cubicBezTo>
                  <a:cubicBezTo>
                    <a:pt x="249" y="1500"/>
                    <a:pt x="590" y="1673"/>
                    <a:pt x="1006" y="1673"/>
                  </a:cubicBezTo>
                  <a:cubicBezTo>
                    <a:pt x="1033" y="1673"/>
                    <a:pt x="1061" y="1672"/>
                    <a:pt x="1089" y="1671"/>
                  </a:cubicBezTo>
                  <a:cubicBezTo>
                    <a:pt x="2051" y="1624"/>
                    <a:pt x="2111" y="3"/>
                    <a:pt x="1086" y="3"/>
                  </a:cubicBezTo>
                  <a:cubicBezTo>
                    <a:pt x="1071" y="3"/>
                    <a:pt x="1056" y="3"/>
                    <a:pt x="1041" y="4"/>
                  </a:cubicBezTo>
                  <a:cubicBezTo>
                    <a:pt x="1018" y="2"/>
                    <a:pt x="995" y="1"/>
                    <a:pt x="9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9"/>
            <p:cNvSpPr/>
            <p:nvPr/>
          </p:nvSpPr>
          <p:spPr>
            <a:xfrm>
              <a:off x="6428925" y="2862400"/>
              <a:ext cx="52750" cy="41900"/>
            </a:xfrm>
            <a:custGeom>
              <a:rect b="b" l="l" r="r" t="t"/>
              <a:pathLst>
                <a:path extrusionOk="0" h="1676" w="2110">
                  <a:moveTo>
                    <a:pt x="962" y="0"/>
                  </a:moveTo>
                  <a:cubicBezTo>
                    <a:pt x="415" y="0"/>
                    <a:pt x="1" y="539"/>
                    <a:pt x="158" y="1078"/>
                  </a:cubicBezTo>
                  <a:cubicBezTo>
                    <a:pt x="247" y="1503"/>
                    <a:pt x="609" y="1676"/>
                    <a:pt x="1008" y="1676"/>
                  </a:cubicBezTo>
                  <a:cubicBezTo>
                    <a:pt x="1034" y="1676"/>
                    <a:pt x="1060" y="1675"/>
                    <a:pt x="1086" y="1673"/>
                  </a:cubicBezTo>
                  <a:cubicBezTo>
                    <a:pt x="2056" y="1626"/>
                    <a:pt x="2110" y="6"/>
                    <a:pt x="1085" y="6"/>
                  </a:cubicBezTo>
                  <a:cubicBezTo>
                    <a:pt x="1078" y="6"/>
                    <a:pt x="1070" y="6"/>
                    <a:pt x="1063" y="6"/>
                  </a:cubicBezTo>
                  <a:cubicBezTo>
                    <a:pt x="1029" y="2"/>
                    <a:pt x="995" y="0"/>
                    <a:pt x="9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9"/>
            <p:cNvSpPr/>
            <p:nvPr/>
          </p:nvSpPr>
          <p:spPr>
            <a:xfrm>
              <a:off x="6408025" y="2924450"/>
              <a:ext cx="76625" cy="59725"/>
            </a:xfrm>
            <a:custGeom>
              <a:rect b="b" l="l" r="r" t="t"/>
              <a:pathLst>
                <a:path extrusionOk="0" h="2389" w="3065">
                  <a:moveTo>
                    <a:pt x="1517" y="0"/>
                  </a:moveTo>
                  <a:cubicBezTo>
                    <a:pt x="877" y="0"/>
                    <a:pt x="0" y="458"/>
                    <a:pt x="255" y="1549"/>
                  </a:cubicBezTo>
                  <a:cubicBezTo>
                    <a:pt x="409" y="2139"/>
                    <a:pt x="883" y="2388"/>
                    <a:pt x="1457" y="2388"/>
                  </a:cubicBezTo>
                  <a:cubicBezTo>
                    <a:pt x="1508" y="2388"/>
                    <a:pt x="1560" y="2386"/>
                    <a:pt x="1613" y="2383"/>
                  </a:cubicBezTo>
                  <a:cubicBezTo>
                    <a:pt x="2980" y="2312"/>
                    <a:pt x="3064" y="0"/>
                    <a:pt x="1610" y="0"/>
                  </a:cubicBezTo>
                  <a:cubicBezTo>
                    <a:pt x="1595" y="0"/>
                    <a:pt x="1580" y="1"/>
                    <a:pt x="1565" y="1"/>
                  </a:cubicBezTo>
                  <a:cubicBezTo>
                    <a:pt x="1549" y="1"/>
                    <a:pt x="1533" y="0"/>
                    <a:pt x="15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9"/>
            <p:cNvSpPr/>
            <p:nvPr/>
          </p:nvSpPr>
          <p:spPr>
            <a:xfrm>
              <a:off x="6236375" y="2802425"/>
              <a:ext cx="282825" cy="238075"/>
            </a:xfrm>
            <a:custGeom>
              <a:rect b="b" l="l" r="r" t="t"/>
              <a:pathLst>
                <a:path extrusionOk="0" h="9523" w="11313">
                  <a:moveTo>
                    <a:pt x="6831" y="950"/>
                  </a:moveTo>
                  <a:cubicBezTo>
                    <a:pt x="7938" y="950"/>
                    <a:pt x="9013" y="1343"/>
                    <a:pt x="9836" y="2286"/>
                  </a:cubicBezTo>
                  <a:cubicBezTo>
                    <a:pt x="10384" y="2929"/>
                    <a:pt x="10336" y="4263"/>
                    <a:pt x="10289" y="5025"/>
                  </a:cubicBezTo>
                  <a:cubicBezTo>
                    <a:pt x="10241" y="6097"/>
                    <a:pt x="9908" y="7240"/>
                    <a:pt x="9146" y="8002"/>
                  </a:cubicBezTo>
                  <a:cubicBezTo>
                    <a:pt x="8828" y="8331"/>
                    <a:pt x="8185" y="8579"/>
                    <a:pt x="7638" y="8579"/>
                  </a:cubicBezTo>
                  <a:cubicBezTo>
                    <a:pt x="7078" y="8579"/>
                    <a:pt x="6620" y="8319"/>
                    <a:pt x="6717" y="7621"/>
                  </a:cubicBezTo>
                  <a:cubicBezTo>
                    <a:pt x="6836" y="6835"/>
                    <a:pt x="6669" y="5692"/>
                    <a:pt x="5621" y="5668"/>
                  </a:cubicBezTo>
                  <a:cubicBezTo>
                    <a:pt x="5606" y="5668"/>
                    <a:pt x="5591" y="5668"/>
                    <a:pt x="5576" y="5668"/>
                  </a:cubicBezTo>
                  <a:cubicBezTo>
                    <a:pt x="4473" y="5668"/>
                    <a:pt x="3602" y="6420"/>
                    <a:pt x="2496" y="6420"/>
                  </a:cubicBezTo>
                  <a:cubicBezTo>
                    <a:pt x="2359" y="6420"/>
                    <a:pt x="2218" y="6408"/>
                    <a:pt x="2073" y="6382"/>
                  </a:cubicBezTo>
                  <a:cubicBezTo>
                    <a:pt x="1001" y="6192"/>
                    <a:pt x="1239" y="4906"/>
                    <a:pt x="1573" y="4192"/>
                  </a:cubicBezTo>
                  <a:cubicBezTo>
                    <a:pt x="1978" y="3453"/>
                    <a:pt x="2501" y="2810"/>
                    <a:pt x="3168" y="2310"/>
                  </a:cubicBezTo>
                  <a:cubicBezTo>
                    <a:pt x="4196" y="1488"/>
                    <a:pt x="5535" y="950"/>
                    <a:pt x="6831" y="950"/>
                  </a:cubicBezTo>
                  <a:close/>
                  <a:moveTo>
                    <a:pt x="6683" y="0"/>
                  </a:moveTo>
                  <a:cubicBezTo>
                    <a:pt x="5141" y="0"/>
                    <a:pt x="3707" y="719"/>
                    <a:pt x="2501" y="1667"/>
                  </a:cubicBezTo>
                  <a:cubicBezTo>
                    <a:pt x="1239" y="2763"/>
                    <a:pt x="1" y="4311"/>
                    <a:pt x="477" y="6073"/>
                  </a:cubicBezTo>
                  <a:cubicBezTo>
                    <a:pt x="746" y="7042"/>
                    <a:pt x="1630" y="7348"/>
                    <a:pt x="2547" y="7348"/>
                  </a:cubicBezTo>
                  <a:cubicBezTo>
                    <a:pt x="3094" y="7348"/>
                    <a:pt x="3652" y="7239"/>
                    <a:pt x="4097" y="7097"/>
                  </a:cubicBezTo>
                  <a:cubicBezTo>
                    <a:pt x="4430" y="6978"/>
                    <a:pt x="4764" y="6787"/>
                    <a:pt x="5121" y="6668"/>
                  </a:cubicBezTo>
                  <a:cubicBezTo>
                    <a:pt x="5245" y="6622"/>
                    <a:pt x="5348" y="6601"/>
                    <a:pt x="5434" y="6601"/>
                  </a:cubicBezTo>
                  <a:cubicBezTo>
                    <a:pt x="5881" y="6601"/>
                    <a:pt x="5872" y="7154"/>
                    <a:pt x="5812" y="7573"/>
                  </a:cubicBezTo>
                  <a:cubicBezTo>
                    <a:pt x="5716" y="8121"/>
                    <a:pt x="5740" y="8764"/>
                    <a:pt x="6264" y="9097"/>
                  </a:cubicBezTo>
                  <a:cubicBezTo>
                    <a:pt x="6688" y="9392"/>
                    <a:pt x="7176" y="9523"/>
                    <a:pt x="7669" y="9523"/>
                  </a:cubicBezTo>
                  <a:cubicBezTo>
                    <a:pt x="8450" y="9523"/>
                    <a:pt x="9243" y="9194"/>
                    <a:pt x="9813" y="8669"/>
                  </a:cubicBezTo>
                  <a:cubicBezTo>
                    <a:pt x="10741" y="7811"/>
                    <a:pt x="11075" y="6430"/>
                    <a:pt x="11194" y="5216"/>
                  </a:cubicBezTo>
                  <a:cubicBezTo>
                    <a:pt x="11313" y="4144"/>
                    <a:pt x="11241" y="2620"/>
                    <a:pt x="10551" y="1715"/>
                  </a:cubicBezTo>
                  <a:cubicBezTo>
                    <a:pt x="9836" y="810"/>
                    <a:pt x="8693" y="310"/>
                    <a:pt x="7645" y="95"/>
                  </a:cubicBezTo>
                  <a:cubicBezTo>
                    <a:pt x="7321" y="30"/>
                    <a:pt x="6999" y="0"/>
                    <a:pt x="66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79"/>
          <p:cNvGrpSpPr/>
          <p:nvPr/>
        </p:nvGrpSpPr>
        <p:grpSpPr>
          <a:xfrm>
            <a:off x="4615842" y="1543104"/>
            <a:ext cx="315701" cy="284849"/>
            <a:chOff x="5698175" y="2389350"/>
            <a:chExt cx="241750" cy="218125"/>
          </a:xfrm>
        </p:grpSpPr>
        <p:sp>
          <p:nvSpPr>
            <p:cNvPr id="835" name="Google Shape;835;p79"/>
            <p:cNvSpPr/>
            <p:nvPr/>
          </p:nvSpPr>
          <p:spPr>
            <a:xfrm>
              <a:off x="5698175" y="2389350"/>
              <a:ext cx="241750" cy="218125"/>
            </a:xfrm>
            <a:custGeom>
              <a:rect b="b" l="l" r="r" t="t"/>
              <a:pathLst>
                <a:path extrusionOk="0" h="8725" w="9670">
                  <a:moveTo>
                    <a:pt x="4981" y="932"/>
                  </a:moveTo>
                  <a:cubicBezTo>
                    <a:pt x="6004" y="932"/>
                    <a:pt x="7073" y="1171"/>
                    <a:pt x="7788" y="1854"/>
                  </a:cubicBezTo>
                  <a:cubicBezTo>
                    <a:pt x="8526" y="2663"/>
                    <a:pt x="8669" y="3830"/>
                    <a:pt x="8145" y="4783"/>
                  </a:cubicBezTo>
                  <a:cubicBezTo>
                    <a:pt x="7541" y="5894"/>
                    <a:pt x="6313" y="6175"/>
                    <a:pt x="5130" y="6175"/>
                  </a:cubicBezTo>
                  <a:cubicBezTo>
                    <a:pt x="4868" y="6175"/>
                    <a:pt x="4609" y="6162"/>
                    <a:pt x="4359" y="6140"/>
                  </a:cubicBezTo>
                  <a:cubicBezTo>
                    <a:pt x="4323" y="6128"/>
                    <a:pt x="4287" y="6122"/>
                    <a:pt x="4249" y="6122"/>
                  </a:cubicBezTo>
                  <a:cubicBezTo>
                    <a:pt x="4210" y="6122"/>
                    <a:pt x="4168" y="6128"/>
                    <a:pt x="4121" y="6140"/>
                  </a:cubicBezTo>
                  <a:cubicBezTo>
                    <a:pt x="4025" y="6140"/>
                    <a:pt x="3930" y="6188"/>
                    <a:pt x="3859" y="6283"/>
                  </a:cubicBezTo>
                  <a:cubicBezTo>
                    <a:pt x="3263" y="6712"/>
                    <a:pt x="2644" y="7140"/>
                    <a:pt x="2025" y="7521"/>
                  </a:cubicBezTo>
                  <a:cubicBezTo>
                    <a:pt x="1953" y="6807"/>
                    <a:pt x="1953" y="6092"/>
                    <a:pt x="1953" y="5354"/>
                  </a:cubicBezTo>
                  <a:cubicBezTo>
                    <a:pt x="1953" y="5235"/>
                    <a:pt x="1906" y="5116"/>
                    <a:pt x="1811" y="5045"/>
                  </a:cubicBezTo>
                  <a:cubicBezTo>
                    <a:pt x="1382" y="4164"/>
                    <a:pt x="1358" y="3140"/>
                    <a:pt x="1763" y="2258"/>
                  </a:cubicBezTo>
                  <a:cubicBezTo>
                    <a:pt x="2096" y="1496"/>
                    <a:pt x="2858" y="1211"/>
                    <a:pt x="3620" y="1068"/>
                  </a:cubicBezTo>
                  <a:cubicBezTo>
                    <a:pt x="4037" y="984"/>
                    <a:pt x="4504" y="932"/>
                    <a:pt x="4981" y="932"/>
                  </a:cubicBezTo>
                  <a:close/>
                  <a:moveTo>
                    <a:pt x="4996" y="0"/>
                  </a:moveTo>
                  <a:cubicBezTo>
                    <a:pt x="4210" y="0"/>
                    <a:pt x="3434" y="121"/>
                    <a:pt x="2787" y="306"/>
                  </a:cubicBezTo>
                  <a:cubicBezTo>
                    <a:pt x="620" y="949"/>
                    <a:pt x="1" y="3687"/>
                    <a:pt x="1025" y="5521"/>
                  </a:cubicBezTo>
                  <a:cubicBezTo>
                    <a:pt x="1025" y="6474"/>
                    <a:pt x="1072" y="7450"/>
                    <a:pt x="1191" y="8402"/>
                  </a:cubicBezTo>
                  <a:cubicBezTo>
                    <a:pt x="1242" y="8606"/>
                    <a:pt x="1426" y="8725"/>
                    <a:pt x="1622" y="8725"/>
                  </a:cubicBezTo>
                  <a:cubicBezTo>
                    <a:pt x="1701" y="8725"/>
                    <a:pt x="1783" y="8706"/>
                    <a:pt x="1858" y="8664"/>
                  </a:cubicBezTo>
                  <a:cubicBezTo>
                    <a:pt x="2715" y="8188"/>
                    <a:pt x="3549" y="7640"/>
                    <a:pt x="4359" y="7069"/>
                  </a:cubicBezTo>
                  <a:cubicBezTo>
                    <a:pt x="4596" y="7088"/>
                    <a:pt x="4836" y="7098"/>
                    <a:pt x="5075" y="7098"/>
                  </a:cubicBezTo>
                  <a:cubicBezTo>
                    <a:pt x="6639" y="7098"/>
                    <a:pt x="8197" y="6647"/>
                    <a:pt x="9003" y="5140"/>
                  </a:cubicBezTo>
                  <a:cubicBezTo>
                    <a:pt x="9669" y="3782"/>
                    <a:pt x="9384" y="2139"/>
                    <a:pt x="8312" y="1115"/>
                  </a:cubicBezTo>
                  <a:cubicBezTo>
                    <a:pt x="7496" y="299"/>
                    <a:pt x="6234" y="0"/>
                    <a:pt x="49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9"/>
            <p:cNvSpPr/>
            <p:nvPr/>
          </p:nvSpPr>
          <p:spPr>
            <a:xfrm>
              <a:off x="5757350" y="2438400"/>
              <a:ext cx="117725" cy="27325"/>
            </a:xfrm>
            <a:custGeom>
              <a:rect b="b" l="l" r="r" t="t"/>
              <a:pathLst>
                <a:path extrusionOk="0" h="1093" w="4709">
                  <a:moveTo>
                    <a:pt x="1609" y="0"/>
                  </a:moveTo>
                  <a:cubicBezTo>
                    <a:pt x="1129" y="0"/>
                    <a:pt x="646" y="265"/>
                    <a:pt x="229" y="463"/>
                  </a:cubicBezTo>
                  <a:cubicBezTo>
                    <a:pt x="0" y="567"/>
                    <a:pt x="135" y="890"/>
                    <a:pt x="364" y="890"/>
                  </a:cubicBezTo>
                  <a:cubicBezTo>
                    <a:pt x="397" y="890"/>
                    <a:pt x="432" y="883"/>
                    <a:pt x="468" y="868"/>
                  </a:cubicBezTo>
                  <a:cubicBezTo>
                    <a:pt x="825" y="654"/>
                    <a:pt x="1230" y="535"/>
                    <a:pt x="1658" y="463"/>
                  </a:cubicBezTo>
                  <a:cubicBezTo>
                    <a:pt x="1672" y="462"/>
                    <a:pt x="1685" y="462"/>
                    <a:pt x="1699" y="462"/>
                  </a:cubicBezTo>
                  <a:cubicBezTo>
                    <a:pt x="2152" y="462"/>
                    <a:pt x="2456" y="848"/>
                    <a:pt x="2849" y="987"/>
                  </a:cubicBezTo>
                  <a:cubicBezTo>
                    <a:pt x="3037" y="1062"/>
                    <a:pt x="3208" y="1092"/>
                    <a:pt x="3373" y="1092"/>
                  </a:cubicBezTo>
                  <a:cubicBezTo>
                    <a:pt x="3729" y="1092"/>
                    <a:pt x="4053" y="951"/>
                    <a:pt x="4445" y="820"/>
                  </a:cubicBezTo>
                  <a:cubicBezTo>
                    <a:pt x="4709" y="732"/>
                    <a:pt x="4627" y="360"/>
                    <a:pt x="4388" y="360"/>
                  </a:cubicBezTo>
                  <a:cubicBezTo>
                    <a:pt x="4368" y="360"/>
                    <a:pt x="4347" y="362"/>
                    <a:pt x="4326" y="368"/>
                  </a:cubicBezTo>
                  <a:cubicBezTo>
                    <a:pt x="3986" y="486"/>
                    <a:pt x="3692" y="613"/>
                    <a:pt x="3381" y="613"/>
                  </a:cubicBezTo>
                  <a:cubicBezTo>
                    <a:pt x="3191" y="613"/>
                    <a:pt x="2994" y="566"/>
                    <a:pt x="2778" y="439"/>
                  </a:cubicBezTo>
                  <a:cubicBezTo>
                    <a:pt x="2516" y="249"/>
                    <a:pt x="2206" y="106"/>
                    <a:pt x="1896" y="34"/>
                  </a:cubicBezTo>
                  <a:cubicBezTo>
                    <a:pt x="1801" y="11"/>
                    <a:pt x="1705" y="0"/>
                    <a:pt x="1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9"/>
            <p:cNvSpPr/>
            <p:nvPr/>
          </p:nvSpPr>
          <p:spPr>
            <a:xfrm>
              <a:off x="5757475" y="2485075"/>
              <a:ext cx="117475" cy="27425"/>
            </a:xfrm>
            <a:custGeom>
              <a:rect b="b" l="l" r="r" t="t"/>
              <a:pathLst>
                <a:path extrusionOk="0" h="1097" w="4699">
                  <a:moveTo>
                    <a:pt x="1643" y="0"/>
                  </a:moveTo>
                  <a:cubicBezTo>
                    <a:pt x="1150" y="0"/>
                    <a:pt x="652" y="274"/>
                    <a:pt x="224" y="477"/>
                  </a:cubicBezTo>
                  <a:cubicBezTo>
                    <a:pt x="1" y="579"/>
                    <a:pt x="124" y="889"/>
                    <a:pt x="343" y="889"/>
                  </a:cubicBezTo>
                  <a:cubicBezTo>
                    <a:pt x="380" y="889"/>
                    <a:pt x="421" y="879"/>
                    <a:pt x="463" y="858"/>
                  </a:cubicBezTo>
                  <a:cubicBezTo>
                    <a:pt x="820" y="668"/>
                    <a:pt x="1225" y="525"/>
                    <a:pt x="1653" y="477"/>
                  </a:cubicBezTo>
                  <a:cubicBezTo>
                    <a:pt x="1678" y="475"/>
                    <a:pt x="1703" y="474"/>
                    <a:pt x="1727" y="474"/>
                  </a:cubicBezTo>
                  <a:cubicBezTo>
                    <a:pt x="2162" y="474"/>
                    <a:pt x="2460" y="866"/>
                    <a:pt x="2844" y="1001"/>
                  </a:cubicBezTo>
                  <a:cubicBezTo>
                    <a:pt x="3031" y="1069"/>
                    <a:pt x="3201" y="1096"/>
                    <a:pt x="3365" y="1096"/>
                  </a:cubicBezTo>
                  <a:cubicBezTo>
                    <a:pt x="3723" y="1096"/>
                    <a:pt x="4048" y="965"/>
                    <a:pt x="4440" y="835"/>
                  </a:cubicBezTo>
                  <a:cubicBezTo>
                    <a:pt x="4698" y="748"/>
                    <a:pt x="4625" y="369"/>
                    <a:pt x="4397" y="369"/>
                  </a:cubicBezTo>
                  <a:cubicBezTo>
                    <a:pt x="4373" y="369"/>
                    <a:pt x="4347" y="373"/>
                    <a:pt x="4321" y="382"/>
                  </a:cubicBezTo>
                  <a:cubicBezTo>
                    <a:pt x="3990" y="497"/>
                    <a:pt x="3703" y="612"/>
                    <a:pt x="3402" y="612"/>
                  </a:cubicBezTo>
                  <a:cubicBezTo>
                    <a:pt x="3204" y="612"/>
                    <a:pt x="2999" y="562"/>
                    <a:pt x="2773" y="430"/>
                  </a:cubicBezTo>
                  <a:cubicBezTo>
                    <a:pt x="2511" y="263"/>
                    <a:pt x="2201" y="120"/>
                    <a:pt x="1891" y="25"/>
                  </a:cubicBezTo>
                  <a:cubicBezTo>
                    <a:pt x="1809" y="8"/>
                    <a:pt x="1726" y="0"/>
                    <a:pt x="16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8" name="Google Shape;838;p79"/>
          <p:cNvPicPr preferRelativeResize="0"/>
          <p:nvPr/>
        </p:nvPicPr>
        <p:blipFill>
          <a:blip r:embed="rId3">
            <a:alphaModFix/>
          </a:blip>
          <a:stretch>
            <a:fillRect/>
          </a:stretch>
        </p:blipFill>
        <p:spPr>
          <a:xfrm flipH="1">
            <a:off x="6920209" y="2931163"/>
            <a:ext cx="2015919" cy="101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par>
                                <p:cTn fill="hold" nodeType="with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1000"/>
                                        <p:tgtEl>
                                          <p:spTgt spid="819"/>
                                        </p:tgtEl>
                                      </p:cBhvr>
                                    </p:animEffect>
                                  </p:childTnLst>
                                </p:cTn>
                              </p:par>
                              <p:par>
                                <p:cTn fill="hold" nodeType="with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000"/>
                                        <p:tgtEl>
                                          <p:spTgt spid="824"/>
                                        </p:tgtEl>
                                      </p:cBhvr>
                                    </p:animEffect>
                                  </p:childTnLst>
                                </p:cTn>
                              </p:par>
                              <p:par>
                                <p:cTn fill="hold" nodeType="with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par>
                                <p:cTn fill="hold" nodeType="with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1000"/>
                                        <p:tgtEl>
                                          <p:spTgt spid="8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80"/>
          <p:cNvSpPr txBox="1"/>
          <p:nvPr>
            <p:ph type="title"/>
          </p:nvPr>
        </p:nvSpPr>
        <p:spPr>
          <a:xfrm>
            <a:off x="1002325" y="711175"/>
            <a:ext cx="3082200" cy="9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Exam’s grades</a:t>
            </a:r>
            <a:endParaRPr/>
          </a:p>
        </p:txBody>
      </p:sp>
      <p:graphicFrame>
        <p:nvGraphicFramePr>
          <p:cNvPr id="844" name="Google Shape;844;p80"/>
          <p:cNvGraphicFramePr/>
          <p:nvPr/>
        </p:nvGraphicFramePr>
        <p:xfrm>
          <a:off x="1002325" y="1611875"/>
          <a:ext cx="3000000" cy="3000000"/>
        </p:xfrm>
        <a:graphic>
          <a:graphicData uri="http://schemas.openxmlformats.org/drawingml/2006/table">
            <a:tbl>
              <a:tblPr>
                <a:noFill/>
                <a:tableStyleId>{6160536A-9E3E-4040-8BED-35A10465B57E}</a:tableStyleId>
              </a:tblPr>
              <a:tblGrid>
                <a:gridCol w="1824200"/>
                <a:gridCol w="590650"/>
                <a:gridCol w="590675"/>
              </a:tblGrid>
              <a:tr h="396200">
                <a:tc gridSpan="3">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Grades</a:t>
                      </a:r>
                      <a:endParaRPr b="1" sz="2100">
                        <a:solidFill>
                          <a:schemeClr val="accent2"/>
                        </a:solidFill>
                        <a:latin typeface="Concert One"/>
                        <a:ea typeface="Concert One"/>
                        <a:cs typeface="Concert One"/>
                        <a:sym typeface="Concert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hMerge="1"/>
                <a:tc hMerge="1"/>
              </a:tr>
              <a:tr h="502900">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Student</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Q1</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Q2</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54175">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F</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54175">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B</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54175">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C</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F</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845" name="Google Shape;845;p80"/>
          <p:cNvGraphicFramePr/>
          <p:nvPr/>
        </p:nvGraphicFramePr>
        <p:xfrm>
          <a:off x="5102900" y="1611875"/>
          <a:ext cx="3000000" cy="3000000"/>
        </p:xfrm>
        <a:graphic>
          <a:graphicData uri="http://schemas.openxmlformats.org/drawingml/2006/table">
            <a:tbl>
              <a:tblPr>
                <a:noFill/>
                <a:tableStyleId>{6160536A-9E3E-4040-8BED-35A10465B57E}</a:tableStyleId>
              </a:tblPr>
              <a:tblGrid>
                <a:gridCol w="1824200"/>
                <a:gridCol w="590650"/>
                <a:gridCol w="590675"/>
              </a:tblGrid>
              <a:tr h="396200">
                <a:tc gridSpan="3">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Grades</a:t>
                      </a:r>
                      <a:endParaRPr b="1" sz="2100">
                        <a:solidFill>
                          <a:schemeClr val="accent2"/>
                        </a:solidFill>
                        <a:latin typeface="Concert One"/>
                        <a:ea typeface="Concert One"/>
                        <a:cs typeface="Concert One"/>
                        <a:sym typeface="Concert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hMerge="1"/>
                <a:tc hMerge="1"/>
              </a:tr>
              <a:tr h="502900">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Student</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Q1</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Q2</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254175">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C</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54175">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F</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54175">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B</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B</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C</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par>
                                <p:cTn fill="hold" nodeType="with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81"/>
          <p:cNvSpPr txBox="1"/>
          <p:nvPr>
            <p:ph type="title"/>
          </p:nvPr>
        </p:nvSpPr>
        <p:spPr>
          <a:xfrm>
            <a:off x="1002325" y="711175"/>
            <a:ext cx="3273900" cy="8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diagram</a:t>
            </a:r>
            <a:endParaRPr/>
          </a:p>
        </p:txBody>
      </p:sp>
      <p:sp>
        <p:nvSpPr>
          <p:cNvPr id="851" name="Google Shape;851;p81"/>
          <p:cNvSpPr txBox="1"/>
          <p:nvPr>
            <p:ph idx="4294967295" type="title"/>
          </p:nvPr>
        </p:nvSpPr>
        <p:spPr>
          <a:xfrm>
            <a:off x="1721275" y="2267675"/>
            <a:ext cx="1554000" cy="66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3</a:t>
            </a:r>
            <a:r>
              <a:rPr lang="en">
                <a:solidFill>
                  <a:schemeClr val="dk2"/>
                </a:solidFill>
              </a:rPr>
              <a:t>0%</a:t>
            </a:r>
            <a:endParaRPr>
              <a:solidFill>
                <a:schemeClr val="dk2"/>
              </a:solidFill>
            </a:endParaRPr>
          </a:p>
        </p:txBody>
      </p:sp>
      <p:sp>
        <p:nvSpPr>
          <p:cNvPr id="852" name="Google Shape;852;p81"/>
          <p:cNvSpPr txBox="1"/>
          <p:nvPr>
            <p:ph idx="4294967295" type="subTitle"/>
          </p:nvPr>
        </p:nvSpPr>
        <p:spPr>
          <a:xfrm>
            <a:off x="771575" y="3321375"/>
            <a:ext cx="15540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Mercury is smallest one</a:t>
            </a:r>
            <a:endParaRPr sz="1400">
              <a:solidFill>
                <a:schemeClr val="dk2"/>
              </a:solidFill>
            </a:endParaRPr>
          </a:p>
        </p:txBody>
      </p:sp>
      <p:sp>
        <p:nvSpPr>
          <p:cNvPr id="853" name="Google Shape;853;p81"/>
          <p:cNvSpPr txBox="1"/>
          <p:nvPr>
            <p:ph idx="4294967295" type="subTitle"/>
          </p:nvPr>
        </p:nvSpPr>
        <p:spPr>
          <a:xfrm>
            <a:off x="2628450" y="3321375"/>
            <a:ext cx="15540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Venus is a hot planet</a:t>
            </a:r>
            <a:endParaRPr sz="1400">
              <a:solidFill>
                <a:schemeClr val="dk2"/>
              </a:solidFill>
            </a:endParaRPr>
          </a:p>
        </p:txBody>
      </p:sp>
      <p:pic>
        <p:nvPicPr>
          <p:cNvPr id="854" name="Google Shape;854;p81"/>
          <p:cNvPicPr preferRelativeResize="0"/>
          <p:nvPr/>
        </p:nvPicPr>
        <p:blipFill>
          <a:blip r:embed="rId3">
            <a:alphaModFix amt="86000"/>
          </a:blip>
          <a:stretch>
            <a:fillRect/>
          </a:stretch>
        </p:blipFill>
        <p:spPr>
          <a:xfrm rot="729287">
            <a:off x="1914022" y="2153044"/>
            <a:ext cx="1168505" cy="837414"/>
          </a:xfrm>
          <a:prstGeom prst="rect">
            <a:avLst/>
          </a:prstGeom>
          <a:noFill/>
          <a:ln>
            <a:noFill/>
          </a:ln>
        </p:spPr>
      </p:pic>
      <p:pic>
        <p:nvPicPr>
          <p:cNvPr id="855" name="Google Shape;855;p81"/>
          <p:cNvPicPr preferRelativeResize="0"/>
          <p:nvPr/>
        </p:nvPicPr>
        <p:blipFill>
          <a:blip r:embed="rId3">
            <a:alphaModFix amt="86000"/>
          </a:blip>
          <a:stretch>
            <a:fillRect/>
          </a:stretch>
        </p:blipFill>
        <p:spPr>
          <a:xfrm rot="729296">
            <a:off x="6095864" y="1995375"/>
            <a:ext cx="1211373" cy="868148"/>
          </a:xfrm>
          <a:prstGeom prst="rect">
            <a:avLst/>
          </a:prstGeom>
          <a:noFill/>
          <a:ln>
            <a:noFill/>
          </a:ln>
        </p:spPr>
      </p:pic>
      <p:sp>
        <p:nvSpPr>
          <p:cNvPr id="856" name="Google Shape;856;p81"/>
          <p:cNvSpPr/>
          <p:nvPr/>
        </p:nvSpPr>
        <p:spPr>
          <a:xfrm>
            <a:off x="6364123" y="2137038"/>
            <a:ext cx="674863" cy="488424"/>
          </a:xfrm>
          <a:custGeom>
            <a:rect b="b" l="l" r="r" t="t"/>
            <a:pathLst>
              <a:path extrusionOk="0" h="25582" w="35347">
                <a:moveTo>
                  <a:pt x="32086" y="1331"/>
                </a:moveTo>
                <a:cubicBezTo>
                  <a:pt x="32060" y="1725"/>
                  <a:pt x="32014" y="2116"/>
                  <a:pt x="31884" y="2511"/>
                </a:cubicBezTo>
                <a:cubicBezTo>
                  <a:pt x="31710" y="3037"/>
                  <a:pt x="31422" y="3448"/>
                  <a:pt x="31140" y="3873"/>
                </a:cubicBezTo>
                <a:lnTo>
                  <a:pt x="31140" y="3875"/>
                </a:lnTo>
                <a:cubicBezTo>
                  <a:pt x="31045" y="3802"/>
                  <a:pt x="30957" y="3717"/>
                  <a:pt x="30879" y="3626"/>
                </a:cubicBezTo>
                <a:cubicBezTo>
                  <a:pt x="30960" y="3537"/>
                  <a:pt x="31004" y="3420"/>
                  <a:pt x="31004" y="3300"/>
                </a:cubicBezTo>
                <a:cubicBezTo>
                  <a:pt x="31012" y="2456"/>
                  <a:pt x="31170" y="1364"/>
                  <a:pt x="32086" y="1331"/>
                </a:cubicBezTo>
                <a:close/>
                <a:moveTo>
                  <a:pt x="33448" y="2151"/>
                </a:moveTo>
                <a:lnTo>
                  <a:pt x="33448" y="2151"/>
                </a:lnTo>
                <a:cubicBezTo>
                  <a:pt x="33674" y="2664"/>
                  <a:pt x="33586" y="3318"/>
                  <a:pt x="33167" y="3795"/>
                </a:cubicBezTo>
                <a:cubicBezTo>
                  <a:pt x="33046" y="3933"/>
                  <a:pt x="32896" y="4044"/>
                  <a:pt x="32729" y="4118"/>
                </a:cubicBezTo>
                <a:cubicBezTo>
                  <a:pt x="33098" y="3528"/>
                  <a:pt x="33326" y="2819"/>
                  <a:pt x="33448" y="2151"/>
                </a:cubicBezTo>
                <a:close/>
                <a:moveTo>
                  <a:pt x="32524" y="1387"/>
                </a:moveTo>
                <a:cubicBezTo>
                  <a:pt x="32540" y="1390"/>
                  <a:pt x="32555" y="1392"/>
                  <a:pt x="32571" y="1397"/>
                </a:cubicBezTo>
                <a:cubicBezTo>
                  <a:pt x="32884" y="1486"/>
                  <a:pt x="33123" y="1661"/>
                  <a:pt x="33289" y="1878"/>
                </a:cubicBezTo>
                <a:cubicBezTo>
                  <a:pt x="33081" y="2445"/>
                  <a:pt x="32804" y="2943"/>
                  <a:pt x="32503" y="3432"/>
                </a:cubicBezTo>
                <a:cubicBezTo>
                  <a:pt x="32416" y="3432"/>
                  <a:pt x="32336" y="3480"/>
                  <a:pt x="32295" y="3557"/>
                </a:cubicBezTo>
                <a:cubicBezTo>
                  <a:pt x="32169" y="3777"/>
                  <a:pt x="32049" y="4000"/>
                  <a:pt x="31925" y="4221"/>
                </a:cubicBezTo>
                <a:cubicBezTo>
                  <a:pt x="31817" y="4204"/>
                  <a:pt x="31712" y="4175"/>
                  <a:pt x="31611" y="4138"/>
                </a:cubicBezTo>
                <a:cubicBezTo>
                  <a:pt x="32171" y="3413"/>
                  <a:pt x="32513" y="2340"/>
                  <a:pt x="32524" y="1387"/>
                </a:cubicBezTo>
                <a:close/>
                <a:moveTo>
                  <a:pt x="9407" y="5159"/>
                </a:moveTo>
                <a:cubicBezTo>
                  <a:pt x="10187" y="6580"/>
                  <a:pt x="10603" y="7882"/>
                  <a:pt x="10645" y="9398"/>
                </a:cubicBezTo>
                <a:cubicBezTo>
                  <a:pt x="10279" y="9775"/>
                  <a:pt x="9939" y="10175"/>
                  <a:pt x="9627" y="10596"/>
                </a:cubicBezTo>
                <a:lnTo>
                  <a:pt x="9626" y="10596"/>
                </a:lnTo>
                <a:cubicBezTo>
                  <a:pt x="9570" y="10548"/>
                  <a:pt x="9511" y="10506"/>
                  <a:pt x="9457" y="10455"/>
                </a:cubicBezTo>
                <a:cubicBezTo>
                  <a:pt x="8958" y="9988"/>
                  <a:pt x="8631" y="9478"/>
                  <a:pt x="8445" y="8950"/>
                </a:cubicBezTo>
                <a:cubicBezTo>
                  <a:pt x="8239" y="7563"/>
                  <a:pt x="8522" y="6110"/>
                  <a:pt x="9407" y="5159"/>
                </a:cubicBezTo>
                <a:close/>
                <a:moveTo>
                  <a:pt x="14031" y="4662"/>
                </a:moveTo>
                <a:lnTo>
                  <a:pt x="14031" y="4662"/>
                </a:lnTo>
                <a:cubicBezTo>
                  <a:pt x="15409" y="5488"/>
                  <a:pt x="16195" y="7133"/>
                  <a:pt x="15661" y="8877"/>
                </a:cubicBezTo>
                <a:lnTo>
                  <a:pt x="15659" y="8877"/>
                </a:lnTo>
                <a:cubicBezTo>
                  <a:pt x="15430" y="9624"/>
                  <a:pt x="15018" y="10217"/>
                  <a:pt x="14503" y="10657"/>
                </a:cubicBezTo>
                <a:cubicBezTo>
                  <a:pt x="15162" y="8733"/>
                  <a:pt x="15142" y="6226"/>
                  <a:pt x="14031" y="4662"/>
                </a:cubicBezTo>
                <a:close/>
                <a:moveTo>
                  <a:pt x="12255" y="4111"/>
                </a:moveTo>
                <a:lnTo>
                  <a:pt x="12255" y="4111"/>
                </a:lnTo>
                <a:cubicBezTo>
                  <a:pt x="12734" y="4141"/>
                  <a:pt x="13204" y="4257"/>
                  <a:pt x="13641" y="4456"/>
                </a:cubicBezTo>
                <a:cubicBezTo>
                  <a:pt x="13946" y="5706"/>
                  <a:pt x="14445" y="6784"/>
                  <a:pt x="14438" y="8128"/>
                </a:cubicBezTo>
                <a:cubicBezTo>
                  <a:pt x="14433" y="9221"/>
                  <a:pt x="14153" y="10170"/>
                  <a:pt x="13778" y="11136"/>
                </a:cubicBezTo>
                <a:lnTo>
                  <a:pt x="13777" y="11136"/>
                </a:lnTo>
                <a:cubicBezTo>
                  <a:pt x="13579" y="11237"/>
                  <a:pt x="13371" y="11320"/>
                  <a:pt x="13158" y="11383"/>
                </a:cubicBezTo>
                <a:cubicBezTo>
                  <a:pt x="13508" y="10596"/>
                  <a:pt x="13480" y="9389"/>
                  <a:pt x="13480" y="8738"/>
                </a:cubicBezTo>
                <a:cubicBezTo>
                  <a:pt x="13481" y="7105"/>
                  <a:pt x="13101" y="5512"/>
                  <a:pt x="12255" y="4111"/>
                </a:cubicBezTo>
                <a:close/>
                <a:moveTo>
                  <a:pt x="10574" y="4370"/>
                </a:moveTo>
                <a:cubicBezTo>
                  <a:pt x="11032" y="5394"/>
                  <a:pt x="11434" y="6425"/>
                  <a:pt x="11654" y="7535"/>
                </a:cubicBezTo>
                <a:cubicBezTo>
                  <a:pt x="11731" y="7917"/>
                  <a:pt x="12221" y="10964"/>
                  <a:pt x="11674" y="11503"/>
                </a:cubicBezTo>
                <a:cubicBezTo>
                  <a:pt x="11256" y="11451"/>
                  <a:pt x="10850" y="11331"/>
                  <a:pt x="10471" y="11147"/>
                </a:cubicBezTo>
                <a:cubicBezTo>
                  <a:pt x="10513" y="11076"/>
                  <a:pt x="10551" y="11003"/>
                  <a:pt x="10593" y="10933"/>
                </a:cubicBezTo>
                <a:cubicBezTo>
                  <a:pt x="10613" y="10979"/>
                  <a:pt x="10666" y="11005"/>
                  <a:pt x="10718" y="11005"/>
                </a:cubicBezTo>
                <a:cubicBezTo>
                  <a:pt x="10776" y="11005"/>
                  <a:pt x="10833" y="10974"/>
                  <a:pt x="10849" y="10909"/>
                </a:cubicBezTo>
                <a:cubicBezTo>
                  <a:pt x="10901" y="10692"/>
                  <a:pt x="10939" y="10473"/>
                  <a:pt x="10966" y="10253"/>
                </a:cubicBezTo>
                <a:cubicBezTo>
                  <a:pt x="11086" y="10020"/>
                  <a:pt x="11201" y="9789"/>
                  <a:pt x="11304" y="9554"/>
                </a:cubicBezTo>
                <a:cubicBezTo>
                  <a:pt x="11399" y="9337"/>
                  <a:pt x="11239" y="9113"/>
                  <a:pt x="11045" y="9113"/>
                </a:cubicBezTo>
                <a:cubicBezTo>
                  <a:pt x="11035" y="9113"/>
                  <a:pt x="11025" y="9113"/>
                  <a:pt x="11016" y="9115"/>
                </a:cubicBezTo>
                <a:cubicBezTo>
                  <a:pt x="10959" y="7642"/>
                  <a:pt x="10449" y="6136"/>
                  <a:pt x="9532" y="5039"/>
                </a:cubicBezTo>
                <a:cubicBezTo>
                  <a:pt x="9833" y="4751"/>
                  <a:pt x="10187" y="4523"/>
                  <a:pt x="10574" y="4370"/>
                </a:cubicBezTo>
                <a:close/>
                <a:moveTo>
                  <a:pt x="12017" y="4105"/>
                </a:moveTo>
                <a:cubicBezTo>
                  <a:pt x="12017" y="4115"/>
                  <a:pt x="12020" y="4125"/>
                  <a:pt x="12023" y="4134"/>
                </a:cubicBezTo>
                <a:cubicBezTo>
                  <a:pt x="12459" y="5230"/>
                  <a:pt x="12828" y="6325"/>
                  <a:pt x="12963" y="7502"/>
                </a:cubicBezTo>
                <a:cubicBezTo>
                  <a:pt x="13008" y="7897"/>
                  <a:pt x="13034" y="10935"/>
                  <a:pt x="12588" y="11499"/>
                </a:cubicBezTo>
                <a:lnTo>
                  <a:pt x="12586" y="11499"/>
                </a:lnTo>
                <a:cubicBezTo>
                  <a:pt x="12468" y="11513"/>
                  <a:pt x="12349" y="11524"/>
                  <a:pt x="12230" y="11527"/>
                </a:cubicBezTo>
                <a:cubicBezTo>
                  <a:pt x="12489" y="10895"/>
                  <a:pt x="12334" y="9818"/>
                  <a:pt x="12313" y="9394"/>
                </a:cubicBezTo>
                <a:cubicBezTo>
                  <a:pt x="12224" y="7606"/>
                  <a:pt x="11756" y="5824"/>
                  <a:pt x="10864" y="4269"/>
                </a:cubicBezTo>
                <a:cubicBezTo>
                  <a:pt x="11115" y="4193"/>
                  <a:pt x="11375" y="4142"/>
                  <a:pt x="11637" y="4117"/>
                </a:cubicBezTo>
                <a:cubicBezTo>
                  <a:pt x="11766" y="4105"/>
                  <a:pt x="11891" y="4105"/>
                  <a:pt x="12017" y="4105"/>
                </a:cubicBezTo>
                <a:close/>
                <a:moveTo>
                  <a:pt x="25741" y="16319"/>
                </a:moveTo>
                <a:cubicBezTo>
                  <a:pt x="26033" y="16319"/>
                  <a:pt x="26325" y="16353"/>
                  <a:pt x="26608" y="16425"/>
                </a:cubicBezTo>
                <a:cubicBezTo>
                  <a:pt x="26757" y="16463"/>
                  <a:pt x="26903" y="16513"/>
                  <a:pt x="27044" y="16574"/>
                </a:cubicBezTo>
                <a:cubicBezTo>
                  <a:pt x="28124" y="17916"/>
                  <a:pt x="26413" y="20133"/>
                  <a:pt x="25036" y="20799"/>
                </a:cubicBezTo>
                <a:cubicBezTo>
                  <a:pt x="24616" y="21002"/>
                  <a:pt x="24156" y="21111"/>
                  <a:pt x="23701" y="21111"/>
                </a:cubicBezTo>
                <a:cubicBezTo>
                  <a:pt x="23171" y="21111"/>
                  <a:pt x="22648" y="20963"/>
                  <a:pt x="22200" y="20645"/>
                </a:cubicBezTo>
                <a:cubicBezTo>
                  <a:pt x="21851" y="20398"/>
                  <a:pt x="21618" y="20077"/>
                  <a:pt x="21492" y="19731"/>
                </a:cubicBezTo>
                <a:cubicBezTo>
                  <a:pt x="21476" y="19396"/>
                  <a:pt x="21503" y="19061"/>
                  <a:pt x="21572" y="18733"/>
                </a:cubicBezTo>
                <a:cubicBezTo>
                  <a:pt x="21617" y="18728"/>
                  <a:pt x="21662" y="18715"/>
                  <a:pt x="21702" y="18694"/>
                </a:cubicBezTo>
                <a:cubicBezTo>
                  <a:pt x="22164" y="18440"/>
                  <a:pt x="22446" y="18033"/>
                  <a:pt x="22768" y="17649"/>
                </a:cubicBezTo>
                <a:cubicBezTo>
                  <a:pt x="23416" y="18221"/>
                  <a:pt x="24064" y="18791"/>
                  <a:pt x="24704" y="19359"/>
                </a:cubicBezTo>
                <a:cubicBezTo>
                  <a:pt x="24857" y="19496"/>
                  <a:pt x="25027" y="19554"/>
                  <a:pt x="25190" y="19554"/>
                </a:cubicBezTo>
                <a:cubicBezTo>
                  <a:pt x="25767" y="19554"/>
                  <a:pt x="26268" y="18836"/>
                  <a:pt x="25734" y="18328"/>
                </a:cubicBezTo>
                <a:cubicBezTo>
                  <a:pt x="25166" y="17789"/>
                  <a:pt x="24597" y="17246"/>
                  <a:pt x="24027" y="16699"/>
                </a:cubicBezTo>
                <a:cubicBezTo>
                  <a:pt x="24563" y="16456"/>
                  <a:pt x="25153" y="16319"/>
                  <a:pt x="25741" y="16319"/>
                </a:cubicBezTo>
                <a:close/>
                <a:moveTo>
                  <a:pt x="27895" y="17098"/>
                </a:moveTo>
                <a:cubicBezTo>
                  <a:pt x="28227" y="17383"/>
                  <a:pt x="28508" y="17724"/>
                  <a:pt x="28723" y="18106"/>
                </a:cubicBezTo>
                <a:cubicBezTo>
                  <a:pt x="28458" y="19552"/>
                  <a:pt x="27924" y="20816"/>
                  <a:pt x="26655" y="21718"/>
                </a:cubicBezTo>
                <a:cubicBezTo>
                  <a:pt x="25884" y="22266"/>
                  <a:pt x="25025" y="22582"/>
                  <a:pt x="24076" y="22639"/>
                </a:cubicBezTo>
                <a:cubicBezTo>
                  <a:pt x="24017" y="22642"/>
                  <a:pt x="23950" y="22644"/>
                  <a:pt x="23875" y="22644"/>
                </a:cubicBezTo>
                <a:cubicBezTo>
                  <a:pt x="23571" y="22644"/>
                  <a:pt x="23149" y="22613"/>
                  <a:pt x="22716" y="22526"/>
                </a:cubicBezTo>
                <a:cubicBezTo>
                  <a:pt x="22231" y="22010"/>
                  <a:pt x="21886" y="21431"/>
                  <a:pt x="21690" y="20830"/>
                </a:cubicBezTo>
                <a:lnTo>
                  <a:pt x="21690" y="20830"/>
                </a:lnTo>
                <a:cubicBezTo>
                  <a:pt x="22236" y="21348"/>
                  <a:pt x="23021" y="21617"/>
                  <a:pt x="23774" y="21617"/>
                </a:cubicBezTo>
                <a:cubicBezTo>
                  <a:pt x="23888" y="21617"/>
                  <a:pt x="24001" y="21610"/>
                  <a:pt x="24112" y="21598"/>
                </a:cubicBezTo>
                <a:cubicBezTo>
                  <a:pt x="25882" y="21400"/>
                  <a:pt x="28208" y="18898"/>
                  <a:pt x="27895" y="17098"/>
                </a:cubicBezTo>
                <a:close/>
                <a:moveTo>
                  <a:pt x="4132" y="21347"/>
                </a:moveTo>
                <a:lnTo>
                  <a:pt x="4132" y="21347"/>
                </a:lnTo>
                <a:cubicBezTo>
                  <a:pt x="4450" y="21713"/>
                  <a:pt x="4661" y="22218"/>
                  <a:pt x="4648" y="22688"/>
                </a:cubicBezTo>
                <a:cubicBezTo>
                  <a:pt x="4476" y="22239"/>
                  <a:pt x="4293" y="21798"/>
                  <a:pt x="4132" y="21347"/>
                </a:cubicBezTo>
                <a:close/>
                <a:moveTo>
                  <a:pt x="2094" y="22062"/>
                </a:moveTo>
                <a:cubicBezTo>
                  <a:pt x="2166" y="22580"/>
                  <a:pt x="2241" y="23104"/>
                  <a:pt x="2354" y="23612"/>
                </a:cubicBezTo>
                <a:cubicBezTo>
                  <a:pt x="2209" y="23502"/>
                  <a:pt x="2084" y="23367"/>
                  <a:pt x="1985" y="23213"/>
                </a:cubicBezTo>
                <a:cubicBezTo>
                  <a:pt x="1858" y="23010"/>
                  <a:pt x="1761" y="22723"/>
                  <a:pt x="1712" y="22412"/>
                </a:cubicBezTo>
                <a:cubicBezTo>
                  <a:pt x="1816" y="22378"/>
                  <a:pt x="1908" y="22323"/>
                  <a:pt x="1972" y="22248"/>
                </a:cubicBezTo>
                <a:cubicBezTo>
                  <a:pt x="2019" y="22190"/>
                  <a:pt x="2059" y="22128"/>
                  <a:pt x="2094" y="22062"/>
                </a:cubicBezTo>
                <a:close/>
                <a:moveTo>
                  <a:pt x="29081" y="18929"/>
                </a:moveTo>
                <a:lnTo>
                  <a:pt x="29081" y="18930"/>
                </a:lnTo>
                <a:cubicBezTo>
                  <a:pt x="29363" y="19840"/>
                  <a:pt x="29336" y="20848"/>
                  <a:pt x="28921" y="21706"/>
                </a:cubicBezTo>
                <a:cubicBezTo>
                  <a:pt x="28288" y="23017"/>
                  <a:pt x="26888" y="23727"/>
                  <a:pt x="25492" y="23727"/>
                </a:cubicBezTo>
                <a:cubicBezTo>
                  <a:pt x="24668" y="23727"/>
                  <a:pt x="23846" y="23480"/>
                  <a:pt x="23183" y="22963"/>
                </a:cubicBezTo>
                <a:lnTo>
                  <a:pt x="23183" y="22963"/>
                </a:lnTo>
                <a:cubicBezTo>
                  <a:pt x="23552" y="23022"/>
                  <a:pt x="23905" y="23051"/>
                  <a:pt x="24198" y="23051"/>
                </a:cubicBezTo>
                <a:cubicBezTo>
                  <a:pt x="24347" y="23051"/>
                  <a:pt x="24480" y="23044"/>
                  <a:pt x="24592" y="23029"/>
                </a:cubicBezTo>
                <a:cubicBezTo>
                  <a:pt x="26773" y="22734"/>
                  <a:pt x="28616" y="21040"/>
                  <a:pt x="29081" y="18929"/>
                </a:cubicBezTo>
                <a:close/>
                <a:moveTo>
                  <a:pt x="3135" y="20825"/>
                </a:moveTo>
                <a:cubicBezTo>
                  <a:pt x="3311" y="20825"/>
                  <a:pt x="3491" y="20875"/>
                  <a:pt x="3656" y="20961"/>
                </a:cubicBezTo>
                <a:cubicBezTo>
                  <a:pt x="3657" y="20976"/>
                  <a:pt x="3661" y="20993"/>
                  <a:pt x="3663" y="21009"/>
                </a:cubicBezTo>
                <a:cubicBezTo>
                  <a:pt x="3656" y="21030"/>
                  <a:pt x="3647" y="21051"/>
                  <a:pt x="3641" y="21072"/>
                </a:cubicBezTo>
                <a:cubicBezTo>
                  <a:pt x="3621" y="21137"/>
                  <a:pt x="3651" y="21196"/>
                  <a:pt x="3697" y="21233"/>
                </a:cubicBezTo>
                <a:cubicBezTo>
                  <a:pt x="3821" y="21992"/>
                  <a:pt x="4033" y="22752"/>
                  <a:pt x="4420" y="23383"/>
                </a:cubicBezTo>
                <a:cubicBezTo>
                  <a:pt x="4377" y="23441"/>
                  <a:pt x="4329" y="23494"/>
                  <a:pt x="4277" y="23544"/>
                </a:cubicBezTo>
                <a:lnTo>
                  <a:pt x="4276" y="23544"/>
                </a:lnTo>
                <a:cubicBezTo>
                  <a:pt x="4147" y="23661"/>
                  <a:pt x="3999" y="23755"/>
                  <a:pt x="3838" y="23822"/>
                </a:cubicBezTo>
                <a:cubicBezTo>
                  <a:pt x="3681" y="23377"/>
                  <a:pt x="3463" y="22951"/>
                  <a:pt x="3325" y="22494"/>
                </a:cubicBezTo>
                <a:cubicBezTo>
                  <a:pt x="3162" y="21951"/>
                  <a:pt x="3080" y="21394"/>
                  <a:pt x="2974" y="20839"/>
                </a:cubicBezTo>
                <a:cubicBezTo>
                  <a:pt x="3027" y="20830"/>
                  <a:pt x="3081" y="20825"/>
                  <a:pt x="3135" y="20825"/>
                </a:cubicBezTo>
                <a:close/>
                <a:moveTo>
                  <a:pt x="2618" y="21003"/>
                </a:moveTo>
                <a:lnTo>
                  <a:pt x="2618" y="21003"/>
                </a:lnTo>
                <a:cubicBezTo>
                  <a:pt x="2610" y="21938"/>
                  <a:pt x="2832" y="23104"/>
                  <a:pt x="3325" y="23932"/>
                </a:cubicBezTo>
                <a:cubicBezTo>
                  <a:pt x="3310" y="23933"/>
                  <a:pt x="3294" y="23933"/>
                  <a:pt x="3278" y="23933"/>
                </a:cubicBezTo>
                <a:cubicBezTo>
                  <a:pt x="3134" y="23933"/>
                  <a:pt x="2991" y="23913"/>
                  <a:pt x="2853" y="23872"/>
                </a:cubicBezTo>
                <a:cubicBezTo>
                  <a:pt x="2744" y="23067"/>
                  <a:pt x="2516" y="22253"/>
                  <a:pt x="2314" y="21464"/>
                </a:cubicBezTo>
                <a:cubicBezTo>
                  <a:pt x="2350" y="21361"/>
                  <a:pt x="2400" y="21260"/>
                  <a:pt x="2462" y="21169"/>
                </a:cubicBezTo>
                <a:cubicBezTo>
                  <a:pt x="2506" y="21107"/>
                  <a:pt x="2558" y="21051"/>
                  <a:pt x="2618" y="21003"/>
                </a:cubicBezTo>
                <a:close/>
                <a:moveTo>
                  <a:pt x="32126" y="1"/>
                </a:moveTo>
                <a:cubicBezTo>
                  <a:pt x="31323" y="1"/>
                  <a:pt x="30546" y="369"/>
                  <a:pt x="30075" y="1049"/>
                </a:cubicBezTo>
                <a:cubicBezTo>
                  <a:pt x="29894" y="1313"/>
                  <a:pt x="29762" y="1606"/>
                  <a:pt x="29685" y="1915"/>
                </a:cubicBezTo>
                <a:cubicBezTo>
                  <a:pt x="29466" y="2456"/>
                  <a:pt x="29447" y="3070"/>
                  <a:pt x="29668" y="3630"/>
                </a:cubicBezTo>
                <a:cubicBezTo>
                  <a:pt x="29978" y="4415"/>
                  <a:pt x="30637" y="4960"/>
                  <a:pt x="31382" y="5195"/>
                </a:cubicBezTo>
                <a:cubicBezTo>
                  <a:pt x="30546" y="6732"/>
                  <a:pt x="29755" y="8294"/>
                  <a:pt x="29009" y="9878"/>
                </a:cubicBezTo>
                <a:cubicBezTo>
                  <a:pt x="28225" y="11546"/>
                  <a:pt x="27286" y="13351"/>
                  <a:pt x="26770" y="15158"/>
                </a:cubicBezTo>
                <a:cubicBezTo>
                  <a:pt x="26431" y="15086"/>
                  <a:pt x="26084" y="15051"/>
                  <a:pt x="25737" y="15051"/>
                </a:cubicBezTo>
                <a:cubicBezTo>
                  <a:pt x="25060" y="15051"/>
                  <a:pt x="24380" y="15183"/>
                  <a:pt x="23751" y="15430"/>
                </a:cubicBezTo>
                <a:cubicBezTo>
                  <a:pt x="23471" y="15476"/>
                  <a:pt x="23197" y="15553"/>
                  <a:pt x="22935" y="15660"/>
                </a:cubicBezTo>
                <a:cubicBezTo>
                  <a:pt x="20905" y="13737"/>
                  <a:pt x="18830" y="11837"/>
                  <a:pt x="16633" y="10158"/>
                </a:cubicBezTo>
                <a:cubicBezTo>
                  <a:pt x="16751" y="9931"/>
                  <a:pt x="16852" y="9696"/>
                  <a:pt x="16936" y="9456"/>
                </a:cubicBezTo>
                <a:cubicBezTo>
                  <a:pt x="18116" y="5988"/>
                  <a:pt x="15474" y="2670"/>
                  <a:pt x="12008" y="2670"/>
                </a:cubicBezTo>
                <a:cubicBezTo>
                  <a:pt x="11713" y="2670"/>
                  <a:pt x="11413" y="2694"/>
                  <a:pt x="11109" y="2743"/>
                </a:cubicBezTo>
                <a:cubicBezTo>
                  <a:pt x="7757" y="3292"/>
                  <a:pt x="5808" y="7543"/>
                  <a:pt x="7713" y="10306"/>
                </a:cubicBezTo>
                <a:cubicBezTo>
                  <a:pt x="7866" y="10571"/>
                  <a:pt x="8043" y="10822"/>
                  <a:pt x="8242" y="11054"/>
                </a:cubicBezTo>
                <a:cubicBezTo>
                  <a:pt x="8437" y="11277"/>
                  <a:pt x="8650" y="11485"/>
                  <a:pt x="8877" y="11673"/>
                </a:cubicBezTo>
                <a:cubicBezTo>
                  <a:pt x="8169" y="12760"/>
                  <a:pt x="7533" y="13914"/>
                  <a:pt x="6898" y="14949"/>
                </a:cubicBezTo>
                <a:cubicBezTo>
                  <a:pt x="6032" y="16364"/>
                  <a:pt x="5044" y="17822"/>
                  <a:pt x="4317" y="19357"/>
                </a:cubicBezTo>
                <a:cubicBezTo>
                  <a:pt x="3940" y="19175"/>
                  <a:pt x="3537" y="19084"/>
                  <a:pt x="3136" y="19084"/>
                </a:cubicBezTo>
                <a:cubicBezTo>
                  <a:pt x="2551" y="19084"/>
                  <a:pt x="1971" y="19278"/>
                  <a:pt x="1493" y="19666"/>
                </a:cubicBezTo>
                <a:cubicBezTo>
                  <a:pt x="1421" y="19724"/>
                  <a:pt x="1353" y="19788"/>
                  <a:pt x="1288" y="19853"/>
                </a:cubicBezTo>
                <a:cubicBezTo>
                  <a:pt x="1005" y="19986"/>
                  <a:pt x="760" y="20189"/>
                  <a:pt x="578" y="20442"/>
                </a:cubicBezTo>
                <a:cubicBezTo>
                  <a:pt x="3" y="21266"/>
                  <a:pt x="0" y="22476"/>
                  <a:pt x="318" y="23394"/>
                </a:cubicBezTo>
                <a:cubicBezTo>
                  <a:pt x="793" y="24766"/>
                  <a:pt x="2029" y="25582"/>
                  <a:pt x="3317" y="25582"/>
                </a:cubicBezTo>
                <a:cubicBezTo>
                  <a:pt x="3993" y="25582"/>
                  <a:pt x="4683" y="25357"/>
                  <a:pt x="5286" y="24870"/>
                </a:cubicBezTo>
                <a:cubicBezTo>
                  <a:pt x="6926" y="23545"/>
                  <a:pt x="6474" y="21038"/>
                  <a:pt x="4975" y="19786"/>
                </a:cubicBezTo>
                <a:cubicBezTo>
                  <a:pt x="5861" y="18451"/>
                  <a:pt x="6601" y="16991"/>
                  <a:pt x="7440" y="15647"/>
                </a:cubicBezTo>
                <a:cubicBezTo>
                  <a:pt x="8141" y="14525"/>
                  <a:pt x="8983" y="13408"/>
                  <a:pt x="9754" y="12263"/>
                </a:cubicBezTo>
                <a:cubicBezTo>
                  <a:pt x="10515" y="12669"/>
                  <a:pt x="11345" y="12866"/>
                  <a:pt x="12168" y="12866"/>
                </a:cubicBezTo>
                <a:cubicBezTo>
                  <a:pt x="13591" y="12866"/>
                  <a:pt x="14989" y="12276"/>
                  <a:pt x="15959" y="11158"/>
                </a:cubicBezTo>
                <a:cubicBezTo>
                  <a:pt x="17703" y="13071"/>
                  <a:pt x="19638" y="14863"/>
                  <a:pt x="21595" y="16608"/>
                </a:cubicBezTo>
                <a:cubicBezTo>
                  <a:pt x="20579" y="17737"/>
                  <a:pt x="20201" y="19474"/>
                  <a:pt x="20622" y="21087"/>
                </a:cubicBezTo>
                <a:cubicBezTo>
                  <a:pt x="20529" y="21504"/>
                  <a:pt x="20700" y="21849"/>
                  <a:pt x="21021" y="22127"/>
                </a:cubicBezTo>
                <a:cubicBezTo>
                  <a:pt x="21030" y="22145"/>
                  <a:pt x="21037" y="22162"/>
                  <a:pt x="21047" y="22181"/>
                </a:cubicBezTo>
                <a:cubicBezTo>
                  <a:pt x="21464" y="22969"/>
                  <a:pt x="22080" y="23635"/>
                  <a:pt x="22834" y="24112"/>
                </a:cubicBezTo>
                <a:cubicBezTo>
                  <a:pt x="23111" y="24337"/>
                  <a:pt x="23434" y="24500"/>
                  <a:pt x="23779" y="24592"/>
                </a:cubicBezTo>
                <a:cubicBezTo>
                  <a:pt x="24377" y="24820"/>
                  <a:pt x="25014" y="24938"/>
                  <a:pt x="25653" y="24938"/>
                </a:cubicBezTo>
                <a:cubicBezTo>
                  <a:pt x="26938" y="24938"/>
                  <a:pt x="28232" y="24460"/>
                  <a:pt x="29242" y="23441"/>
                </a:cubicBezTo>
                <a:cubicBezTo>
                  <a:pt x="31489" y="21171"/>
                  <a:pt x="30665" y="17008"/>
                  <a:pt x="27890" y="15554"/>
                </a:cubicBezTo>
                <a:cubicBezTo>
                  <a:pt x="27687" y="15450"/>
                  <a:pt x="27477" y="15363"/>
                  <a:pt x="27260" y="15293"/>
                </a:cubicBezTo>
                <a:cubicBezTo>
                  <a:pt x="28160" y="13554"/>
                  <a:pt x="28800" y="11634"/>
                  <a:pt x="29632" y="9868"/>
                </a:cubicBezTo>
                <a:cubicBezTo>
                  <a:pt x="30359" y="8325"/>
                  <a:pt x="31134" y="6808"/>
                  <a:pt x="31942" y="5308"/>
                </a:cubicBezTo>
                <a:cubicBezTo>
                  <a:pt x="32029" y="5316"/>
                  <a:pt x="32117" y="5321"/>
                  <a:pt x="32204" y="5321"/>
                </a:cubicBezTo>
                <a:cubicBezTo>
                  <a:pt x="32892" y="5321"/>
                  <a:pt x="33575" y="5053"/>
                  <a:pt x="34071" y="4464"/>
                </a:cubicBezTo>
                <a:cubicBezTo>
                  <a:pt x="35347" y="2948"/>
                  <a:pt x="34697" y="521"/>
                  <a:pt x="32711" y="67"/>
                </a:cubicBezTo>
                <a:cubicBezTo>
                  <a:pt x="32517" y="22"/>
                  <a:pt x="32320" y="1"/>
                  <a:pt x="32126" y="1"/>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1"/>
          <p:cNvSpPr txBox="1"/>
          <p:nvPr>
            <p:ph idx="4294967295" type="subTitle"/>
          </p:nvPr>
        </p:nvSpPr>
        <p:spPr>
          <a:xfrm>
            <a:off x="5048500" y="3321375"/>
            <a:ext cx="15540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Mars is a cold place</a:t>
            </a:r>
            <a:endParaRPr sz="1400">
              <a:solidFill>
                <a:schemeClr val="dk2"/>
              </a:solidFill>
            </a:endParaRPr>
          </a:p>
        </p:txBody>
      </p:sp>
      <p:sp>
        <p:nvSpPr>
          <p:cNvPr id="858" name="Google Shape;858;p81"/>
          <p:cNvSpPr txBox="1"/>
          <p:nvPr>
            <p:ph idx="4294967295" type="subTitle"/>
          </p:nvPr>
        </p:nvSpPr>
        <p:spPr>
          <a:xfrm>
            <a:off x="6857750" y="3321375"/>
            <a:ext cx="15540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Only Saturn has rings</a:t>
            </a:r>
            <a:endParaRPr sz="1400">
              <a:solidFill>
                <a:schemeClr val="dk2"/>
              </a:solidFill>
            </a:endParaRPr>
          </a:p>
        </p:txBody>
      </p:sp>
      <p:pic>
        <p:nvPicPr>
          <p:cNvPr id="859" name="Google Shape;859;p81"/>
          <p:cNvPicPr preferRelativeResize="0"/>
          <p:nvPr/>
        </p:nvPicPr>
        <p:blipFill>
          <a:blip r:embed="rId4">
            <a:alphaModFix amt="80000"/>
          </a:blip>
          <a:stretch>
            <a:fillRect/>
          </a:stretch>
        </p:blipFill>
        <p:spPr>
          <a:xfrm rot="3109567">
            <a:off x="3009584" y="2963526"/>
            <a:ext cx="539481" cy="250849"/>
          </a:xfrm>
          <a:prstGeom prst="rect">
            <a:avLst/>
          </a:prstGeom>
          <a:noFill/>
          <a:ln>
            <a:noFill/>
          </a:ln>
        </p:spPr>
      </p:pic>
      <p:pic>
        <p:nvPicPr>
          <p:cNvPr id="860" name="Google Shape;860;p81"/>
          <p:cNvPicPr preferRelativeResize="0"/>
          <p:nvPr/>
        </p:nvPicPr>
        <p:blipFill>
          <a:blip r:embed="rId4">
            <a:alphaModFix amt="80000"/>
          </a:blip>
          <a:stretch>
            <a:fillRect/>
          </a:stretch>
        </p:blipFill>
        <p:spPr>
          <a:xfrm flipH="1" rot="-3109567">
            <a:off x="1447484" y="2963526"/>
            <a:ext cx="539481" cy="250849"/>
          </a:xfrm>
          <a:prstGeom prst="rect">
            <a:avLst/>
          </a:prstGeom>
          <a:noFill/>
          <a:ln>
            <a:noFill/>
          </a:ln>
        </p:spPr>
      </p:pic>
      <p:pic>
        <p:nvPicPr>
          <p:cNvPr id="861" name="Google Shape;861;p81"/>
          <p:cNvPicPr preferRelativeResize="0"/>
          <p:nvPr/>
        </p:nvPicPr>
        <p:blipFill>
          <a:blip r:embed="rId4">
            <a:alphaModFix amt="80000"/>
          </a:blip>
          <a:stretch>
            <a:fillRect/>
          </a:stretch>
        </p:blipFill>
        <p:spPr>
          <a:xfrm rot="3109567">
            <a:off x="7212859" y="2963526"/>
            <a:ext cx="539481" cy="250849"/>
          </a:xfrm>
          <a:prstGeom prst="rect">
            <a:avLst/>
          </a:prstGeom>
          <a:noFill/>
          <a:ln>
            <a:noFill/>
          </a:ln>
        </p:spPr>
      </p:pic>
      <p:pic>
        <p:nvPicPr>
          <p:cNvPr id="862" name="Google Shape;862;p81"/>
          <p:cNvPicPr preferRelativeResize="0"/>
          <p:nvPr/>
        </p:nvPicPr>
        <p:blipFill>
          <a:blip r:embed="rId4">
            <a:alphaModFix amt="80000"/>
          </a:blip>
          <a:stretch>
            <a:fillRect/>
          </a:stretch>
        </p:blipFill>
        <p:spPr>
          <a:xfrm flipH="1" rot="-3109567">
            <a:off x="5650759" y="2963526"/>
            <a:ext cx="539481" cy="250849"/>
          </a:xfrm>
          <a:prstGeom prst="rect">
            <a:avLst/>
          </a:prstGeom>
          <a:noFill/>
          <a:ln>
            <a:noFill/>
          </a:ln>
        </p:spPr>
      </p:pic>
      <p:pic>
        <p:nvPicPr>
          <p:cNvPr id="863" name="Google Shape;863;p81"/>
          <p:cNvPicPr preferRelativeResize="0"/>
          <p:nvPr/>
        </p:nvPicPr>
        <p:blipFill rotWithShape="1">
          <a:blip r:embed="rId5">
            <a:alphaModFix amt="71000"/>
          </a:blip>
          <a:srcRect b="0" l="0" r="53187" t="0"/>
          <a:stretch/>
        </p:blipFill>
        <p:spPr>
          <a:xfrm rot="34">
            <a:off x="3707032" y="2192629"/>
            <a:ext cx="860026" cy="758217"/>
          </a:xfrm>
          <a:prstGeom prst="rect">
            <a:avLst/>
          </a:prstGeom>
          <a:noFill/>
          <a:ln>
            <a:noFill/>
          </a:ln>
        </p:spPr>
      </p:pic>
      <p:pic>
        <p:nvPicPr>
          <p:cNvPr id="864" name="Google Shape;864;p81"/>
          <p:cNvPicPr preferRelativeResize="0"/>
          <p:nvPr/>
        </p:nvPicPr>
        <p:blipFill rotWithShape="1">
          <a:blip r:embed="rId5">
            <a:alphaModFix amt="71000"/>
          </a:blip>
          <a:srcRect b="0" l="101335" r="53189" t="0"/>
          <a:stretch/>
        </p:blipFill>
        <p:spPr>
          <a:xfrm flipH="1" rot="35">
            <a:off x="4581853" y="2192630"/>
            <a:ext cx="1001749" cy="7582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000"/>
                                        <p:tgtEl>
                                          <p:spTgt spid="85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1000"/>
                                        <p:tgtEl>
                                          <p:spTgt spid="86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1000"/>
                                        <p:tgtEl>
                                          <p:spTgt spid="862"/>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000"/>
                                        <p:tgtEl>
                                          <p:spTgt spid="8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82"/>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a:t>
            </a:r>
            <a:r>
              <a:rPr lang="en"/>
              <a:t>is a gantt chart</a:t>
            </a:r>
            <a:endParaRPr/>
          </a:p>
        </p:txBody>
      </p:sp>
      <p:graphicFrame>
        <p:nvGraphicFramePr>
          <p:cNvPr id="870" name="Google Shape;870;p82"/>
          <p:cNvGraphicFramePr/>
          <p:nvPr/>
        </p:nvGraphicFramePr>
        <p:xfrm>
          <a:off x="1461769" y="1340238"/>
          <a:ext cx="3000000" cy="3000000"/>
        </p:xfrm>
        <a:graphic>
          <a:graphicData uri="http://schemas.openxmlformats.org/drawingml/2006/table">
            <a:tbl>
              <a:tblPr>
                <a:noFill/>
                <a:tableStyleId>{6160536A-9E3E-4040-8BED-35A10465B57E}</a:tableStyleId>
              </a:tblPr>
              <a:tblGrid>
                <a:gridCol w="1654700"/>
                <a:gridCol w="1654700"/>
                <a:gridCol w="1654700"/>
                <a:gridCol w="1654700"/>
              </a:tblGrid>
              <a:tr h="381000">
                <a:tc>
                  <a:txBody>
                    <a:bodyPr/>
                    <a:lstStyle/>
                    <a:p>
                      <a:pPr indent="0" lvl="0" marL="0" rtl="0" algn="l">
                        <a:spcBef>
                          <a:spcPts val="0"/>
                        </a:spcBef>
                        <a:spcAft>
                          <a:spcPts val="0"/>
                        </a:spcAft>
                        <a:buNone/>
                      </a:pPr>
                      <a:r>
                        <a:t/>
                      </a: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Week 1</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Week 2</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Week 3</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Activity 1</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Activity 2</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Activity 3</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Activity 4</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Activity 5</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871" name="Google Shape;871;p82"/>
          <p:cNvSpPr/>
          <p:nvPr/>
        </p:nvSpPr>
        <p:spPr>
          <a:xfrm>
            <a:off x="3237375" y="2011500"/>
            <a:ext cx="2370000" cy="1716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2"/>
          <p:cNvSpPr/>
          <p:nvPr/>
        </p:nvSpPr>
        <p:spPr>
          <a:xfrm>
            <a:off x="3943350" y="2516200"/>
            <a:ext cx="3318000" cy="171600"/>
          </a:xfrm>
          <a:prstGeom prst="rect">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2"/>
          <p:cNvSpPr/>
          <p:nvPr/>
        </p:nvSpPr>
        <p:spPr>
          <a:xfrm>
            <a:off x="5589675" y="3020900"/>
            <a:ext cx="2370000" cy="1716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2"/>
          <p:cNvSpPr/>
          <p:nvPr/>
        </p:nvSpPr>
        <p:spPr>
          <a:xfrm>
            <a:off x="3237375" y="3525600"/>
            <a:ext cx="2370000" cy="1716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2"/>
          <p:cNvSpPr/>
          <p:nvPr/>
        </p:nvSpPr>
        <p:spPr>
          <a:xfrm>
            <a:off x="3943350" y="4030300"/>
            <a:ext cx="3318000" cy="171600"/>
          </a:xfrm>
          <a:prstGeom prst="rect">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83"/>
          <p:cNvSpPr txBox="1"/>
          <p:nvPr>
            <p:ph type="title"/>
          </p:nvPr>
        </p:nvSpPr>
        <p:spPr>
          <a:xfrm>
            <a:off x="1002325" y="711175"/>
            <a:ext cx="3082200" cy="9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 checklist</a:t>
            </a:r>
            <a:endParaRPr/>
          </a:p>
        </p:txBody>
      </p:sp>
      <p:sp>
        <p:nvSpPr>
          <p:cNvPr id="881" name="Google Shape;881;p83"/>
          <p:cNvSpPr/>
          <p:nvPr/>
        </p:nvSpPr>
        <p:spPr>
          <a:xfrm>
            <a:off x="1309700" y="1856125"/>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3"/>
          <p:cNvSpPr/>
          <p:nvPr/>
        </p:nvSpPr>
        <p:spPr>
          <a:xfrm>
            <a:off x="1351775" y="1836504"/>
            <a:ext cx="401886" cy="298579"/>
          </a:xfrm>
          <a:custGeom>
            <a:rect b="b" l="l" r="r" t="t"/>
            <a:pathLst>
              <a:path extrusionOk="0" h="196111" w="285532">
                <a:moveTo>
                  <a:pt x="269081" y="0"/>
                </a:moveTo>
                <a:lnTo>
                  <a:pt x="78609" y="158394"/>
                </a:lnTo>
                <a:lnTo>
                  <a:pt x="21130" y="75516"/>
                </a:lnTo>
                <a:lnTo>
                  <a:pt x="0" y="90186"/>
                </a:lnTo>
                <a:lnTo>
                  <a:pt x="73490" y="196110"/>
                </a:lnTo>
                <a:lnTo>
                  <a:pt x="285531" y="19789"/>
                </a:lnTo>
                <a:lnTo>
                  <a:pt x="26908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3"/>
          <p:cNvSpPr txBox="1"/>
          <p:nvPr>
            <p:ph idx="4294967295" type="subTitle"/>
          </p:nvPr>
        </p:nvSpPr>
        <p:spPr>
          <a:xfrm>
            <a:off x="1829850" y="2968501"/>
            <a:ext cx="1977600" cy="4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884" name="Google Shape;884;p83"/>
          <p:cNvSpPr txBox="1"/>
          <p:nvPr>
            <p:ph idx="4294967295" type="subTitle"/>
          </p:nvPr>
        </p:nvSpPr>
        <p:spPr>
          <a:xfrm>
            <a:off x="5980850" y="1230025"/>
            <a:ext cx="1977600" cy="4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Saturn is the ringed planet</a:t>
            </a:r>
            <a:endParaRPr sz="1400">
              <a:solidFill>
                <a:schemeClr val="dk2"/>
              </a:solidFill>
            </a:endParaRPr>
          </a:p>
        </p:txBody>
      </p:sp>
      <p:sp>
        <p:nvSpPr>
          <p:cNvPr id="885" name="Google Shape;885;p83"/>
          <p:cNvSpPr txBox="1"/>
          <p:nvPr>
            <p:ph idx="4294967295" type="subTitle"/>
          </p:nvPr>
        </p:nvSpPr>
        <p:spPr>
          <a:xfrm>
            <a:off x="1829850" y="2099501"/>
            <a:ext cx="1977600" cy="4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Mercury is the smallest planet</a:t>
            </a:r>
            <a:endParaRPr sz="1400">
              <a:solidFill>
                <a:schemeClr val="dk2"/>
              </a:solidFill>
            </a:endParaRPr>
          </a:p>
        </p:txBody>
      </p:sp>
      <p:sp>
        <p:nvSpPr>
          <p:cNvPr id="886" name="Google Shape;886;p83"/>
          <p:cNvSpPr txBox="1"/>
          <p:nvPr>
            <p:ph idx="4294967295" type="subTitle"/>
          </p:nvPr>
        </p:nvSpPr>
        <p:spPr>
          <a:xfrm>
            <a:off x="1829850" y="3837463"/>
            <a:ext cx="1977600" cy="4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Mars is a very cold place</a:t>
            </a:r>
            <a:endParaRPr sz="1400">
              <a:solidFill>
                <a:schemeClr val="dk2"/>
              </a:solidFill>
            </a:endParaRPr>
          </a:p>
        </p:txBody>
      </p:sp>
      <p:sp>
        <p:nvSpPr>
          <p:cNvPr id="887" name="Google Shape;887;p83"/>
          <p:cNvSpPr txBox="1"/>
          <p:nvPr>
            <p:ph idx="4294967295" type="subTitle"/>
          </p:nvPr>
        </p:nvSpPr>
        <p:spPr>
          <a:xfrm>
            <a:off x="5980850" y="2098988"/>
            <a:ext cx="1977600" cy="4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It’s a giant and the biggest one</a:t>
            </a:r>
            <a:endParaRPr sz="1400">
              <a:solidFill>
                <a:schemeClr val="dk2"/>
              </a:solidFill>
            </a:endParaRPr>
          </a:p>
        </p:txBody>
      </p:sp>
      <p:sp>
        <p:nvSpPr>
          <p:cNvPr id="888" name="Google Shape;888;p83"/>
          <p:cNvSpPr txBox="1"/>
          <p:nvPr>
            <p:ph idx="4294967295" type="subTitle"/>
          </p:nvPr>
        </p:nvSpPr>
        <p:spPr>
          <a:xfrm>
            <a:off x="5980850" y="2967950"/>
            <a:ext cx="1977600" cy="4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Neptune is the</a:t>
            </a:r>
            <a:endParaRPr sz="1400">
              <a:solidFill>
                <a:schemeClr val="dk2"/>
              </a:solidFill>
            </a:endParaRPr>
          </a:p>
          <a:p>
            <a:pPr indent="0" lvl="0" marL="0" rtl="0" algn="l">
              <a:spcBef>
                <a:spcPts val="0"/>
              </a:spcBef>
              <a:spcAft>
                <a:spcPts val="0"/>
              </a:spcAft>
              <a:buNone/>
            </a:pPr>
            <a:r>
              <a:rPr lang="en" sz="1400">
                <a:solidFill>
                  <a:schemeClr val="dk2"/>
                </a:solidFill>
              </a:rPr>
              <a:t>farthest planet</a:t>
            </a:r>
            <a:endParaRPr sz="1400">
              <a:solidFill>
                <a:schemeClr val="dk2"/>
              </a:solidFill>
            </a:endParaRPr>
          </a:p>
        </p:txBody>
      </p:sp>
      <p:sp>
        <p:nvSpPr>
          <p:cNvPr id="889" name="Google Shape;889;p83"/>
          <p:cNvSpPr txBox="1"/>
          <p:nvPr>
            <p:ph idx="4294967295" type="subTitle"/>
          </p:nvPr>
        </p:nvSpPr>
        <p:spPr>
          <a:xfrm>
            <a:off x="5980850" y="3836900"/>
            <a:ext cx="1977600" cy="4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Earth is the planet with lif</a:t>
            </a:r>
            <a:r>
              <a:rPr lang="en" sz="1400">
                <a:solidFill>
                  <a:schemeClr val="dk2"/>
                </a:solidFill>
              </a:rPr>
              <a:t>e</a:t>
            </a:r>
            <a:endParaRPr sz="1400">
              <a:solidFill>
                <a:schemeClr val="dk2"/>
              </a:solidFill>
            </a:endParaRPr>
          </a:p>
        </p:txBody>
      </p:sp>
      <p:sp>
        <p:nvSpPr>
          <p:cNvPr id="890" name="Google Shape;890;p83"/>
          <p:cNvSpPr txBox="1"/>
          <p:nvPr>
            <p:ph idx="4294967295" type="subTitle"/>
          </p:nvPr>
        </p:nvSpPr>
        <p:spPr>
          <a:xfrm>
            <a:off x="5980850" y="901874"/>
            <a:ext cx="1977600" cy="35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Saturn</a:t>
            </a:r>
            <a:endParaRPr b="1" sz="2100">
              <a:latin typeface="Concert One"/>
              <a:ea typeface="Concert One"/>
              <a:cs typeface="Concert One"/>
              <a:sym typeface="Concert One"/>
            </a:endParaRPr>
          </a:p>
        </p:txBody>
      </p:sp>
      <p:sp>
        <p:nvSpPr>
          <p:cNvPr id="891" name="Google Shape;891;p83"/>
          <p:cNvSpPr txBox="1"/>
          <p:nvPr>
            <p:ph idx="4294967295" type="subTitle"/>
          </p:nvPr>
        </p:nvSpPr>
        <p:spPr>
          <a:xfrm>
            <a:off x="5980850" y="1770861"/>
            <a:ext cx="1977600" cy="35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Jupiter</a:t>
            </a:r>
            <a:endParaRPr b="1" sz="2100">
              <a:latin typeface="Concert One"/>
              <a:ea typeface="Concert One"/>
              <a:cs typeface="Concert One"/>
              <a:sym typeface="Concert One"/>
            </a:endParaRPr>
          </a:p>
        </p:txBody>
      </p:sp>
      <p:sp>
        <p:nvSpPr>
          <p:cNvPr id="892" name="Google Shape;892;p83"/>
          <p:cNvSpPr txBox="1"/>
          <p:nvPr>
            <p:ph idx="4294967295" type="subTitle"/>
          </p:nvPr>
        </p:nvSpPr>
        <p:spPr>
          <a:xfrm>
            <a:off x="5980850" y="2639824"/>
            <a:ext cx="1977600" cy="35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Neptune</a:t>
            </a:r>
            <a:endParaRPr b="1" sz="2100">
              <a:latin typeface="Concert One"/>
              <a:ea typeface="Concert One"/>
              <a:cs typeface="Concert One"/>
              <a:sym typeface="Concert One"/>
            </a:endParaRPr>
          </a:p>
        </p:txBody>
      </p:sp>
      <p:sp>
        <p:nvSpPr>
          <p:cNvPr id="893" name="Google Shape;893;p83"/>
          <p:cNvSpPr txBox="1"/>
          <p:nvPr>
            <p:ph idx="4294967295" type="subTitle"/>
          </p:nvPr>
        </p:nvSpPr>
        <p:spPr>
          <a:xfrm>
            <a:off x="5980850" y="3508774"/>
            <a:ext cx="1977600" cy="35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Earth</a:t>
            </a:r>
            <a:endParaRPr b="1" sz="2100">
              <a:latin typeface="Concert One"/>
              <a:ea typeface="Concert One"/>
              <a:cs typeface="Concert One"/>
              <a:sym typeface="Concert One"/>
            </a:endParaRPr>
          </a:p>
        </p:txBody>
      </p:sp>
      <p:sp>
        <p:nvSpPr>
          <p:cNvPr id="894" name="Google Shape;894;p83"/>
          <p:cNvSpPr txBox="1"/>
          <p:nvPr>
            <p:ph idx="4294967295" type="subTitle"/>
          </p:nvPr>
        </p:nvSpPr>
        <p:spPr>
          <a:xfrm>
            <a:off x="1829850" y="2640375"/>
            <a:ext cx="1977600" cy="35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Venus </a:t>
            </a:r>
            <a:endParaRPr b="1" sz="2100">
              <a:latin typeface="Concert One"/>
              <a:ea typeface="Concert One"/>
              <a:cs typeface="Concert One"/>
              <a:sym typeface="Concert One"/>
            </a:endParaRPr>
          </a:p>
        </p:txBody>
      </p:sp>
      <p:sp>
        <p:nvSpPr>
          <p:cNvPr id="895" name="Google Shape;895;p83"/>
          <p:cNvSpPr txBox="1"/>
          <p:nvPr>
            <p:ph idx="4294967295" type="subTitle"/>
          </p:nvPr>
        </p:nvSpPr>
        <p:spPr>
          <a:xfrm>
            <a:off x="1829850" y="1771413"/>
            <a:ext cx="1977600" cy="35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Mercury </a:t>
            </a:r>
            <a:endParaRPr b="1" sz="2100">
              <a:latin typeface="Concert One"/>
              <a:ea typeface="Concert One"/>
              <a:cs typeface="Concert One"/>
              <a:sym typeface="Concert One"/>
            </a:endParaRPr>
          </a:p>
        </p:txBody>
      </p:sp>
      <p:sp>
        <p:nvSpPr>
          <p:cNvPr id="896" name="Google Shape;896;p83"/>
          <p:cNvSpPr txBox="1"/>
          <p:nvPr>
            <p:ph idx="4294967295" type="subTitle"/>
          </p:nvPr>
        </p:nvSpPr>
        <p:spPr>
          <a:xfrm>
            <a:off x="1829850" y="3509338"/>
            <a:ext cx="1977600" cy="35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Mars</a:t>
            </a:r>
            <a:endParaRPr b="1" sz="2100">
              <a:latin typeface="Concert One"/>
              <a:ea typeface="Concert One"/>
              <a:cs typeface="Concert One"/>
              <a:sym typeface="Concert One"/>
            </a:endParaRPr>
          </a:p>
        </p:txBody>
      </p:sp>
      <p:sp>
        <p:nvSpPr>
          <p:cNvPr id="897" name="Google Shape;897;p83"/>
          <p:cNvSpPr/>
          <p:nvPr/>
        </p:nvSpPr>
        <p:spPr>
          <a:xfrm>
            <a:off x="1309700" y="2732571"/>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3"/>
          <p:cNvSpPr/>
          <p:nvPr/>
        </p:nvSpPr>
        <p:spPr>
          <a:xfrm>
            <a:off x="1351775" y="2712949"/>
            <a:ext cx="401886" cy="298579"/>
          </a:xfrm>
          <a:custGeom>
            <a:rect b="b" l="l" r="r" t="t"/>
            <a:pathLst>
              <a:path extrusionOk="0" h="196111" w="285532">
                <a:moveTo>
                  <a:pt x="269081" y="0"/>
                </a:moveTo>
                <a:lnTo>
                  <a:pt x="78609" y="158394"/>
                </a:lnTo>
                <a:lnTo>
                  <a:pt x="21130" y="75516"/>
                </a:lnTo>
                <a:lnTo>
                  <a:pt x="0" y="90186"/>
                </a:lnTo>
                <a:lnTo>
                  <a:pt x="73490" y="196110"/>
                </a:lnTo>
                <a:lnTo>
                  <a:pt x="285531" y="19789"/>
                </a:lnTo>
                <a:lnTo>
                  <a:pt x="26908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3"/>
          <p:cNvSpPr/>
          <p:nvPr/>
        </p:nvSpPr>
        <p:spPr>
          <a:xfrm>
            <a:off x="1309700" y="3609021"/>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3"/>
          <p:cNvSpPr/>
          <p:nvPr/>
        </p:nvSpPr>
        <p:spPr>
          <a:xfrm>
            <a:off x="5460700" y="1856125"/>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3"/>
          <p:cNvSpPr/>
          <p:nvPr/>
        </p:nvSpPr>
        <p:spPr>
          <a:xfrm>
            <a:off x="5460700" y="2732571"/>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3"/>
          <p:cNvSpPr/>
          <p:nvPr/>
        </p:nvSpPr>
        <p:spPr>
          <a:xfrm>
            <a:off x="5460700" y="3609021"/>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3"/>
          <p:cNvSpPr/>
          <p:nvPr/>
        </p:nvSpPr>
        <p:spPr>
          <a:xfrm>
            <a:off x="5460700" y="1008049"/>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par>
                                <p:cTn fill="hold" nodeType="with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par>
                                <p:cTn fill="hold" nodeType="with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par>
                                <p:cTn fill="hold" nodeType="with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par>
                                <p:cTn fill="hold" nodeType="with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par>
                                <p:cTn fill="hold" nodeType="with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par>
                                <p:cTn fill="hold" nodeType="with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1000"/>
                                        <p:tgtEl>
                                          <p:spTgt spid="88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84"/>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a:t>
            </a:r>
            <a:r>
              <a:rPr lang="en"/>
              <a:t>case you need another diagram</a:t>
            </a:r>
            <a:endParaRPr/>
          </a:p>
        </p:txBody>
      </p:sp>
      <p:pic>
        <p:nvPicPr>
          <p:cNvPr id="909" name="Google Shape;909;p84"/>
          <p:cNvPicPr preferRelativeResize="0"/>
          <p:nvPr/>
        </p:nvPicPr>
        <p:blipFill>
          <a:blip r:embed="rId3">
            <a:alphaModFix amt="86000"/>
          </a:blip>
          <a:stretch>
            <a:fillRect/>
          </a:stretch>
        </p:blipFill>
        <p:spPr>
          <a:xfrm rot="729287">
            <a:off x="4280222" y="2039794"/>
            <a:ext cx="1168505" cy="837414"/>
          </a:xfrm>
          <a:prstGeom prst="rect">
            <a:avLst/>
          </a:prstGeom>
          <a:noFill/>
          <a:ln>
            <a:noFill/>
          </a:ln>
        </p:spPr>
      </p:pic>
      <p:pic>
        <p:nvPicPr>
          <p:cNvPr id="910" name="Google Shape;910;p84"/>
          <p:cNvPicPr preferRelativeResize="0"/>
          <p:nvPr/>
        </p:nvPicPr>
        <p:blipFill>
          <a:blip r:embed="rId4">
            <a:alphaModFix/>
          </a:blip>
          <a:stretch>
            <a:fillRect/>
          </a:stretch>
        </p:blipFill>
        <p:spPr>
          <a:xfrm rot="5400000">
            <a:off x="4504263" y="3284722"/>
            <a:ext cx="720525" cy="132775"/>
          </a:xfrm>
          <a:prstGeom prst="rect">
            <a:avLst/>
          </a:prstGeom>
          <a:noFill/>
          <a:ln>
            <a:noFill/>
          </a:ln>
        </p:spPr>
      </p:pic>
      <p:pic>
        <p:nvPicPr>
          <p:cNvPr id="911" name="Google Shape;911;p84"/>
          <p:cNvPicPr preferRelativeResize="0"/>
          <p:nvPr/>
        </p:nvPicPr>
        <p:blipFill>
          <a:blip r:embed="rId4">
            <a:alphaModFix/>
          </a:blip>
          <a:stretch>
            <a:fillRect/>
          </a:stretch>
        </p:blipFill>
        <p:spPr>
          <a:xfrm rot="2700000">
            <a:off x="5433233" y="2953038"/>
            <a:ext cx="720524" cy="132775"/>
          </a:xfrm>
          <a:prstGeom prst="rect">
            <a:avLst/>
          </a:prstGeom>
          <a:noFill/>
          <a:ln>
            <a:noFill/>
          </a:ln>
        </p:spPr>
      </p:pic>
      <p:pic>
        <p:nvPicPr>
          <p:cNvPr id="912" name="Google Shape;912;p84"/>
          <p:cNvPicPr preferRelativeResize="0"/>
          <p:nvPr/>
        </p:nvPicPr>
        <p:blipFill>
          <a:blip r:embed="rId4">
            <a:alphaModFix/>
          </a:blip>
          <a:stretch>
            <a:fillRect/>
          </a:stretch>
        </p:blipFill>
        <p:spPr>
          <a:xfrm flipH="1" rot="-2700000">
            <a:off x="3543213" y="2954171"/>
            <a:ext cx="720524" cy="132775"/>
          </a:xfrm>
          <a:prstGeom prst="rect">
            <a:avLst/>
          </a:prstGeom>
          <a:noFill/>
          <a:ln>
            <a:noFill/>
          </a:ln>
        </p:spPr>
      </p:pic>
      <p:sp>
        <p:nvSpPr>
          <p:cNvPr id="913" name="Google Shape;913;p84"/>
          <p:cNvSpPr txBox="1"/>
          <p:nvPr>
            <p:ph idx="4294967295" type="subTitle"/>
          </p:nvPr>
        </p:nvSpPr>
        <p:spPr>
          <a:xfrm>
            <a:off x="3875675" y="3804513"/>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914" name="Google Shape;914;p84"/>
          <p:cNvSpPr txBox="1"/>
          <p:nvPr>
            <p:ph idx="4294967295" type="subTitle"/>
          </p:nvPr>
        </p:nvSpPr>
        <p:spPr>
          <a:xfrm>
            <a:off x="6513125" y="2219525"/>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Saturn is the ringed planet</a:t>
            </a:r>
            <a:endParaRPr sz="1400">
              <a:solidFill>
                <a:schemeClr val="dk2"/>
              </a:solidFill>
            </a:endParaRPr>
          </a:p>
        </p:txBody>
      </p:sp>
      <p:sp>
        <p:nvSpPr>
          <p:cNvPr id="915" name="Google Shape;915;p84"/>
          <p:cNvSpPr txBox="1"/>
          <p:nvPr>
            <p:ph idx="4294967295" type="subTitle"/>
          </p:nvPr>
        </p:nvSpPr>
        <p:spPr>
          <a:xfrm>
            <a:off x="5888925" y="3322250"/>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Mercury is the smallest planet</a:t>
            </a:r>
            <a:endParaRPr sz="1400">
              <a:solidFill>
                <a:schemeClr val="dk2"/>
              </a:solidFill>
            </a:endParaRPr>
          </a:p>
        </p:txBody>
      </p:sp>
      <p:sp>
        <p:nvSpPr>
          <p:cNvPr id="916" name="Google Shape;916;p84"/>
          <p:cNvSpPr txBox="1"/>
          <p:nvPr>
            <p:ph idx="4294967295" type="subTitle"/>
          </p:nvPr>
        </p:nvSpPr>
        <p:spPr>
          <a:xfrm>
            <a:off x="1238230" y="2219525"/>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Mars is a very cold place</a:t>
            </a:r>
            <a:endParaRPr sz="1400">
              <a:solidFill>
                <a:schemeClr val="dk2"/>
              </a:solidFill>
            </a:endParaRPr>
          </a:p>
        </p:txBody>
      </p:sp>
      <p:sp>
        <p:nvSpPr>
          <p:cNvPr id="917" name="Google Shape;917;p84"/>
          <p:cNvSpPr txBox="1"/>
          <p:nvPr>
            <p:ph idx="4294967295" type="subTitle"/>
          </p:nvPr>
        </p:nvSpPr>
        <p:spPr>
          <a:xfrm>
            <a:off x="3536675" y="1321075"/>
            <a:ext cx="2655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The Solar System</a:t>
            </a:r>
            <a:endParaRPr b="1" sz="2100">
              <a:latin typeface="Concert One"/>
              <a:ea typeface="Concert One"/>
              <a:cs typeface="Concert One"/>
              <a:sym typeface="Concert One"/>
            </a:endParaRPr>
          </a:p>
        </p:txBody>
      </p:sp>
      <p:sp>
        <p:nvSpPr>
          <p:cNvPr id="918" name="Google Shape;918;p84"/>
          <p:cNvSpPr txBox="1"/>
          <p:nvPr>
            <p:ph idx="4294967295" type="subTitle"/>
          </p:nvPr>
        </p:nvSpPr>
        <p:spPr>
          <a:xfrm>
            <a:off x="1898075" y="3322250"/>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Neptune is far from the Sun</a:t>
            </a:r>
            <a:endParaRPr sz="1400">
              <a:solidFill>
                <a:schemeClr val="dk2"/>
              </a:solidFill>
            </a:endParaRPr>
          </a:p>
        </p:txBody>
      </p:sp>
      <p:pic>
        <p:nvPicPr>
          <p:cNvPr id="919" name="Google Shape;919;p84"/>
          <p:cNvPicPr preferRelativeResize="0"/>
          <p:nvPr/>
        </p:nvPicPr>
        <p:blipFill>
          <a:blip r:embed="rId4">
            <a:alphaModFix/>
          </a:blip>
          <a:stretch>
            <a:fillRect/>
          </a:stretch>
        </p:blipFill>
        <p:spPr>
          <a:xfrm flipH="1">
            <a:off x="3312362" y="2392121"/>
            <a:ext cx="720525" cy="132775"/>
          </a:xfrm>
          <a:prstGeom prst="rect">
            <a:avLst/>
          </a:prstGeom>
          <a:noFill/>
          <a:ln>
            <a:noFill/>
          </a:ln>
        </p:spPr>
      </p:pic>
      <p:pic>
        <p:nvPicPr>
          <p:cNvPr id="920" name="Google Shape;920;p84"/>
          <p:cNvPicPr preferRelativeResize="0"/>
          <p:nvPr/>
        </p:nvPicPr>
        <p:blipFill>
          <a:blip r:embed="rId4">
            <a:alphaModFix/>
          </a:blip>
          <a:stretch>
            <a:fillRect/>
          </a:stretch>
        </p:blipFill>
        <p:spPr>
          <a:xfrm flipH="1" rot="10800000">
            <a:off x="5696087" y="2392121"/>
            <a:ext cx="720525" cy="132775"/>
          </a:xfrm>
          <a:prstGeom prst="rect">
            <a:avLst/>
          </a:prstGeom>
          <a:noFill/>
          <a:ln>
            <a:noFill/>
          </a:ln>
        </p:spPr>
      </p:pic>
      <p:sp>
        <p:nvSpPr>
          <p:cNvPr id="921" name="Google Shape;921;p84"/>
          <p:cNvSpPr/>
          <p:nvPr/>
        </p:nvSpPr>
        <p:spPr>
          <a:xfrm>
            <a:off x="4699268" y="2261116"/>
            <a:ext cx="330413" cy="349794"/>
          </a:xfrm>
          <a:custGeom>
            <a:rect b="b" l="l" r="r" t="t"/>
            <a:pathLst>
              <a:path extrusionOk="0" h="11623" w="10979">
                <a:moveTo>
                  <a:pt x="5597" y="1799"/>
                </a:moveTo>
                <a:cubicBezTo>
                  <a:pt x="5883" y="2465"/>
                  <a:pt x="6264" y="3061"/>
                  <a:pt x="6764" y="3585"/>
                </a:cubicBezTo>
                <a:cubicBezTo>
                  <a:pt x="7407" y="4275"/>
                  <a:pt x="8336" y="4632"/>
                  <a:pt x="9240" y="4894"/>
                </a:cubicBezTo>
                <a:cubicBezTo>
                  <a:pt x="8169" y="6157"/>
                  <a:pt x="7788" y="8181"/>
                  <a:pt x="7812" y="9919"/>
                </a:cubicBezTo>
                <a:cubicBezTo>
                  <a:pt x="7169" y="9229"/>
                  <a:pt x="6621" y="8347"/>
                  <a:pt x="5668" y="8228"/>
                </a:cubicBezTo>
                <a:cubicBezTo>
                  <a:pt x="5623" y="8223"/>
                  <a:pt x="5578" y="8221"/>
                  <a:pt x="5532" y="8221"/>
                </a:cubicBezTo>
                <a:cubicBezTo>
                  <a:pt x="4740" y="8221"/>
                  <a:pt x="3915" y="8984"/>
                  <a:pt x="3239" y="9705"/>
                </a:cubicBezTo>
                <a:cubicBezTo>
                  <a:pt x="3311" y="7871"/>
                  <a:pt x="3287" y="6037"/>
                  <a:pt x="1858" y="4918"/>
                </a:cubicBezTo>
                <a:cubicBezTo>
                  <a:pt x="2501" y="4704"/>
                  <a:pt x="3120" y="4394"/>
                  <a:pt x="3692" y="4037"/>
                </a:cubicBezTo>
                <a:cubicBezTo>
                  <a:pt x="4525" y="3466"/>
                  <a:pt x="5168" y="2703"/>
                  <a:pt x="5597" y="1799"/>
                </a:cubicBezTo>
                <a:close/>
                <a:moveTo>
                  <a:pt x="5614" y="1"/>
                </a:moveTo>
                <a:cubicBezTo>
                  <a:pt x="5524" y="1"/>
                  <a:pt x="5434" y="28"/>
                  <a:pt x="5359" y="84"/>
                </a:cubicBezTo>
                <a:cubicBezTo>
                  <a:pt x="5216" y="132"/>
                  <a:pt x="5097" y="251"/>
                  <a:pt x="5049" y="393"/>
                </a:cubicBezTo>
                <a:cubicBezTo>
                  <a:pt x="4668" y="1679"/>
                  <a:pt x="3787" y="2775"/>
                  <a:pt x="2620" y="3466"/>
                </a:cubicBezTo>
                <a:cubicBezTo>
                  <a:pt x="1929" y="3847"/>
                  <a:pt x="1144" y="4061"/>
                  <a:pt x="429" y="4394"/>
                </a:cubicBezTo>
                <a:cubicBezTo>
                  <a:pt x="0" y="4609"/>
                  <a:pt x="215" y="5204"/>
                  <a:pt x="572" y="5347"/>
                </a:cubicBezTo>
                <a:cubicBezTo>
                  <a:pt x="2882" y="6276"/>
                  <a:pt x="2168" y="9133"/>
                  <a:pt x="2144" y="11086"/>
                </a:cubicBezTo>
                <a:cubicBezTo>
                  <a:pt x="2144" y="11409"/>
                  <a:pt x="2407" y="11623"/>
                  <a:pt x="2680" y="11623"/>
                </a:cubicBezTo>
                <a:cubicBezTo>
                  <a:pt x="2809" y="11623"/>
                  <a:pt x="2941" y="11574"/>
                  <a:pt x="3049" y="11467"/>
                </a:cubicBezTo>
                <a:cubicBezTo>
                  <a:pt x="3523" y="10972"/>
                  <a:pt x="4732" y="9367"/>
                  <a:pt x="5588" y="9367"/>
                </a:cubicBezTo>
                <a:cubicBezTo>
                  <a:pt x="5720" y="9367"/>
                  <a:pt x="5843" y="9405"/>
                  <a:pt x="5954" y="9491"/>
                </a:cubicBezTo>
                <a:cubicBezTo>
                  <a:pt x="6740" y="10086"/>
                  <a:pt x="7264" y="11086"/>
                  <a:pt x="8145" y="11539"/>
                </a:cubicBezTo>
                <a:cubicBezTo>
                  <a:pt x="8231" y="11589"/>
                  <a:pt x="8320" y="11612"/>
                  <a:pt x="8406" y="11612"/>
                </a:cubicBezTo>
                <a:cubicBezTo>
                  <a:pt x="8726" y="11612"/>
                  <a:pt x="9006" y="11300"/>
                  <a:pt x="8931" y="10943"/>
                </a:cubicBezTo>
                <a:cubicBezTo>
                  <a:pt x="8669" y="9205"/>
                  <a:pt x="8978" y="6109"/>
                  <a:pt x="10574" y="5061"/>
                </a:cubicBezTo>
                <a:cubicBezTo>
                  <a:pt x="10979" y="4823"/>
                  <a:pt x="10907" y="4228"/>
                  <a:pt x="10455" y="4109"/>
                </a:cubicBezTo>
                <a:cubicBezTo>
                  <a:pt x="9360" y="3847"/>
                  <a:pt x="8193" y="3561"/>
                  <a:pt x="7383" y="2727"/>
                </a:cubicBezTo>
                <a:cubicBezTo>
                  <a:pt x="6788" y="2108"/>
                  <a:pt x="6454" y="1203"/>
                  <a:pt x="6097" y="417"/>
                </a:cubicBezTo>
                <a:cubicBezTo>
                  <a:pt x="6073" y="322"/>
                  <a:pt x="6026" y="251"/>
                  <a:pt x="5978" y="179"/>
                </a:cubicBezTo>
                <a:cubicBezTo>
                  <a:pt x="5891" y="64"/>
                  <a:pt x="5752" y="1"/>
                  <a:pt x="56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85"/>
          <p:cNvSpPr txBox="1"/>
          <p:nvPr>
            <p:ph idx="1" type="subTitle"/>
          </p:nvPr>
        </p:nvSpPr>
        <p:spPr>
          <a:xfrm>
            <a:off x="1472443" y="3203876"/>
            <a:ext cx="2457000" cy="10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927" name="Google Shape;927;p85"/>
          <p:cNvSpPr txBox="1"/>
          <p:nvPr>
            <p:ph idx="3" type="subTitle"/>
          </p:nvPr>
        </p:nvSpPr>
        <p:spPr>
          <a:xfrm>
            <a:off x="5745267" y="3203876"/>
            <a:ext cx="2457000" cy="10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very beautiful name and is the second planet from the Sun</a:t>
            </a:r>
            <a:endParaRPr/>
          </a:p>
        </p:txBody>
      </p:sp>
      <p:sp>
        <p:nvSpPr>
          <p:cNvPr id="928" name="Google Shape;928;p85"/>
          <p:cNvSpPr txBox="1"/>
          <p:nvPr>
            <p:ph idx="4" type="title"/>
          </p:nvPr>
        </p:nvSpPr>
        <p:spPr>
          <a:xfrm>
            <a:off x="1002325" y="711175"/>
            <a:ext cx="2517600" cy="9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the difference</a:t>
            </a:r>
            <a:endParaRPr/>
          </a:p>
        </p:txBody>
      </p:sp>
      <p:pic>
        <p:nvPicPr>
          <p:cNvPr id="929" name="Google Shape;929;p85"/>
          <p:cNvPicPr preferRelativeResize="0"/>
          <p:nvPr/>
        </p:nvPicPr>
        <p:blipFill>
          <a:blip r:embed="rId3">
            <a:alphaModFix/>
          </a:blip>
          <a:stretch>
            <a:fillRect/>
          </a:stretch>
        </p:blipFill>
        <p:spPr>
          <a:xfrm>
            <a:off x="1461450" y="1691487"/>
            <a:ext cx="2183473" cy="1557436"/>
          </a:xfrm>
          <a:prstGeom prst="rect">
            <a:avLst/>
          </a:prstGeom>
          <a:noFill/>
          <a:ln>
            <a:noFill/>
          </a:ln>
        </p:spPr>
      </p:pic>
      <p:pic>
        <p:nvPicPr>
          <p:cNvPr id="930" name="Google Shape;930;p85"/>
          <p:cNvPicPr preferRelativeResize="0"/>
          <p:nvPr/>
        </p:nvPicPr>
        <p:blipFill>
          <a:blip r:embed="rId4">
            <a:alphaModFix/>
          </a:blip>
          <a:stretch>
            <a:fillRect/>
          </a:stretch>
        </p:blipFill>
        <p:spPr>
          <a:xfrm>
            <a:off x="5740056" y="1691487"/>
            <a:ext cx="2183470" cy="1558512"/>
          </a:xfrm>
          <a:prstGeom prst="rect">
            <a:avLst/>
          </a:prstGeom>
          <a:noFill/>
          <a:ln>
            <a:noFill/>
          </a:ln>
        </p:spPr>
      </p:pic>
      <p:sp>
        <p:nvSpPr>
          <p:cNvPr id="931" name="Google Shape;931;p85"/>
          <p:cNvSpPr txBox="1"/>
          <p:nvPr>
            <p:ph type="title"/>
          </p:nvPr>
        </p:nvSpPr>
        <p:spPr>
          <a:xfrm>
            <a:off x="1687410" y="2127912"/>
            <a:ext cx="1600800" cy="84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First</a:t>
            </a:r>
            <a:r>
              <a:rPr lang="en"/>
              <a:t> concept</a:t>
            </a:r>
            <a:endParaRPr/>
          </a:p>
        </p:txBody>
      </p:sp>
      <p:sp>
        <p:nvSpPr>
          <p:cNvPr id="932" name="Google Shape;932;p85"/>
          <p:cNvSpPr txBox="1"/>
          <p:nvPr>
            <p:ph idx="2" type="title"/>
          </p:nvPr>
        </p:nvSpPr>
        <p:spPr>
          <a:xfrm>
            <a:off x="5946969" y="2127900"/>
            <a:ext cx="1600800" cy="84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Second concept</a:t>
            </a:r>
            <a:endParaRPr/>
          </a:p>
        </p:txBody>
      </p:sp>
      <p:pic>
        <p:nvPicPr>
          <p:cNvPr id="933" name="Google Shape;933;p85"/>
          <p:cNvPicPr preferRelativeResize="0"/>
          <p:nvPr/>
        </p:nvPicPr>
        <p:blipFill>
          <a:blip r:embed="rId5">
            <a:alphaModFix/>
          </a:blip>
          <a:stretch>
            <a:fillRect/>
          </a:stretch>
        </p:blipFill>
        <p:spPr>
          <a:xfrm rot="-1545585">
            <a:off x="4017567" y="2189702"/>
            <a:ext cx="1158392" cy="764097"/>
          </a:xfrm>
          <a:prstGeom prst="rect">
            <a:avLst/>
          </a:prstGeom>
          <a:noFill/>
          <a:ln>
            <a:noFill/>
          </a:ln>
        </p:spPr>
      </p:pic>
      <p:sp>
        <p:nvSpPr>
          <p:cNvPr id="934" name="Google Shape;934;p85"/>
          <p:cNvSpPr/>
          <p:nvPr/>
        </p:nvSpPr>
        <p:spPr>
          <a:xfrm>
            <a:off x="2875081" y="2316668"/>
            <a:ext cx="371458" cy="352937"/>
          </a:xfrm>
          <a:custGeom>
            <a:rect b="b" l="l" r="r" t="t"/>
            <a:pathLst>
              <a:path extrusionOk="0" h="10748" w="11312">
                <a:moveTo>
                  <a:pt x="5311" y="1143"/>
                </a:moveTo>
                <a:lnTo>
                  <a:pt x="5311" y="1167"/>
                </a:lnTo>
                <a:lnTo>
                  <a:pt x="5811" y="1167"/>
                </a:lnTo>
                <a:cubicBezTo>
                  <a:pt x="5882" y="1715"/>
                  <a:pt x="5930" y="2263"/>
                  <a:pt x="5930" y="2810"/>
                </a:cubicBezTo>
                <a:cubicBezTo>
                  <a:pt x="5882" y="2763"/>
                  <a:pt x="5811" y="2715"/>
                  <a:pt x="5763" y="2667"/>
                </a:cubicBezTo>
                <a:cubicBezTo>
                  <a:pt x="5712" y="2616"/>
                  <a:pt x="5647" y="2591"/>
                  <a:pt x="5582" y="2591"/>
                </a:cubicBezTo>
                <a:cubicBezTo>
                  <a:pt x="5497" y="2591"/>
                  <a:pt x="5412" y="2634"/>
                  <a:pt x="5358" y="2715"/>
                </a:cubicBezTo>
                <a:cubicBezTo>
                  <a:pt x="5358" y="2715"/>
                  <a:pt x="5335" y="2739"/>
                  <a:pt x="5335" y="2739"/>
                </a:cubicBezTo>
                <a:cubicBezTo>
                  <a:pt x="5287" y="2215"/>
                  <a:pt x="5287" y="1691"/>
                  <a:pt x="5311" y="1143"/>
                </a:cubicBezTo>
                <a:close/>
                <a:moveTo>
                  <a:pt x="8978" y="1048"/>
                </a:moveTo>
                <a:cubicBezTo>
                  <a:pt x="9431" y="2953"/>
                  <a:pt x="9788" y="4882"/>
                  <a:pt x="10002" y="6811"/>
                </a:cubicBezTo>
                <a:cubicBezTo>
                  <a:pt x="9597" y="6816"/>
                  <a:pt x="9192" y="6818"/>
                  <a:pt x="8786" y="6818"/>
                </a:cubicBezTo>
                <a:cubicBezTo>
                  <a:pt x="7065" y="6818"/>
                  <a:pt x="5335" y="6783"/>
                  <a:pt x="3620" y="6763"/>
                </a:cubicBezTo>
                <a:cubicBezTo>
                  <a:pt x="3435" y="6751"/>
                  <a:pt x="3251" y="6745"/>
                  <a:pt x="3066" y="6745"/>
                </a:cubicBezTo>
                <a:cubicBezTo>
                  <a:pt x="2536" y="6745"/>
                  <a:pt x="2007" y="6794"/>
                  <a:pt x="1477" y="6882"/>
                </a:cubicBezTo>
                <a:cubicBezTo>
                  <a:pt x="1905" y="5001"/>
                  <a:pt x="2239" y="3072"/>
                  <a:pt x="2405" y="1167"/>
                </a:cubicBezTo>
                <a:lnTo>
                  <a:pt x="4811" y="1167"/>
                </a:lnTo>
                <a:cubicBezTo>
                  <a:pt x="4739" y="1881"/>
                  <a:pt x="4787" y="2620"/>
                  <a:pt x="4906" y="3334"/>
                </a:cubicBezTo>
                <a:cubicBezTo>
                  <a:pt x="4936" y="3456"/>
                  <a:pt x="5044" y="3529"/>
                  <a:pt x="5155" y="3529"/>
                </a:cubicBezTo>
                <a:cubicBezTo>
                  <a:pt x="5218" y="3529"/>
                  <a:pt x="5283" y="3505"/>
                  <a:pt x="5335" y="3453"/>
                </a:cubicBezTo>
                <a:cubicBezTo>
                  <a:pt x="5430" y="3358"/>
                  <a:pt x="5525" y="3287"/>
                  <a:pt x="5620" y="3215"/>
                </a:cubicBezTo>
                <a:cubicBezTo>
                  <a:pt x="5739" y="3310"/>
                  <a:pt x="5882" y="3382"/>
                  <a:pt x="6025" y="3453"/>
                </a:cubicBezTo>
                <a:cubicBezTo>
                  <a:pt x="6063" y="3472"/>
                  <a:pt x="6103" y="3481"/>
                  <a:pt x="6144" y="3481"/>
                </a:cubicBezTo>
                <a:cubicBezTo>
                  <a:pt x="6258" y="3481"/>
                  <a:pt x="6371" y="3410"/>
                  <a:pt x="6406" y="3287"/>
                </a:cubicBezTo>
                <a:cubicBezTo>
                  <a:pt x="6525" y="2596"/>
                  <a:pt x="6382" y="1858"/>
                  <a:pt x="6335" y="1143"/>
                </a:cubicBezTo>
                <a:cubicBezTo>
                  <a:pt x="7216" y="1119"/>
                  <a:pt x="8097" y="1096"/>
                  <a:pt x="8978" y="1048"/>
                </a:cubicBezTo>
                <a:close/>
                <a:moveTo>
                  <a:pt x="3261" y="7747"/>
                </a:moveTo>
                <a:cubicBezTo>
                  <a:pt x="4058" y="7747"/>
                  <a:pt x="4820" y="7826"/>
                  <a:pt x="5049" y="7835"/>
                </a:cubicBezTo>
                <a:cubicBezTo>
                  <a:pt x="6382" y="7835"/>
                  <a:pt x="7716" y="7859"/>
                  <a:pt x="9026" y="7859"/>
                </a:cubicBezTo>
                <a:cubicBezTo>
                  <a:pt x="8764" y="8430"/>
                  <a:pt x="8788" y="9097"/>
                  <a:pt x="9073" y="9669"/>
                </a:cubicBezTo>
                <a:cubicBezTo>
                  <a:pt x="7978" y="9669"/>
                  <a:pt x="6906" y="9669"/>
                  <a:pt x="5811" y="9645"/>
                </a:cubicBezTo>
                <a:cubicBezTo>
                  <a:pt x="4977" y="9645"/>
                  <a:pt x="4168" y="9645"/>
                  <a:pt x="3334" y="9597"/>
                </a:cubicBezTo>
                <a:cubicBezTo>
                  <a:pt x="2739" y="9550"/>
                  <a:pt x="1334" y="9454"/>
                  <a:pt x="1096" y="8764"/>
                </a:cubicBezTo>
                <a:cubicBezTo>
                  <a:pt x="796" y="7922"/>
                  <a:pt x="2069" y="7747"/>
                  <a:pt x="3261" y="7747"/>
                </a:cubicBezTo>
                <a:close/>
                <a:moveTo>
                  <a:pt x="9383" y="0"/>
                </a:moveTo>
                <a:cubicBezTo>
                  <a:pt x="7526" y="107"/>
                  <a:pt x="5668" y="121"/>
                  <a:pt x="3810" y="121"/>
                </a:cubicBezTo>
                <a:cubicBezTo>
                  <a:pt x="3191" y="121"/>
                  <a:pt x="2572" y="119"/>
                  <a:pt x="1953" y="119"/>
                </a:cubicBezTo>
                <a:cubicBezTo>
                  <a:pt x="1667" y="143"/>
                  <a:pt x="1429" y="357"/>
                  <a:pt x="1429" y="643"/>
                </a:cubicBezTo>
                <a:cubicBezTo>
                  <a:pt x="1167" y="3144"/>
                  <a:pt x="810" y="5668"/>
                  <a:pt x="72" y="8073"/>
                </a:cubicBezTo>
                <a:cubicBezTo>
                  <a:pt x="24" y="8168"/>
                  <a:pt x="24" y="8288"/>
                  <a:pt x="72" y="8383"/>
                </a:cubicBezTo>
                <a:lnTo>
                  <a:pt x="72" y="8597"/>
                </a:lnTo>
                <a:cubicBezTo>
                  <a:pt x="0" y="10455"/>
                  <a:pt x="2691" y="10621"/>
                  <a:pt x="4001" y="10693"/>
                </a:cubicBezTo>
                <a:cubicBezTo>
                  <a:pt x="4791" y="10736"/>
                  <a:pt x="5586" y="10748"/>
                  <a:pt x="6384" y="10748"/>
                </a:cubicBezTo>
                <a:cubicBezTo>
                  <a:pt x="7392" y="10748"/>
                  <a:pt x="8403" y="10729"/>
                  <a:pt x="9408" y="10729"/>
                </a:cubicBezTo>
                <a:cubicBezTo>
                  <a:pt x="9814" y="10729"/>
                  <a:pt x="10218" y="10732"/>
                  <a:pt x="10621" y="10740"/>
                </a:cubicBezTo>
                <a:cubicBezTo>
                  <a:pt x="10629" y="10741"/>
                  <a:pt x="10637" y="10741"/>
                  <a:pt x="10644" y="10741"/>
                </a:cubicBezTo>
                <a:cubicBezTo>
                  <a:pt x="11312" y="10741"/>
                  <a:pt x="11304" y="9716"/>
                  <a:pt x="10621" y="9693"/>
                </a:cubicBezTo>
                <a:lnTo>
                  <a:pt x="10336" y="9693"/>
                </a:lnTo>
                <a:cubicBezTo>
                  <a:pt x="9812" y="9312"/>
                  <a:pt x="9597" y="8264"/>
                  <a:pt x="10336" y="7978"/>
                </a:cubicBezTo>
                <a:cubicBezTo>
                  <a:pt x="10407" y="7954"/>
                  <a:pt x="10455" y="7907"/>
                  <a:pt x="10526" y="7859"/>
                </a:cubicBezTo>
                <a:lnTo>
                  <a:pt x="10598" y="7859"/>
                </a:lnTo>
                <a:cubicBezTo>
                  <a:pt x="10740" y="7859"/>
                  <a:pt x="10883" y="7811"/>
                  <a:pt x="10979" y="7692"/>
                </a:cubicBezTo>
                <a:cubicBezTo>
                  <a:pt x="11074" y="7597"/>
                  <a:pt x="11145" y="7454"/>
                  <a:pt x="11122" y="7311"/>
                </a:cubicBezTo>
                <a:cubicBezTo>
                  <a:pt x="10860" y="4977"/>
                  <a:pt x="10455" y="2667"/>
                  <a:pt x="9883" y="381"/>
                </a:cubicBezTo>
                <a:cubicBezTo>
                  <a:pt x="9812" y="143"/>
                  <a:pt x="9621" y="0"/>
                  <a:pt x="93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 name="Google Shape;935;p85"/>
          <p:cNvGrpSpPr/>
          <p:nvPr/>
        </p:nvGrpSpPr>
        <p:grpSpPr>
          <a:xfrm>
            <a:off x="7219690" y="2242212"/>
            <a:ext cx="328082" cy="491752"/>
            <a:chOff x="3917806" y="3322932"/>
            <a:chExt cx="371470" cy="556784"/>
          </a:xfrm>
        </p:grpSpPr>
        <p:sp>
          <p:nvSpPr>
            <p:cNvPr id="936" name="Google Shape;936;p85"/>
            <p:cNvSpPr/>
            <p:nvPr/>
          </p:nvSpPr>
          <p:spPr>
            <a:xfrm>
              <a:off x="4135469" y="3645707"/>
              <a:ext cx="66660" cy="63364"/>
            </a:xfrm>
            <a:custGeom>
              <a:rect b="b" l="l" r="r" t="t"/>
              <a:pathLst>
                <a:path extrusionOk="0" h="1381" w="1453">
                  <a:moveTo>
                    <a:pt x="905" y="522"/>
                  </a:moveTo>
                  <a:lnTo>
                    <a:pt x="905" y="665"/>
                  </a:lnTo>
                  <a:lnTo>
                    <a:pt x="905" y="808"/>
                  </a:lnTo>
                  <a:lnTo>
                    <a:pt x="881" y="832"/>
                  </a:lnTo>
                  <a:cubicBezTo>
                    <a:pt x="810" y="832"/>
                    <a:pt x="738" y="855"/>
                    <a:pt x="691" y="855"/>
                  </a:cubicBezTo>
                  <a:lnTo>
                    <a:pt x="619" y="855"/>
                  </a:lnTo>
                  <a:cubicBezTo>
                    <a:pt x="595" y="808"/>
                    <a:pt x="595" y="736"/>
                    <a:pt x="595" y="689"/>
                  </a:cubicBezTo>
                  <a:lnTo>
                    <a:pt x="595" y="546"/>
                  </a:lnTo>
                  <a:cubicBezTo>
                    <a:pt x="691" y="522"/>
                    <a:pt x="786" y="522"/>
                    <a:pt x="905" y="522"/>
                  </a:cubicBezTo>
                  <a:close/>
                  <a:moveTo>
                    <a:pt x="904" y="1"/>
                  </a:moveTo>
                  <a:cubicBezTo>
                    <a:pt x="717" y="1"/>
                    <a:pt x="518" y="46"/>
                    <a:pt x="357" y="46"/>
                  </a:cubicBezTo>
                  <a:cubicBezTo>
                    <a:pt x="262" y="46"/>
                    <a:pt x="191" y="93"/>
                    <a:pt x="143" y="141"/>
                  </a:cubicBezTo>
                  <a:cubicBezTo>
                    <a:pt x="119" y="189"/>
                    <a:pt x="95" y="260"/>
                    <a:pt x="95" y="308"/>
                  </a:cubicBezTo>
                  <a:cubicBezTo>
                    <a:pt x="95" y="665"/>
                    <a:pt x="0" y="1070"/>
                    <a:pt x="334" y="1308"/>
                  </a:cubicBezTo>
                  <a:cubicBezTo>
                    <a:pt x="426" y="1354"/>
                    <a:pt x="528" y="1380"/>
                    <a:pt x="627" y="1380"/>
                  </a:cubicBezTo>
                  <a:cubicBezTo>
                    <a:pt x="682" y="1380"/>
                    <a:pt x="735" y="1372"/>
                    <a:pt x="786" y="1356"/>
                  </a:cubicBezTo>
                  <a:cubicBezTo>
                    <a:pt x="953" y="1356"/>
                    <a:pt x="1096" y="1332"/>
                    <a:pt x="1262" y="1284"/>
                  </a:cubicBezTo>
                  <a:cubicBezTo>
                    <a:pt x="1334" y="1260"/>
                    <a:pt x="1405" y="1189"/>
                    <a:pt x="1429" y="1117"/>
                  </a:cubicBezTo>
                  <a:cubicBezTo>
                    <a:pt x="1453" y="975"/>
                    <a:pt x="1453" y="808"/>
                    <a:pt x="1429" y="665"/>
                  </a:cubicBezTo>
                  <a:cubicBezTo>
                    <a:pt x="1453" y="498"/>
                    <a:pt x="1429" y="332"/>
                    <a:pt x="1358" y="189"/>
                  </a:cubicBezTo>
                  <a:cubicBezTo>
                    <a:pt x="1243" y="40"/>
                    <a:pt x="1079" y="1"/>
                    <a:pt x="9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 name="Google Shape;937;p85"/>
            <p:cNvGrpSpPr/>
            <p:nvPr/>
          </p:nvGrpSpPr>
          <p:grpSpPr>
            <a:xfrm>
              <a:off x="3917806" y="3322932"/>
              <a:ext cx="371470" cy="556784"/>
              <a:chOff x="5154625" y="2344425"/>
              <a:chExt cx="202425" cy="303375"/>
            </a:xfrm>
          </p:grpSpPr>
          <p:sp>
            <p:nvSpPr>
              <p:cNvPr id="938" name="Google Shape;938;p85"/>
              <p:cNvSpPr/>
              <p:nvPr/>
            </p:nvSpPr>
            <p:spPr>
              <a:xfrm>
                <a:off x="5154625" y="2344425"/>
                <a:ext cx="202425" cy="303375"/>
              </a:xfrm>
              <a:custGeom>
                <a:rect b="b" l="l" r="r" t="t"/>
                <a:pathLst>
                  <a:path extrusionOk="0" h="12135" w="8097">
                    <a:moveTo>
                      <a:pt x="5998" y="3087"/>
                    </a:moveTo>
                    <a:cubicBezTo>
                      <a:pt x="6183" y="3087"/>
                      <a:pt x="6368" y="3098"/>
                      <a:pt x="6549" y="3127"/>
                    </a:cubicBezTo>
                    <a:cubicBezTo>
                      <a:pt x="6644" y="3722"/>
                      <a:pt x="6644" y="4341"/>
                      <a:pt x="6549" y="4913"/>
                    </a:cubicBezTo>
                    <a:cubicBezTo>
                      <a:pt x="6501" y="6008"/>
                      <a:pt x="6525" y="7080"/>
                      <a:pt x="6644" y="8175"/>
                    </a:cubicBezTo>
                    <a:cubicBezTo>
                      <a:pt x="6692" y="8985"/>
                      <a:pt x="6692" y="9795"/>
                      <a:pt x="6763" y="10628"/>
                    </a:cubicBezTo>
                    <a:cubicBezTo>
                      <a:pt x="6787" y="10914"/>
                      <a:pt x="6906" y="11033"/>
                      <a:pt x="6573" y="11057"/>
                    </a:cubicBezTo>
                    <a:cubicBezTo>
                      <a:pt x="6192" y="11057"/>
                      <a:pt x="5811" y="11057"/>
                      <a:pt x="5454" y="11009"/>
                    </a:cubicBezTo>
                    <a:cubicBezTo>
                      <a:pt x="4596" y="10938"/>
                      <a:pt x="3739" y="10962"/>
                      <a:pt x="2905" y="10914"/>
                    </a:cubicBezTo>
                    <a:cubicBezTo>
                      <a:pt x="2520" y="10895"/>
                      <a:pt x="2135" y="10860"/>
                      <a:pt x="1762" y="10860"/>
                    </a:cubicBezTo>
                    <a:cubicBezTo>
                      <a:pt x="1674" y="10860"/>
                      <a:pt x="1587" y="10862"/>
                      <a:pt x="1500" y="10866"/>
                    </a:cubicBezTo>
                    <a:cubicBezTo>
                      <a:pt x="1492" y="10867"/>
                      <a:pt x="1483" y="10867"/>
                      <a:pt x="1475" y="10867"/>
                    </a:cubicBezTo>
                    <a:cubicBezTo>
                      <a:pt x="1031" y="10867"/>
                      <a:pt x="1215" y="10240"/>
                      <a:pt x="1215" y="9866"/>
                    </a:cubicBezTo>
                    <a:cubicBezTo>
                      <a:pt x="1215" y="7675"/>
                      <a:pt x="1072" y="5484"/>
                      <a:pt x="1072" y="3293"/>
                    </a:cubicBezTo>
                    <a:cubicBezTo>
                      <a:pt x="2120" y="3222"/>
                      <a:pt x="3167" y="3198"/>
                      <a:pt x="4215" y="3198"/>
                    </a:cubicBezTo>
                    <a:cubicBezTo>
                      <a:pt x="4796" y="3198"/>
                      <a:pt x="5404" y="3087"/>
                      <a:pt x="5998" y="3087"/>
                    </a:cubicBezTo>
                    <a:close/>
                    <a:moveTo>
                      <a:pt x="1704" y="0"/>
                    </a:moveTo>
                    <a:cubicBezTo>
                      <a:pt x="1553" y="0"/>
                      <a:pt x="1402" y="58"/>
                      <a:pt x="1262" y="197"/>
                    </a:cubicBezTo>
                    <a:cubicBezTo>
                      <a:pt x="929" y="531"/>
                      <a:pt x="905" y="1055"/>
                      <a:pt x="881" y="1483"/>
                    </a:cubicBezTo>
                    <a:lnTo>
                      <a:pt x="881" y="2245"/>
                    </a:lnTo>
                    <a:lnTo>
                      <a:pt x="834" y="2245"/>
                    </a:lnTo>
                    <a:cubicBezTo>
                      <a:pt x="738" y="2269"/>
                      <a:pt x="643" y="2293"/>
                      <a:pt x="572" y="2341"/>
                    </a:cubicBezTo>
                    <a:cubicBezTo>
                      <a:pt x="545" y="2337"/>
                      <a:pt x="519" y="2335"/>
                      <a:pt x="493" y="2335"/>
                    </a:cubicBezTo>
                    <a:cubicBezTo>
                      <a:pt x="219" y="2335"/>
                      <a:pt x="0" y="2558"/>
                      <a:pt x="0" y="2841"/>
                    </a:cubicBezTo>
                    <a:cubicBezTo>
                      <a:pt x="0" y="4698"/>
                      <a:pt x="119" y="6556"/>
                      <a:pt x="143" y="8413"/>
                    </a:cubicBezTo>
                    <a:cubicBezTo>
                      <a:pt x="143" y="9175"/>
                      <a:pt x="191" y="9914"/>
                      <a:pt x="143" y="10676"/>
                    </a:cubicBezTo>
                    <a:cubicBezTo>
                      <a:pt x="95" y="11152"/>
                      <a:pt x="333" y="11605"/>
                      <a:pt x="762" y="11819"/>
                    </a:cubicBezTo>
                    <a:cubicBezTo>
                      <a:pt x="967" y="11921"/>
                      <a:pt x="1229" y="11949"/>
                      <a:pt x="1501" y="11949"/>
                    </a:cubicBezTo>
                    <a:cubicBezTo>
                      <a:pt x="1817" y="11949"/>
                      <a:pt x="2147" y="11912"/>
                      <a:pt x="2415" y="11912"/>
                    </a:cubicBezTo>
                    <a:cubicBezTo>
                      <a:pt x="2453" y="11912"/>
                      <a:pt x="2489" y="11912"/>
                      <a:pt x="2524" y="11914"/>
                    </a:cubicBezTo>
                    <a:cubicBezTo>
                      <a:pt x="3429" y="11962"/>
                      <a:pt x="4287" y="12009"/>
                      <a:pt x="5168" y="12033"/>
                    </a:cubicBezTo>
                    <a:cubicBezTo>
                      <a:pt x="5475" y="12033"/>
                      <a:pt x="6036" y="12135"/>
                      <a:pt x="6556" y="12135"/>
                    </a:cubicBezTo>
                    <a:cubicBezTo>
                      <a:pt x="7044" y="12135"/>
                      <a:pt x="7495" y="12045"/>
                      <a:pt x="7668" y="11700"/>
                    </a:cubicBezTo>
                    <a:cubicBezTo>
                      <a:pt x="8097" y="10890"/>
                      <a:pt x="7764" y="9390"/>
                      <a:pt x="7716" y="8556"/>
                    </a:cubicBezTo>
                    <a:cubicBezTo>
                      <a:pt x="7668" y="7604"/>
                      <a:pt x="7597" y="6651"/>
                      <a:pt x="7549" y="5699"/>
                    </a:cubicBezTo>
                    <a:cubicBezTo>
                      <a:pt x="7525" y="4937"/>
                      <a:pt x="7692" y="4174"/>
                      <a:pt x="7644" y="3412"/>
                    </a:cubicBezTo>
                    <a:cubicBezTo>
                      <a:pt x="7597" y="2341"/>
                      <a:pt x="7121" y="2079"/>
                      <a:pt x="6120" y="2055"/>
                    </a:cubicBezTo>
                    <a:cubicBezTo>
                      <a:pt x="5732" y="2038"/>
                      <a:pt x="5344" y="2030"/>
                      <a:pt x="4957" y="2030"/>
                    </a:cubicBezTo>
                    <a:cubicBezTo>
                      <a:pt x="4252" y="2030"/>
                      <a:pt x="3550" y="2056"/>
                      <a:pt x="2858" y="2103"/>
                    </a:cubicBezTo>
                    <a:cubicBezTo>
                      <a:pt x="2882" y="1602"/>
                      <a:pt x="2786" y="1126"/>
                      <a:pt x="2572" y="674"/>
                    </a:cubicBezTo>
                    <a:cubicBezTo>
                      <a:pt x="2420" y="337"/>
                      <a:pt x="2066" y="0"/>
                      <a:pt x="1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5"/>
              <p:cNvSpPr/>
              <p:nvPr/>
            </p:nvSpPr>
            <p:spPr>
              <a:xfrm>
                <a:off x="5190925" y="2434600"/>
                <a:ext cx="117900" cy="73850"/>
              </a:xfrm>
              <a:custGeom>
                <a:rect b="b" l="l" r="r" t="t"/>
                <a:pathLst>
                  <a:path extrusionOk="0" h="2954" w="4716">
                    <a:moveTo>
                      <a:pt x="3698" y="546"/>
                    </a:moveTo>
                    <a:cubicBezTo>
                      <a:pt x="3847" y="546"/>
                      <a:pt x="3968" y="574"/>
                      <a:pt x="3978" y="663"/>
                    </a:cubicBezTo>
                    <a:cubicBezTo>
                      <a:pt x="4025" y="901"/>
                      <a:pt x="4002" y="1187"/>
                      <a:pt x="4025" y="1449"/>
                    </a:cubicBezTo>
                    <a:cubicBezTo>
                      <a:pt x="4025" y="1615"/>
                      <a:pt x="4263" y="2306"/>
                      <a:pt x="4002" y="2306"/>
                    </a:cubicBezTo>
                    <a:cubicBezTo>
                      <a:pt x="3621" y="2306"/>
                      <a:pt x="3263" y="2330"/>
                      <a:pt x="2906" y="2354"/>
                    </a:cubicBezTo>
                    <a:cubicBezTo>
                      <a:pt x="2501" y="2413"/>
                      <a:pt x="2102" y="2443"/>
                      <a:pt x="1706" y="2443"/>
                    </a:cubicBezTo>
                    <a:cubicBezTo>
                      <a:pt x="1311" y="2443"/>
                      <a:pt x="918" y="2413"/>
                      <a:pt x="525" y="2354"/>
                    </a:cubicBezTo>
                    <a:cubicBezTo>
                      <a:pt x="525" y="1830"/>
                      <a:pt x="525" y="1306"/>
                      <a:pt x="525" y="782"/>
                    </a:cubicBezTo>
                    <a:cubicBezTo>
                      <a:pt x="1406" y="734"/>
                      <a:pt x="2263" y="687"/>
                      <a:pt x="3120" y="615"/>
                    </a:cubicBezTo>
                    <a:cubicBezTo>
                      <a:pt x="3218" y="601"/>
                      <a:pt x="3487" y="546"/>
                      <a:pt x="3698" y="546"/>
                    </a:cubicBezTo>
                    <a:close/>
                    <a:moveTo>
                      <a:pt x="3665" y="0"/>
                    </a:moveTo>
                    <a:cubicBezTo>
                      <a:pt x="3285" y="0"/>
                      <a:pt x="2852" y="105"/>
                      <a:pt x="2549" y="139"/>
                    </a:cubicBezTo>
                    <a:cubicBezTo>
                      <a:pt x="1787" y="186"/>
                      <a:pt x="1025" y="234"/>
                      <a:pt x="286" y="258"/>
                    </a:cubicBezTo>
                    <a:cubicBezTo>
                      <a:pt x="215" y="258"/>
                      <a:pt x="167" y="282"/>
                      <a:pt x="144" y="305"/>
                    </a:cubicBezTo>
                    <a:lnTo>
                      <a:pt x="120" y="305"/>
                    </a:lnTo>
                    <a:cubicBezTo>
                      <a:pt x="48" y="353"/>
                      <a:pt x="25" y="425"/>
                      <a:pt x="25" y="496"/>
                    </a:cubicBezTo>
                    <a:cubicBezTo>
                      <a:pt x="25" y="1187"/>
                      <a:pt x="1" y="1853"/>
                      <a:pt x="25" y="2544"/>
                    </a:cubicBezTo>
                    <a:cubicBezTo>
                      <a:pt x="25" y="2663"/>
                      <a:pt x="96" y="2758"/>
                      <a:pt x="215" y="2782"/>
                    </a:cubicBezTo>
                    <a:cubicBezTo>
                      <a:pt x="672" y="2911"/>
                      <a:pt x="1142" y="2953"/>
                      <a:pt x="1615" y="2953"/>
                    </a:cubicBezTo>
                    <a:cubicBezTo>
                      <a:pt x="2276" y="2953"/>
                      <a:pt x="2945" y="2871"/>
                      <a:pt x="3597" y="2830"/>
                    </a:cubicBezTo>
                    <a:cubicBezTo>
                      <a:pt x="4502" y="2758"/>
                      <a:pt x="4716" y="2663"/>
                      <a:pt x="4597" y="1711"/>
                    </a:cubicBezTo>
                    <a:cubicBezTo>
                      <a:pt x="4502" y="1187"/>
                      <a:pt x="4716" y="329"/>
                      <a:pt x="4097" y="67"/>
                    </a:cubicBezTo>
                    <a:cubicBezTo>
                      <a:pt x="3971" y="18"/>
                      <a:pt x="3822" y="0"/>
                      <a:pt x="3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5"/>
              <p:cNvSpPr/>
              <p:nvPr/>
            </p:nvSpPr>
            <p:spPr>
              <a:xfrm>
                <a:off x="5194500" y="2520275"/>
                <a:ext cx="35750" cy="34525"/>
              </a:xfrm>
              <a:custGeom>
                <a:rect b="b" l="l" r="r" t="t"/>
                <a:pathLst>
                  <a:path extrusionOk="0" h="1381" w="1430">
                    <a:moveTo>
                      <a:pt x="906" y="522"/>
                    </a:moveTo>
                    <a:lnTo>
                      <a:pt x="906" y="665"/>
                    </a:lnTo>
                    <a:lnTo>
                      <a:pt x="906" y="808"/>
                    </a:lnTo>
                    <a:lnTo>
                      <a:pt x="858" y="832"/>
                    </a:lnTo>
                    <a:cubicBezTo>
                      <a:pt x="786" y="832"/>
                      <a:pt x="739" y="855"/>
                      <a:pt x="667" y="855"/>
                    </a:cubicBezTo>
                    <a:lnTo>
                      <a:pt x="596" y="855"/>
                    </a:lnTo>
                    <a:cubicBezTo>
                      <a:pt x="596" y="808"/>
                      <a:pt x="596" y="736"/>
                      <a:pt x="596" y="689"/>
                    </a:cubicBezTo>
                    <a:lnTo>
                      <a:pt x="596" y="546"/>
                    </a:lnTo>
                    <a:cubicBezTo>
                      <a:pt x="691" y="522"/>
                      <a:pt x="786" y="522"/>
                      <a:pt x="906" y="522"/>
                    </a:cubicBezTo>
                    <a:close/>
                    <a:moveTo>
                      <a:pt x="881" y="1"/>
                    </a:moveTo>
                    <a:cubicBezTo>
                      <a:pt x="693" y="1"/>
                      <a:pt x="495" y="46"/>
                      <a:pt x="334" y="46"/>
                    </a:cubicBezTo>
                    <a:cubicBezTo>
                      <a:pt x="263" y="46"/>
                      <a:pt x="191" y="93"/>
                      <a:pt x="143" y="141"/>
                    </a:cubicBezTo>
                    <a:cubicBezTo>
                      <a:pt x="96" y="189"/>
                      <a:pt x="72" y="260"/>
                      <a:pt x="72" y="308"/>
                    </a:cubicBezTo>
                    <a:cubicBezTo>
                      <a:pt x="72" y="665"/>
                      <a:pt x="1" y="1070"/>
                      <a:pt x="310" y="1308"/>
                    </a:cubicBezTo>
                    <a:cubicBezTo>
                      <a:pt x="402" y="1354"/>
                      <a:pt x="505" y="1380"/>
                      <a:pt x="610" y="1380"/>
                    </a:cubicBezTo>
                    <a:cubicBezTo>
                      <a:pt x="668" y="1380"/>
                      <a:pt x="727" y="1372"/>
                      <a:pt x="786" y="1356"/>
                    </a:cubicBezTo>
                    <a:cubicBezTo>
                      <a:pt x="929" y="1356"/>
                      <a:pt x="1072" y="1332"/>
                      <a:pt x="1239" y="1284"/>
                    </a:cubicBezTo>
                    <a:cubicBezTo>
                      <a:pt x="1334" y="1260"/>
                      <a:pt x="1406" y="1189"/>
                      <a:pt x="1429" y="1117"/>
                    </a:cubicBezTo>
                    <a:cubicBezTo>
                      <a:pt x="1429" y="975"/>
                      <a:pt x="1429" y="808"/>
                      <a:pt x="1429" y="665"/>
                    </a:cubicBezTo>
                    <a:cubicBezTo>
                      <a:pt x="1429" y="498"/>
                      <a:pt x="1406" y="332"/>
                      <a:pt x="1334" y="189"/>
                    </a:cubicBezTo>
                    <a:cubicBezTo>
                      <a:pt x="1220" y="40"/>
                      <a:pt x="1055"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5"/>
              <p:cNvSpPr/>
              <p:nvPr/>
            </p:nvSpPr>
            <p:spPr>
              <a:xfrm>
                <a:off x="5233800" y="2520275"/>
                <a:ext cx="36350" cy="34525"/>
              </a:xfrm>
              <a:custGeom>
                <a:rect b="b" l="l" r="r" t="t"/>
                <a:pathLst>
                  <a:path extrusionOk="0" h="1381" w="1454">
                    <a:moveTo>
                      <a:pt x="905" y="522"/>
                    </a:moveTo>
                    <a:cubicBezTo>
                      <a:pt x="905" y="570"/>
                      <a:pt x="905" y="617"/>
                      <a:pt x="905" y="665"/>
                    </a:cubicBezTo>
                    <a:lnTo>
                      <a:pt x="905" y="808"/>
                    </a:lnTo>
                    <a:lnTo>
                      <a:pt x="858" y="832"/>
                    </a:lnTo>
                    <a:cubicBezTo>
                      <a:pt x="810" y="832"/>
                      <a:pt x="739" y="832"/>
                      <a:pt x="667" y="855"/>
                    </a:cubicBezTo>
                    <a:lnTo>
                      <a:pt x="596" y="855"/>
                    </a:lnTo>
                    <a:cubicBezTo>
                      <a:pt x="596" y="808"/>
                      <a:pt x="596" y="736"/>
                      <a:pt x="596" y="689"/>
                    </a:cubicBezTo>
                    <a:cubicBezTo>
                      <a:pt x="596" y="641"/>
                      <a:pt x="596" y="594"/>
                      <a:pt x="596" y="546"/>
                    </a:cubicBezTo>
                    <a:cubicBezTo>
                      <a:pt x="691" y="522"/>
                      <a:pt x="810" y="522"/>
                      <a:pt x="905" y="522"/>
                    </a:cubicBezTo>
                    <a:close/>
                    <a:moveTo>
                      <a:pt x="889" y="1"/>
                    </a:moveTo>
                    <a:cubicBezTo>
                      <a:pt x="705" y="1"/>
                      <a:pt x="507" y="46"/>
                      <a:pt x="334" y="46"/>
                    </a:cubicBezTo>
                    <a:cubicBezTo>
                      <a:pt x="262" y="46"/>
                      <a:pt x="191" y="93"/>
                      <a:pt x="143" y="141"/>
                    </a:cubicBezTo>
                    <a:cubicBezTo>
                      <a:pt x="96" y="189"/>
                      <a:pt x="72" y="260"/>
                      <a:pt x="72" y="308"/>
                    </a:cubicBezTo>
                    <a:cubicBezTo>
                      <a:pt x="72" y="665"/>
                      <a:pt x="0" y="1070"/>
                      <a:pt x="310" y="1308"/>
                    </a:cubicBezTo>
                    <a:cubicBezTo>
                      <a:pt x="418" y="1354"/>
                      <a:pt x="515" y="1380"/>
                      <a:pt x="616" y="1380"/>
                    </a:cubicBezTo>
                    <a:cubicBezTo>
                      <a:pt x="671" y="1380"/>
                      <a:pt x="727" y="1372"/>
                      <a:pt x="786" y="1356"/>
                    </a:cubicBezTo>
                    <a:cubicBezTo>
                      <a:pt x="953" y="1356"/>
                      <a:pt x="1096" y="1332"/>
                      <a:pt x="1239" y="1284"/>
                    </a:cubicBezTo>
                    <a:cubicBezTo>
                      <a:pt x="1334" y="1260"/>
                      <a:pt x="1405" y="1189"/>
                      <a:pt x="1429" y="1117"/>
                    </a:cubicBezTo>
                    <a:cubicBezTo>
                      <a:pt x="1453" y="975"/>
                      <a:pt x="1453" y="808"/>
                      <a:pt x="1429" y="665"/>
                    </a:cubicBezTo>
                    <a:cubicBezTo>
                      <a:pt x="1453" y="498"/>
                      <a:pt x="1405" y="332"/>
                      <a:pt x="1334" y="189"/>
                    </a:cubicBezTo>
                    <a:cubicBezTo>
                      <a:pt x="1219" y="40"/>
                      <a:pt x="1060" y="1"/>
                      <a:pt x="8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5"/>
              <p:cNvSpPr/>
              <p:nvPr/>
            </p:nvSpPr>
            <p:spPr>
              <a:xfrm>
                <a:off x="5194500" y="2563650"/>
                <a:ext cx="36350" cy="34225"/>
              </a:xfrm>
              <a:custGeom>
                <a:rect b="b" l="l" r="r" t="t"/>
                <a:pathLst>
                  <a:path extrusionOk="0" h="1369" w="1454">
                    <a:moveTo>
                      <a:pt x="906" y="502"/>
                    </a:moveTo>
                    <a:lnTo>
                      <a:pt x="906" y="668"/>
                    </a:lnTo>
                    <a:lnTo>
                      <a:pt x="906" y="811"/>
                    </a:lnTo>
                    <a:lnTo>
                      <a:pt x="858" y="811"/>
                    </a:lnTo>
                    <a:cubicBezTo>
                      <a:pt x="786" y="811"/>
                      <a:pt x="739" y="835"/>
                      <a:pt x="667" y="835"/>
                    </a:cubicBezTo>
                    <a:lnTo>
                      <a:pt x="596" y="835"/>
                    </a:lnTo>
                    <a:cubicBezTo>
                      <a:pt x="596" y="787"/>
                      <a:pt x="596" y="740"/>
                      <a:pt x="596" y="692"/>
                    </a:cubicBezTo>
                    <a:lnTo>
                      <a:pt x="596" y="549"/>
                    </a:lnTo>
                    <a:cubicBezTo>
                      <a:pt x="691" y="526"/>
                      <a:pt x="786" y="502"/>
                      <a:pt x="906" y="502"/>
                    </a:cubicBezTo>
                    <a:close/>
                    <a:moveTo>
                      <a:pt x="903" y="1"/>
                    </a:moveTo>
                    <a:cubicBezTo>
                      <a:pt x="709" y="1"/>
                      <a:pt x="501" y="49"/>
                      <a:pt x="334" y="49"/>
                    </a:cubicBezTo>
                    <a:cubicBezTo>
                      <a:pt x="191" y="49"/>
                      <a:pt x="72" y="168"/>
                      <a:pt x="72" y="311"/>
                    </a:cubicBezTo>
                    <a:cubicBezTo>
                      <a:pt x="72" y="668"/>
                      <a:pt x="1" y="1049"/>
                      <a:pt x="310" y="1311"/>
                    </a:cubicBezTo>
                    <a:cubicBezTo>
                      <a:pt x="415" y="1346"/>
                      <a:pt x="532" y="1368"/>
                      <a:pt x="653" y="1368"/>
                    </a:cubicBezTo>
                    <a:cubicBezTo>
                      <a:pt x="697" y="1368"/>
                      <a:pt x="742" y="1365"/>
                      <a:pt x="786" y="1359"/>
                    </a:cubicBezTo>
                    <a:cubicBezTo>
                      <a:pt x="929" y="1335"/>
                      <a:pt x="1072" y="1311"/>
                      <a:pt x="1239" y="1288"/>
                    </a:cubicBezTo>
                    <a:cubicBezTo>
                      <a:pt x="1334" y="1264"/>
                      <a:pt x="1406" y="1192"/>
                      <a:pt x="1429" y="1097"/>
                    </a:cubicBezTo>
                    <a:cubicBezTo>
                      <a:pt x="1453" y="954"/>
                      <a:pt x="1453" y="811"/>
                      <a:pt x="1429" y="668"/>
                    </a:cubicBezTo>
                    <a:cubicBezTo>
                      <a:pt x="1429" y="502"/>
                      <a:pt x="1406" y="311"/>
                      <a:pt x="1334" y="168"/>
                    </a:cubicBezTo>
                    <a:cubicBezTo>
                      <a:pt x="1224" y="36"/>
                      <a:pt x="1069" y="1"/>
                      <a:pt x="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5"/>
              <p:cNvSpPr/>
              <p:nvPr/>
            </p:nvSpPr>
            <p:spPr>
              <a:xfrm>
                <a:off x="5233800" y="2563650"/>
                <a:ext cx="36350" cy="34225"/>
              </a:xfrm>
              <a:custGeom>
                <a:rect b="b" l="l" r="r" t="t"/>
                <a:pathLst>
                  <a:path extrusionOk="0" h="1369" w="1454">
                    <a:moveTo>
                      <a:pt x="905" y="502"/>
                    </a:moveTo>
                    <a:cubicBezTo>
                      <a:pt x="905" y="549"/>
                      <a:pt x="905" y="597"/>
                      <a:pt x="905" y="668"/>
                    </a:cubicBezTo>
                    <a:lnTo>
                      <a:pt x="905" y="811"/>
                    </a:lnTo>
                    <a:lnTo>
                      <a:pt x="858" y="811"/>
                    </a:lnTo>
                    <a:cubicBezTo>
                      <a:pt x="810" y="811"/>
                      <a:pt x="739" y="835"/>
                      <a:pt x="667" y="835"/>
                    </a:cubicBezTo>
                    <a:lnTo>
                      <a:pt x="596" y="835"/>
                    </a:lnTo>
                    <a:cubicBezTo>
                      <a:pt x="596" y="787"/>
                      <a:pt x="596" y="740"/>
                      <a:pt x="596" y="692"/>
                    </a:cubicBezTo>
                    <a:cubicBezTo>
                      <a:pt x="596" y="645"/>
                      <a:pt x="596" y="597"/>
                      <a:pt x="596" y="549"/>
                    </a:cubicBezTo>
                    <a:cubicBezTo>
                      <a:pt x="691" y="526"/>
                      <a:pt x="810" y="502"/>
                      <a:pt x="905" y="502"/>
                    </a:cubicBezTo>
                    <a:close/>
                    <a:moveTo>
                      <a:pt x="911" y="1"/>
                    </a:moveTo>
                    <a:cubicBezTo>
                      <a:pt x="720" y="1"/>
                      <a:pt x="513" y="49"/>
                      <a:pt x="334" y="49"/>
                    </a:cubicBezTo>
                    <a:cubicBezTo>
                      <a:pt x="262" y="49"/>
                      <a:pt x="191" y="73"/>
                      <a:pt x="143" y="145"/>
                    </a:cubicBezTo>
                    <a:cubicBezTo>
                      <a:pt x="96" y="192"/>
                      <a:pt x="72" y="240"/>
                      <a:pt x="72" y="311"/>
                    </a:cubicBezTo>
                    <a:cubicBezTo>
                      <a:pt x="72" y="668"/>
                      <a:pt x="0" y="1049"/>
                      <a:pt x="310" y="1311"/>
                    </a:cubicBezTo>
                    <a:cubicBezTo>
                      <a:pt x="432" y="1346"/>
                      <a:pt x="541" y="1368"/>
                      <a:pt x="656" y="1368"/>
                    </a:cubicBezTo>
                    <a:cubicBezTo>
                      <a:pt x="699" y="1368"/>
                      <a:pt x="742" y="1365"/>
                      <a:pt x="786" y="1359"/>
                    </a:cubicBezTo>
                    <a:cubicBezTo>
                      <a:pt x="953" y="1335"/>
                      <a:pt x="1096" y="1311"/>
                      <a:pt x="1239" y="1288"/>
                    </a:cubicBezTo>
                    <a:cubicBezTo>
                      <a:pt x="1334" y="1264"/>
                      <a:pt x="1405" y="1192"/>
                      <a:pt x="1429" y="1097"/>
                    </a:cubicBezTo>
                    <a:cubicBezTo>
                      <a:pt x="1453" y="954"/>
                      <a:pt x="1453" y="811"/>
                      <a:pt x="1429" y="668"/>
                    </a:cubicBezTo>
                    <a:cubicBezTo>
                      <a:pt x="1453" y="502"/>
                      <a:pt x="1405" y="335"/>
                      <a:pt x="1334" y="168"/>
                    </a:cubicBezTo>
                    <a:cubicBezTo>
                      <a:pt x="1224" y="36"/>
                      <a:pt x="1074" y="1"/>
                      <a:pt x="9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 name="Google Shape;944;p85"/>
            <p:cNvSpPr/>
            <p:nvPr/>
          </p:nvSpPr>
          <p:spPr>
            <a:xfrm>
              <a:off x="4135469" y="3725314"/>
              <a:ext cx="66660" cy="62813"/>
            </a:xfrm>
            <a:custGeom>
              <a:rect b="b" l="l" r="r" t="t"/>
              <a:pathLst>
                <a:path extrusionOk="0" h="1369" w="1453">
                  <a:moveTo>
                    <a:pt x="905" y="502"/>
                  </a:moveTo>
                  <a:lnTo>
                    <a:pt x="905" y="668"/>
                  </a:lnTo>
                  <a:lnTo>
                    <a:pt x="905" y="811"/>
                  </a:lnTo>
                  <a:lnTo>
                    <a:pt x="881" y="811"/>
                  </a:lnTo>
                  <a:cubicBezTo>
                    <a:pt x="810" y="811"/>
                    <a:pt x="738" y="835"/>
                    <a:pt x="691" y="835"/>
                  </a:cubicBezTo>
                  <a:lnTo>
                    <a:pt x="619" y="835"/>
                  </a:lnTo>
                  <a:cubicBezTo>
                    <a:pt x="595" y="787"/>
                    <a:pt x="595" y="740"/>
                    <a:pt x="595" y="692"/>
                  </a:cubicBezTo>
                  <a:lnTo>
                    <a:pt x="595" y="549"/>
                  </a:lnTo>
                  <a:cubicBezTo>
                    <a:pt x="691" y="526"/>
                    <a:pt x="786" y="502"/>
                    <a:pt x="905" y="502"/>
                  </a:cubicBezTo>
                  <a:close/>
                  <a:moveTo>
                    <a:pt x="926" y="1"/>
                  </a:moveTo>
                  <a:cubicBezTo>
                    <a:pt x="732" y="1"/>
                    <a:pt x="524" y="49"/>
                    <a:pt x="357" y="49"/>
                  </a:cubicBezTo>
                  <a:cubicBezTo>
                    <a:pt x="262" y="49"/>
                    <a:pt x="191" y="73"/>
                    <a:pt x="143" y="145"/>
                  </a:cubicBezTo>
                  <a:cubicBezTo>
                    <a:pt x="119" y="192"/>
                    <a:pt x="95" y="240"/>
                    <a:pt x="95" y="311"/>
                  </a:cubicBezTo>
                  <a:cubicBezTo>
                    <a:pt x="95" y="668"/>
                    <a:pt x="0" y="1049"/>
                    <a:pt x="334" y="1311"/>
                  </a:cubicBezTo>
                  <a:cubicBezTo>
                    <a:pt x="438" y="1346"/>
                    <a:pt x="555" y="1368"/>
                    <a:pt x="667" y="1368"/>
                  </a:cubicBezTo>
                  <a:cubicBezTo>
                    <a:pt x="708" y="1368"/>
                    <a:pt x="748" y="1365"/>
                    <a:pt x="786" y="1359"/>
                  </a:cubicBezTo>
                  <a:cubicBezTo>
                    <a:pt x="953" y="1335"/>
                    <a:pt x="1096" y="1311"/>
                    <a:pt x="1262" y="1288"/>
                  </a:cubicBezTo>
                  <a:cubicBezTo>
                    <a:pt x="1358" y="1264"/>
                    <a:pt x="1405" y="1192"/>
                    <a:pt x="1429" y="1097"/>
                  </a:cubicBezTo>
                  <a:cubicBezTo>
                    <a:pt x="1453" y="954"/>
                    <a:pt x="1453" y="811"/>
                    <a:pt x="1429" y="668"/>
                  </a:cubicBezTo>
                  <a:cubicBezTo>
                    <a:pt x="1453" y="502"/>
                    <a:pt x="1429" y="311"/>
                    <a:pt x="1358" y="168"/>
                  </a:cubicBezTo>
                  <a:cubicBezTo>
                    <a:pt x="1248" y="36"/>
                    <a:pt x="1092" y="1"/>
                    <a:pt x="9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 name="Google Shape;945;p85"/>
          <p:cNvSpPr/>
          <p:nvPr/>
        </p:nvSpPr>
        <p:spPr>
          <a:xfrm rot="1079268">
            <a:off x="2070553" y="1519274"/>
            <a:ext cx="834495" cy="491790"/>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5"/>
          <p:cNvSpPr/>
          <p:nvPr/>
        </p:nvSpPr>
        <p:spPr>
          <a:xfrm rot="1079268">
            <a:off x="6414541" y="1519274"/>
            <a:ext cx="834495" cy="491790"/>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926"/>
                                        </p:tgtEl>
                                        <p:attrNameLst>
                                          <p:attrName>style.visibility</p:attrName>
                                        </p:attrNameLst>
                                      </p:cBhvr>
                                      <p:to>
                                        <p:strVal val="visible"/>
                                      </p:to>
                                    </p:set>
                                    <p:anim calcmode="lin" valueType="num">
                                      <p:cBhvr additive="base">
                                        <p:cTn dur="1000"/>
                                        <p:tgtEl>
                                          <p:spTgt spid="9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27"/>
                                        </p:tgtEl>
                                        <p:attrNameLst>
                                          <p:attrName>style.visibility</p:attrName>
                                        </p:attrNameLst>
                                      </p:cBhvr>
                                      <p:to>
                                        <p:strVal val="visible"/>
                                      </p:to>
                                    </p:set>
                                    <p:anim calcmode="lin" valueType="num">
                                      <p:cBhvr additive="base">
                                        <p:cTn dur="1000"/>
                                        <p:tgtEl>
                                          <p:spTgt spid="92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86"/>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Classes timetable</a:t>
            </a:r>
            <a:endParaRPr/>
          </a:p>
        </p:txBody>
      </p:sp>
      <p:graphicFrame>
        <p:nvGraphicFramePr>
          <p:cNvPr id="952" name="Google Shape;952;p86"/>
          <p:cNvGraphicFramePr/>
          <p:nvPr/>
        </p:nvGraphicFramePr>
        <p:xfrm>
          <a:off x="1595350" y="1407450"/>
          <a:ext cx="3000000" cy="3000000"/>
        </p:xfrm>
        <a:graphic>
          <a:graphicData uri="http://schemas.openxmlformats.org/drawingml/2006/table">
            <a:tbl>
              <a:tblPr>
                <a:noFill/>
                <a:tableStyleId>{6160536A-9E3E-4040-8BED-35A10465B57E}</a:tableStyleId>
              </a:tblPr>
              <a:tblGrid>
                <a:gridCol w="1052725"/>
                <a:gridCol w="1052725"/>
                <a:gridCol w="1052725"/>
                <a:gridCol w="1052725"/>
                <a:gridCol w="1052725"/>
                <a:gridCol w="1052725"/>
              </a:tblGrid>
              <a:tr h="502900">
                <a:tc>
                  <a:txBody>
                    <a:bodyPr/>
                    <a:lstStyle/>
                    <a:p>
                      <a:pPr indent="0" lvl="0" marL="0" rtl="0" algn="l">
                        <a:spcBef>
                          <a:spcPts val="0"/>
                        </a:spcBef>
                        <a:spcAft>
                          <a:spcPts val="0"/>
                        </a:spcAft>
                        <a:buNone/>
                      </a:pPr>
                      <a:r>
                        <a:t/>
                      </a: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Mon</a:t>
                      </a:r>
                      <a:endParaRPr b="1" sz="2100">
                        <a:solidFill>
                          <a:schemeClr val="accent2"/>
                        </a:solidFill>
                        <a:latin typeface="Concert One"/>
                        <a:ea typeface="Concert One"/>
                        <a:cs typeface="Concert One"/>
                        <a:sym typeface="Concert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Tue</a:t>
                      </a:r>
                      <a:endParaRPr b="1" sz="2100">
                        <a:solidFill>
                          <a:schemeClr val="accent2"/>
                        </a:solidFill>
                        <a:latin typeface="Concert One"/>
                        <a:ea typeface="Concert One"/>
                        <a:cs typeface="Concert One"/>
                        <a:sym typeface="Concert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Wed</a:t>
                      </a:r>
                      <a:endParaRPr b="1" sz="2100">
                        <a:solidFill>
                          <a:schemeClr val="accent2"/>
                        </a:solidFill>
                        <a:latin typeface="Concert One"/>
                        <a:ea typeface="Concert One"/>
                        <a:cs typeface="Concert One"/>
                        <a:sym typeface="Concert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Thu</a:t>
                      </a:r>
                      <a:endParaRPr b="1" sz="2100">
                        <a:solidFill>
                          <a:schemeClr val="accent2"/>
                        </a:solidFill>
                        <a:latin typeface="Concert One"/>
                        <a:ea typeface="Concert One"/>
                        <a:cs typeface="Concert One"/>
                        <a:sym typeface="Concert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Fri</a:t>
                      </a:r>
                      <a:endParaRPr b="1" sz="2100">
                        <a:solidFill>
                          <a:schemeClr val="accent2"/>
                        </a:solidFill>
                        <a:latin typeface="Concert One"/>
                        <a:ea typeface="Concert One"/>
                        <a:cs typeface="Concert One"/>
                        <a:sym typeface="Concert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609575">
                <a:tc>
                  <a:txBody>
                    <a:bodyPr/>
                    <a:lstStyle/>
                    <a:p>
                      <a:pPr indent="0" lvl="0" marL="0" rtl="0" algn="ctr">
                        <a:spcBef>
                          <a:spcPts val="0"/>
                        </a:spcBef>
                        <a:spcAft>
                          <a:spcPts val="0"/>
                        </a:spcAft>
                        <a:buNone/>
                      </a:pPr>
                      <a:r>
                        <a:rPr lang="en">
                          <a:solidFill>
                            <a:schemeClr val="accent6"/>
                          </a:solidFill>
                          <a:latin typeface="Roboto Mono"/>
                          <a:ea typeface="Roboto Mono"/>
                          <a:cs typeface="Roboto Mono"/>
                          <a:sym typeface="Roboto Mono"/>
                        </a:rPr>
                        <a:t>7-8 am</a:t>
                      </a:r>
                      <a:endParaRPr>
                        <a:solidFill>
                          <a:schemeClr val="accent6"/>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English</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Arts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Maths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a:solidFill>
                            <a:schemeClr val="accent6"/>
                          </a:solidFill>
                          <a:latin typeface="Roboto Mono"/>
                          <a:ea typeface="Roboto Mono"/>
                          <a:cs typeface="Roboto Mono"/>
                          <a:sym typeface="Roboto Mono"/>
                        </a:rPr>
                        <a:t>8-9 am</a:t>
                      </a:r>
                      <a:endParaRPr>
                        <a:solidFill>
                          <a:schemeClr val="accent6"/>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Maths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Arts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Maths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Arts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English</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a:solidFill>
                            <a:schemeClr val="accent6"/>
                          </a:solidFill>
                          <a:latin typeface="Roboto Mono"/>
                          <a:ea typeface="Roboto Mono"/>
                          <a:cs typeface="Roboto Mono"/>
                          <a:sym typeface="Roboto Mono"/>
                        </a:rPr>
                        <a:t>9-10 am</a:t>
                      </a:r>
                      <a:endParaRPr>
                        <a:solidFill>
                          <a:schemeClr val="accent6"/>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English</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English</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Arts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a:solidFill>
                            <a:schemeClr val="accent6"/>
                          </a:solidFill>
                          <a:latin typeface="Roboto Mono"/>
                          <a:ea typeface="Roboto Mono"/>
                          <a:cs typeface="Roboto Mono"/>
                          <a:sym typeface="Roboto Mono"/>
                        </a:rPr>
                        <a:t>10-11am</a:t>
                      </a:r>
                      <a:endParaRPr>
                        <a:solidFill>
                          <a:schemeClr val="accent6"/>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Arts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Maths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English</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pSp>
        <p:nvGrpSpPr>
          <p:cNvPr id="953" name="Google Shape;953;p86"/>
          <p:cNvGrpSpPr/>
          <p:nvPr/>
        </p:nvGrpSpPr>
        <p:grpSpPr>
          <a:xfrm>
            <a:off x="1844125" y="1407452"/>
            <a:ext cx="505593" cy="431002"/>
            <a:chOff x="5670425" y="2374500"/>
            <a:chExt cx="280200" cy="238875"/>
          </a:xfrm>
        </p:grpSpPr>
        <p:sp>
          <p:nvSpPr>
            <p:cNvPr id="954" name="Google Shape;954;p86"/>
            <p:cNvSpPr/>
            <p:nvPr/>
          </p:nvSpPr>
          <p:spPr>
            <a:xfrm>
              <a:off x="5670425" y="2374500"/>
              <a:ext cx="280200" cy="238875"/>
            </a:xfrm>
            <a:custGeom>
              <a:rect b="b" l="l" r="r" t="t"/>
              <a:pathLst>
                <a:path extrusionOk="0" h="9555" w="11208">
                  <a:moveTo>
                    <a:pt x="8660" y="1876"/>
                  </a:moveTo>
                  <a:cubicBezTo>
                    <a:pt x="8588" y="2186"/>
                    <a:pt x="8541" y="2519"/>
                    <a:pt x="8469" y="2829"/>
                  </a:cubicBezTo>
                  <a:lnTo>
                    <a:pt x="8398" y="2829"/>
                  </a:lnTo>
                  <a:cubicBezTo>
                    <a:pt x="6302" y="2829"/>
                    <a:pt x="4230" y="2900"/>
                    <a:pt x="2135" y="2900"/>
                  </a:cubicBezTo>
                  <a:cubicBezTo>
                    <a:pt x="2158" y="2567"/>
                    <a:pt x="2182" y="2233"/>
                    <a:pt x="2206" y="1900"/>
                  </a:cubicBezTo>
                  <a:lnTo>
                    <a:pt x="2540" y="1900"/>
                  </a:lnTo>
                  <a:lnTo>
                    <a:pt x="2540" y="1995"/>
                  </a:lnTo>
                  <a:cubicBezTo>
                    <a:pt x="2551" y="2296"/>
                    <a:pt x="2770" y="2439"/>
                    <a:pt x="2990" y="2439"/>
                  </a:cubicBezTo>
                  <a:cubicBezTo>
                    <a:pt x="3223" y="2439"/>
                    <a:pt x="3457" y="2278"/>
                    <a:pt x="3444" y="1971"/>
                  </a:cubicBezTo>
                  <a:lnTo>
                    <a:pt x="3444" y="1900"/>
                  </a:lnTo>
                  <a:lnTo>
                    <a:pt x="4159" y="1900"/>
                  </a:lnTo>
                  <a:lnTo>
                    <a:pt x="4159" y="2162"/>
                  </a:lnTo>
                  <a:cubicBezTo>
                    <a:pt x="4159" y="2459"/>
                    <a:pt x="4391" y="2608"/>
                    <a:pt x="4623" y="2608"/>
                  </a:cubicBezTo>
                  <a:cubicBezTo>
                    <a:pt x="4855" y="2608"/>
                    <a:pt x="5088" y="2459"/>
                    <a:pt x="5088" y="2162"/>
                  </a:cubicBezTo>
                  <a:lnTo>
                    <a:pt x="5088" y="1876"/>
                  </a:lnTo>
                  <a:lnTo>
                    <a:pt x="5683" y="1876"/>
                  </a:lnTo>
                  <a:cubicBezTo>
                    <a:pt x="5683" y="1971"/>
                    <a:pt x="5683" y="2067"/>
                    <a:pt x="5707" y="2162"/>
                  </a:cubicBezTo>
                  <a:cubicBezTo>
                    <a:pt x="5707" y="2424"/>
                    <a:pt x="5921" y="2614"/>
                    <a:pt x="6159" y="2614"/>
                  </a:cubicBezTo>
                  <a:cubicBezTo>
                    <a:pt x="6421" y="2614"/>
                    <a:pt x="6636" y="2424"/>
                    <a:pt x="6636" y="2162"/>
                  </a:cubicBezTo>
                  <a:cubicBezTo>
                    <a:pt x="6636" y="2067"/>
                    <a:pt x="6612" y="1971"/>
                    <a:pt x="6612" y="1876"/>
                  </a:cubicBezTo>
                  <a:lnTo>
                    <a:pt x="7207" y="1876"/>
                  </a:lnTo>
                  <a:lnTo>
                    <a:pt x="7207" y="2162"/>
                  </a:lnTo>
                  <a:cubicBezTo>
                    <a:pt x="7231" y="2448"/>
                    <a:pt x="7451" y="2590"/>
                    <a:pt x="7669" y="2590"/>
                  </a:cubicBezTo>
                  <a:cubicBezTo>
                    <a:pt x="7886" y="2590"/>
                    <a:pt x="8100" y="2448"/>
                    <a:pt x="8112" y="2162"/>
                  </a:cubicBezTo>
                  <a:lnTo>
                    <a:pt x="8112" y="1876"/>
                  </a:lnTo>
                  <a:close/>
                  <a:moveTo>
                    <a:pt x="9231" y="3591"/>
                  </a:moveTo>
                  <a:cubicBezTo>
                    <a:pt x="9612" y="5186"/>
                    <a:pt x="10065" y="6782"/>
                    <a:pt x="10279" y="8425"/>
                  </a:cubicBezTo>
                  <a:cubicBezTo>
                    <a:pt x="10009" y="8442"/>
                    <a:pt x="9736" y="8450"/>
                    <a:pt x="9462" y="8450"/>
                  </a:cubicBezTo>
                  <a:cubicBezTo>
                    <a:pt x="8963" y="8450"/>
                    <a:pt x="8461" y="8423"/>
                    <a:pt x="7969" y="8377"/>
                  </a:cubicBezTo>
                  <a:cubicBezTo>
                    <a:pt x="7969" y="8306"/>
                    <a:pt x="7993" y="8258"/>
                    <a:pt x="8017" y="8211"/>
                  </a:cubicBezTo>
                  <a:cubicBezTo>
                    <a:pt x="8255" y="7520"/>
                    <a:pt x="8446" y="6853"/>
                    <a:pt x="8612" y="6139"/>
                  </a:cubicBezTo>
                  <a:cubicBezTo>
                    <a:pt x="8850" y="5305"/>
                    <a:pt x="9065" y="4448"/>
                    <a:pt x="9231" y="3591"/>
                  </a:cubicBezTo>
                  <a:close/>
                  <a:moveTo>
                    <a:pt x="8255" y="3757"/>
                  </a:moveTo>
                  <a:cubicBezTo>
                    <a:pt x="7874" y="5281"/>
                    <a:pt x="7421" y="6806"/>
                    <a:pt x="6993" y="8330"/>
                  </a:cubicBezTo>
                  <a:cubicBezTo>
                    <a:pt x="6924" y="8590"/>
                    <a:pt x="6722" y="8661"/>
                    <a:pt x="6486" y="8661"/>
                  </a:cubicBezTo>
                  <a:cubicBezTo>
                    <a:pt x="6311" y="8661"/>
                    <a:pt x="6117" y="8622"/>
                    <a:pt x="5945" y="8592"/>
                  </a:cubicBezTo>
                  <a:cubicBezTo>
                    <a:pt x="5469" y="8544"/>
                    <a:pt x="5016" y="8496"/>
                    <a:pt x="4540" y="8473"/>
                  </a:cubicBezTo>
                  <a:cubicBezTo>
                    <a:pt x="4248" y="8461"/>
                    <a:pt x="3956" y="8455"/>
                    <a:pt x="3665" y="8455"/>
                  </a:cubicBezTo>
                  <a:cubicBezTo>
                    <a:pt x="2791" y="8455"/>
                    <a:pt x="1920" y="8508"/>
                    <a:pt x="1063" y="8615"/>
                  </a:cubicBezTo>
                  <a:cubicBezTo>
                    <a:pt x="1325" y="6996"/>
                    <a:pt x="1754" y="5424"/>
                    <a:pt x="1992" y="3853"/>
                  </a:cubicBezTo>
                  <a:cubicBezTo>
                    <a:pt x="4087" y="3853"/>
                    <a:pt x="6159" y="3781"/>
                    <a:pt x="8255" y="3757"/>
                  </a:cubicBezTo>
                  <a:close/>
                  <a:moveTo>
                    <a:pt x="3058" y="0"/>
                  </a:moveTo>
                  <a:cubicBezTo>
                    <a:pt x="2859" y="0"/>
                    <a:pt x="2670" y="135"/>
                    <a:pt x="2611" y="352"/>
                  </a:cubicBezTo>
                  <a:cubicBezTo>
                    <a:pt x="2587" y="566"/>
                    <a:pt x="2563" y="781"/>
                    <a:pt x="2563" y="995"/>
                  </a:cubicBezTo>
                  <a:lnTo>
                    <a:pt x="1968" y="995"/>
                  </a:lnTo>
                  <a:cubicBezTo>
                    <a:pt x="1952" y="987"/>
                    <a:pt x="1936" y="984"/>
                    <a:pt x="1920" y="984"/>
                  </a:cubicBezTo>
                  <a:cubicBezTo>
                    <a:pt x="1889" y="984"/>
                    <a:pt x="1857" y="995"/>
                    <a:pt x="1825" y="995"/>
                  </a:cubicBezTo>
                  <a:cubicBezTo>
                    <a:pt x="1798" y="990"/>
                    <a:pt x="1771" y="988"/>
                    <a:pt x="1745" y="988"/>
                  </a:cubicBezTo>
                  <a:cubicBezTo>
                    <a:pt x="1492" y="988"/>
                    <a:pt x="1277" y="1188"/>
                    <a:pt x="1277" y="1447"/>
                  </a:cubicBezTo>
                  <a:cubicBezTo>
                    <a:pt x="1301" y="4019"/>
                    <a:pt x="444" y="6448"/>
                    <a:pt x="87" y="8973"/>
                  </a:cubicBezTo>
                  <a:cubicBezTo>
                    <a:pt x="1" y="9273"/>
                    <a:pt x="244" y="9555"/>
                    <a:pt x="537" y="9555"/>
                  </a:cubicBezTo>
                  <a:cubicBezTo>
                    <a:pt x="569" y="9555"/>
                    <a:pt x="602" y="9551"/>
                    <a:pt x="634" y="9544"/>
                  </a:cubicBezTo>
                  <a:cubicBezTo>
                    <a:pt x="1645" y="9406"/>
                    <a:pt x="2665" y="9338"/>
                    <a:pt x="3682" y="9338"/>
                  </a:cubicBezTo>
                  <a:cubicBezTo>
                    <a:pt x="4248" y="9338"/>
                    <a:pt x="4812" y="9359"/>
                    <a:pt x="5373" y="9401"/>
                  </a:cubicBezTo>
                  <a:cubicBezTo>
                    <a:pt x="5722" y="9427"/>
                    <a:pt x="6155" y="9516"/>
                    <a:pt x="6565" y="9516"/>
                  </a:cubicBezTo>
                  <a:cubicBezTo>
                    <a:pt x="6912" y="9516"/>
                    <a:pt x="7242" y="9453"/>
                    <a:pt x="7493" y="9235"/>
                  </a:cubicBezTo>
                  <a:cubicBezTo>
                    <a:pt x="8206" y="9249"/>
                    <a:pt x="8910" y="9329"/>
                    <a:pt x="9611" y="9329"/>
                  </a:cubicBezTo>
                  <a:cubicBezTo>
                    <a:pt x="10033" y="9329"/>
                    <a:pt x="10454" y="9300"/>
                    <a:pt x="10875" y="9211"/>
                  </a:cubicBezTo>
                  <a:cubicBezTo>
                    <a:pt x="11089" y="9163"/>
                    <a:pt x="11208" y="8973"/>
                    <a:pt x="11208" y="8782"/>
                  </a:cubicBezTo>
                  <a:cubicBezTo>
                    <a:pt x="10946" y="6377"/>
                    <a:pt x="10184" y="4091"/>
                    <a:pt x="9755" y="1733"/>
                  </a:cubicBezTo>
                  <a:cubicBezTo>
                    <a:pt x="9731" y="1614"/>
                    <a:pt x="9684" y="1519"/>
                    <a:pt x="9589" y="1471"/>
                  </a:cubicBezTo>
                  <a:cubicBezTo>
                    <a:pt x="9612" y="1209"/>
                    <a:pt x="9398" y="995"/>
                    <a:pt x="9136" y="995"/>
                  </a:cubicBezTo>
                  <a:cubicBezTo>
                    <a:pt x="8779" y="995"/>
                    <a:pt x="8422" y="971"/>
                    <a:pt x="8064" y="971"/>
                  </a:cubicBezTo>
                  <a:cubicBezTo>
                    <a:pt x="8064" y="804"/>
                    <a:pt x="8064" y="638"/>
                    <a:pt x="8041" y="495"/>
                  </a:cubicBezTo>
                  <a:cubicBezTo>
                    <a:pt x="8017" y="197"/>
                    <a:pt x="7773" y="48"/>
                    <a:pt x="7541" y="48"/>
                  </a:cubicBezTo>
                  <a:cubicBezTo>
                    <a:pt x="7308" y="48"/>
                    <a:pt x="7088" y="197"/>
                    <a:pt x="7112" y="495"/>
                  </a:cubicBezTo>
                  <a:cubicBezTo>
                    <a:pt x="7112" y="638"/>
                    <a:pt x="7136" y="804"/>
                    <a:pt x="7136" y="971"/>
                  </a:cubicBezTo>
                  <a:lnTo>
                    <a:pt x="6540" y="971"/>
                  </a:lnTo>
                  <a:lnTo>
                    <a:pt x="6540" y="471"/>
                  </a:lnTo>
                  <a:cubicBezTo>
                    <a:pt x="6540" y="173"/>
                    <a:pt x="6308" y="24"/>
                    <a:pt x="6076" y="24"/>
                  </a:cubicBezTo>
                  <a:cubicBezTo>
                    <a:pt x="5844" y="24"/>
                    <a:pt x="5612" y="173"/>
                    <a:pt x="5612" y="471"/>
                  </a:cubicBezTo>
                  <a:lnTo>
                    <a:pt x="5612" y="971"/>
                  </a:lnTo>
                  <a:lnTo>
                    <a:pt x="5064" y="971"/>
                  </a:lnTo>
                  <a:lnTo>
                    <a:pt x="5064" y="471"/>
                  </a:lnTo>
                  <a:cubicBezTo>
                    <a:pt x="5064" y="161"/>
                    <a:pt x="4832" y="7"/>
                    <a:pt x="4599" y="7"/>
                  </a:cubicBezTo>
                  <a:cubicBezTo>
                    <a:pt x="4367" y="7"/>
                    <a:pt x="4135" y="161"/>
                    <a:pt x="4135" y="471"/>
                  </a:cubicBezTo>
                  <a:lnTo>
                    <a:pt x="4135" y="995"/>
                  </a:lnTo>
                  <a:lnTo>
                    <a:pt x="3468" y="995"/>
                  </a:lnTo>
                  <a:cubicBezTo>
                    <a:pt x="3468" y="852"/>
                    <a:pt x="3492" y="733"/>
                    <a:pt x="3516" y="590"/>
                  </a:cubicBezTo>
                  <a:cubicBezTo>
                    <a:pt x="3564" y="352"/>
                    <a:pt x="3421" y="90"/>
                    <a:pt x="3183" y="18"/>
                  </a:cubicBezTo>
                  <a:cubicBezTo>
                    <a:pt x="3141" y="6"/>
                    <a:pt x="3099" y="0"/>
                    <a:pt x="30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6"/>
            <p:cNvSpPr/>
            <p:nvPr/>
          </p:nvSpPr>
          <p:spPr>
            <a:xfrm>
              <a:off x="5756275" y="2485475"/>
              <a:ext cx="60400" cy="82550"/>
            </a:xfrm>
            <a:custGeom>
              <a:rect b="b" l="l" r="r" t="t"/>
              <a:pathLst>
                <a:path extrusionOk="0" h="3302" w="2416">
                  <a:moveTo>
                    <a:pt x="1685" y="0"/>
                  </a:moveTo>
                  <a:cubicBezTo>
                    <a:pt x="1230" y="0"/>
                    <a:pt x="775" y="31"/>
                    <a:pt x="320" y="104"/>
                  </a:cubicBezTo>
                  <a:cubicBezTo>
                    <a:pt x="225" y="128"/>
                    <a:pt x="153" y="223"/>
                    <a:pt x="153" y="342"/>
                  </a:cubicBezTo>
                  <a:lnTo>
                    <a:pt x="153" y="1438"/>
                  </a:lnTo>
                  <a:cubicBezTo>
                    <a:pt x="153" y="1587"/>
                    <a:pt x="269" y="1680"/>
                    <a:pt x="396" y="1680"/>
                  </a:cubicBezTo>
                  <a:cubicBezTo>
                    <a:pt x="410" y="1680"/>
                    <a:pt x="425" y="1678"/>
                    <a:pt x="439" y="1676"/>
                  </a:cubicBezTo>
                  <a:cubicBezTo>
                    <a:pt x="602" y="1622"/>
                    <a:pt x="787" y="1588"/>
                    <a:pt x="965" y="1588"/>
                  </a:cubicBezTo>
                  <a:cubicBezTo>
                    <a:pt x="1336" y="1588"/>
                    <a:pt x="1677" y="1734"/>
                    <a:pt x="1725" y="2152"/>
                  </a:cubicBezTo>
                  <a:cubicBezTo>
                    <a:pt x="1770" y="2561"/>
                    <a:pt x="1374" y="2844"/>
                    <a:pt x="1005" y="2844"/>
                  </a:cubicBezTo>
                  <a:cubicBezTo>
                    <a:pt x="794" y="2844"/>
                    <a:pt x="591" y="2751"/>
                    <a:pt x="487" y="2533"/>
                  </a:cubicBezTo>
                  <a:cubicBezTo>
                    <a:pt x="449" y="2442"/>
                    <a:pt x="382" y="2404"/>
                    <a:pt x="312" y="2404"/>
                  </a:cubicBezTo>
                  <a:cubicBezTo>
                    <a:pt x="163" y="2404"/>
                    <a:pt x="1" y="2577"/>
                    <a:pt x="82" y="2771"/>
                  </a:cubicBezTo>
                  <a:cubicBezTo>
                    <a:pt x="256" y="3140"/>
                    <a:pt x="607" y="3302"/>
                    <a:pt x="974" y="3302"/>
                  </a:cubicBezTo>
                  <a:cubicBezTo>
                    <a:pt x="1461" y="3302"/>
                    <a:pt x="1977" y="3018"/>
                    <a:pt x="2154" y="2557"/>
                  </a:cubicBezTo>
                  <a:cubicBezTo>
                    <a:pt x="2320" y="2081"/>
                    <a:pt x="2130" y="1581"/>
                    <a:pt x="1701" y="1295"/>
                  </a:cubicBezTo>
                  <a:cubicBezTo>
                    <a:pt x="1479" y="1168"/>
                    <a:pt x="1236" y="1104"/>
                    <a:pt x="992" y="1104"/>
                  </a:cubicBezTo>
                  <a:cubicBezTo>
                    <a:pt x="870" y="1104"/>
                    <a:pt x="749" y="1120"/>
                    <a:pt x="630" y="1152"/>
                  </a:cubicBezTo>
                  <a:lnTo>
                    <a:pt x="630" y="533"/>
                  </a:lnTo>
                  <a:cubicBezTo>
                    <a:pt x="932" y="488"/>
                    <a:pt x="1243" y="471"/>
                    <a:pt x="1558" y="471"/>
                  </a:cubicBezTo>
                  <a:cubicBezTo>
                    <a:pt x="1740" y="471"/>
                    <a:pt x="1923" y="477"/>
                    <a:pt x="2106" y="485"/>
                  </a:cubicBezTo>
                  <a:cubicBezTo>
                    <a:pt x="2416" y="485"/>
                    <a:pt x="2416" y="9"/>
                    <a:pt x="2106" y="9"/>
                  </a:cubicBezTo>
                  <a:cubicBezTo>
                    <a:pt x="1966" y="3"/>
                    <a:pt x="1825" y="0"/>
                    <a:pt x="16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000"/>
                                        <p:tgtEl>
                                          <p:spTgt spid="9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87"/>
          <p:cNvSpPr txBox="1"/>
          <p:nvPr>
            <p:ph type="title"/>
          </p:nvPr>
        </p:nvSpPr>
        <p:spPr>
          <a:xfrm>
            <a:off x="1002325" y="711175"/>
            <a:ext cx="3082200" cy="9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a:t>
            </a:r>
            <a:r>
              <a:rPr lang="en"/>
              <a:t>have a look at this graphic</a:t>
            </a:r>
            <a:endParaRPr/>
          </a:p>
        </p:txBody>
      </p:sp>
      <p:pic>
        <p:nvPicPr>
          <p:cNvPr id="961" name="Google Shape;961;p87" title="Chart">
            <a:hlinkClick r:id="rId3"/>
          </p:cNvPr>
          <p:cNvPicPr preferRelativeResize="0"/>
          <p:nvPr/>
        </p:nvPicPr>
        <p:blipFill>
          <a:blip r:embed="rId4">
            <a:alphaModFix/>
          </a:blip>
          <a:stretch>
            <a:fillRect/>
          </a:stretch>
        </p:blipFill>
        <p:spPr>
          <a:xfrm>
            <a:off x="5285700" y="1079125"/>
            <a:ext cx="2873301" cy="2749876"/>
          </a:xfrm>
          <a:prstGeom prst="rect">
            <a:avLst/>
          </a:prstGeom>
          <a:noFill/>
          <a:ln>
            <a:noFill/>
          </a:ln>
        </p:spPr>
      </p:pic>
      <p:sp>
        <p:nvSpPr>
          <p:cNvPr id="962" name="Google Shape;962;p87"/>
          <p:cNvSpPr txBox="1"/>
          <p:nvPr/>
        </p:nvSpPr>
        <p:spPr>
          <a:xfrm>
            <a:off x="4979500" y="3881750"/>
            <a:ext cx="3485700" cy="5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Mono"/>
                <a:ea typeface="Roboto Mono"/>
                <a:cs typeface="Roboto Mono"/>
                <a:sym typeface="Roboto Mono"/>
              </a:rPr>
              <a:t>Follow the link in the graph to modify its data and then paste the new one here. </a:t>
            </a:r>
            <a:r>
              <a:rPr b="1" lang="en" sz="1000">
                <a:solidFill>
                  <a:schemeClr val="dk1"/>
                </a:solidFill>
                <a:uFill>
                  <a:noFill/>
                </a:uFill>
                <a:latin typeface="Roboto Mono"/>
                <a:ea typeface="Roboto Mono"/>
                <a:cs typeface="Roboto Mono"/>
                <a:sym typeface="Roboto Mono"/>
                <a:hlinkClick r:id="rId5">
                  <a:extLst>
                    <a:ext uri="{A12FA001-AC4F-418D-AE19-62706E023703}">
                      <ahyp:hlinkClr val="tx"/>
                    </a:ext>
                  </a:extLst>
                </a:hlinkClick>
              </a:rPr>
              <a:t>For more info, click here</a:t>
            </a:r>
            <a:endParaRPr sz="1000">
              <a:solidFill>
                <a:schemeClr val="dk1"/>
              </a:solidFill>
              <a:latin typeface="Roboto Mono Medium"/>
              <a:ea typeface="Roboto Mono Medium"/>
              <a:cs typeface="Roboto Mono Medium"/>
              <a:sym typeface="Roboto Mono Medium"/>
            </a:endParaRPr>
          </a:p>
        </p:txBody>
      </p:sp>
      <p:sp>
        <p:nvSpPr>
          <p:cNvPr id="963" name="Google Shape;963;p87"/>
          <p:cNvSpPr txBox="1"/>
          <p:nvPr>
            <p:ph idx="4294967295" type="subTitle"/>
          </p:nvPr>
        </p:nvSpPr>
        <p:spPr>
          <a:xfrm>
            <a:off x="594700" y="3701325"/>
            <a:ext cx="1785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964" name="Google Shape;964;p87"/>
          <p:cNvSpPr txBox="1"/>
          <p:nvPr>
            <p:ph idx="4294967295" type="subTitle"/>
          </p:nvPr>
        </p:nvSpPr>
        <p:spPr>
          <a:xfrm>
            <a:off x="2385775" y="2332205"/>
            <a:ext cx="1785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Saturn is the ringed planet</a:t>
            </a:r>
            <a:endParaRPr sz="1400">
              <a:solidFill>
                <a:schemeClr val="dk2"/>
              </a:solidFill>
            </a:endParaRPr>
          </a:p>
        </p:txBody>
      </p:sp>
      <p:sp>
        <p:nvSpPr>
          <p:cNvPr id="965" name="Google Shape;965;p87"/>
          <p:cNvSpPr txBox="1"/>
          <p:nvPr>
            <p:ph idx="4294967295" type="subTitle"/>
          </p:nvPr>
        </p:nvSpPr>
        <p:spPr>
          <a:xfrm>
            <a:off x="594700" y="2330107"/>
            <a:ext cx="1785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It</a:t>
            </a:r>
            <a:r>
              <a:rPr lang="en" sz="1400">
                <a:solidFill>
                  <a:schemeClr val="dk2"/>
                </a:solidFill>
              </a:rPr>
              <a:t> is the smallest planet</a:t>
            </a:r>
            <a:endParaRPr sz="1400">
              <a:solidFill>
                <a:schemeClr val="dk2"/>
              </a:solidFill>
            </a:endParaRPr>
          </a:p>
        </p:txBody>
      </p:sp>
      <p:sp>
        <p:nvSpPr>
          <p:cNvPr id="966" name="Google Shape;966;p87"/>
          <p:cNvSpPr txBox="1"/>
          <p:nvPr>
            <p:ph idx="4294967295" type="subTitle"/>
          </p:nvPr>
        </p:nvSpPr>
        <p:spPr>
          <a:xfrm>
            <a:off x="2385780" y="3701326"/>
            <a:ext cx="1785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Mars is a very cold place</a:t>
            </a:r>
            <a:endParaRPr sz="1400">
              <a:solidFill>
                <a:schemeClr val="dk2"/>
              </a:solidFill>
            </a:endParaRPr>
          </a:p>
        </p:txBody>
      </p:sp>
      <p:sp>
        <p:nvSpPr>
          <p:cNvPr id="967" name="Google Shape;967;p87"/>
          <p:cNvSpPr txBox="1"/>
          <p:nvPr>
            <p:ph idx="4294967295" type="subTitle"/>
          </p:nvPr>
        </p:nvSpPr>
        <p:spPr>
          <a:xfrm>
            <a:off x="2385775" y="2022179"/>
            <a:ext cx="1785300" cy="40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Saturn</a:t>
            </a:r>
            <a:endParaRPr b="1" sz="2100">
              <a:latin typeface="Concert One"/>
              <a:ea typeface="Concert One"/>
              <a:cs typeface="Concert One"/>
              <a:sym typeface="Concert One"/>
            </a:endParaRPr>
          </a:p>
        </p:txBody>
      </p:sp>
      <p:sp>
        <p:nvSpPr>
          <p:cNvPr id="968" name="Google Shape;968;p87"/>
          <p:cNvSpPr txBox="1"/>
          <p:nvPr>
            <p:ph idx="4294967295" type="subTitle"/>
          </p:nvPr>
        </p:nvSpPr>
        <p:spPr>
          <a:xfrm>
            <a:off x="594700" y="3394350"/>
            <a:ext cx="1785300" cy="40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Venus </a:t>
            </a:r>
            <a:endParaRPr b="1" sz="2100">
              <a:latin typeface="Concert One"/>
              <a:ea typeface="Concert One"/>
              <a:cs typeface="Concert One"/>
              <a:sym typeface="Concert One"/>
            </a:endParaRPr>
          </a:p>
        </p:txBody>
      </p:sp>
      <p:sp>
        <p:nvSpPr>
          <p:cNvPr id="969" name="Google Shape;969;p87"/>
          <p:cNvSpPr txBox="1"/>
          <p:nvPr>
            <p:ph idx="4294967295" type="subTitle"/>
          </p:nvPr>
        </p:nvSpPr>
        <p:spPr>
          <a:xfrm>
            <a:off x="594700" y="2026050"/>
            <a:ext cx="1785300" cy="40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Mercury </a:t>
            </a:r>
            <a:endParaRPr b="1" sz="2100">
              <a:latin typeface="Concert One"/>
              <a:ea typeface="Concert One"/>
              <a:cs typeface="Concert One"/>
              <a:sym typeface="Concert One"/>
            </a:endParaRPr>
          </a:p>
        </p:txBody>
      </p:sp>
      <p:sp>
        <p:nvSpPr>
          <p:cNvPr id="970" name="Google Shape;970;p87"/>
          <p:cNvSpPr txBox="1"/>
          <p:nvPr>
            <p:ph idx="4294967295" type="subTitle"/>
          </p:nvPr>
        </p:nvSpPr>
        <p:spPr>
          <a:xfrm>
            <a:off x="2385778" y="3394352"/>
            <a:ext cx="1785300" cy="40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Mars</a:t>
            </a:r>
            <a:endParaRPr b="1" sz="2100">
              <a:latin typeface="Concert One"/>
              <a:ea typeface="Concert One"/>
              <a:cs typeface="Concert One"/>
              <a:sym typeface="Concert One"/>
            </a:endParaRPr>
          </a:p>
        </p:txBody>
      </p:sp>
      <p:sp>
        <p:nvSpPr>
          <p:cNvPr id="971" name="Google Shape;971;p87"/>
          <p:cNvSpPr/>
          <p:nvPr/>
        </p:nvSpPr>
        <p:spPr>
          <a:xfrm rot="5400000">
            <a:off x="1389408" y="1830140"/>
            <a:ext cx="195900" cy="195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7"/>
          <p:cNvSpPr/>
          <p:nvPr/>
        </p:nvSpPr>
        <p:spPr>
          <a:xfrm rot="5400000">
            <a:off x="3180483" y="3198458"/>
            <a:ext cx="195900" cy="1959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7"/>
          <p:cNvSpPr/>
          <p:nvPr/>
        </p:nvSpPr>
        <p:spPr>
          <a:xfrm rot="5400000">
            <a:off x="3180483" y="1830148"/>
            <a:ext cx="195900" cy="195900"/>
          </a:xfrm>
          <a:prstGeom prst="ellipse">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7"/>
          <p:cNvSpPr/>
          <p:nvPr/>
        </p:nvSpPr>
        <p:spPr>
          <a:xfrm rot="5400000">
            <a:off x="1389408" y="3198458"/>
            <a:ext cx="195900" cy="1959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1000"/>
                                        <p:tgtEl>
                                          <p:spTgt spid="9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88"/>
          <p:cNvSpPr txBox="1"/>
          <p:nvPr>
            <p:ph type="title"/>
          </p:nvPr>
        </p:nvSpPr>
        <p:spPr>
          <a:xfrm>
            <a:off x="2426100" y="1386676"/>
            <a:ext cx="4291800" cy="247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pic>
        <p:nvPicPr>
          <p:cNvPr id="980" name="Google Shape;980;p88"/>
          <p:cNvPicPr preferRelativeResize="0"/>
          <p:nvPr/>
        </p:nvPicPr>
        <p:blipFill>
          <a:blip r:embed="rId3">
            <a:alphaModFix/>
          </a:blip>
          <a:stretch>
            <a:fillRect/>
          </a:stretch>
        </p:blipFill>
        <p:spPr>
          <a:xfrm>
            <a:off x="3377675" y="3863182"/>
            <a:ext cx="2481200" cy="448775"/>
          </a:xfrm>
          <a:prstGeom prst="rect">
            <a:avLst/>
          </a:prstGeom>
          <a:noFill/>
          <a:ln>
            <a:noFill/>
          </a:ln>
        </p:spPr>
      </p:pic>
      <p:pic>
        <p:nvPicPr>
          <p:cNvPr id="981" name="Google Shape;981;p88"/>
          <p:cNvPicPr preferRelativeResize="0"/>
          <p:nvPr/>
        </p:nvPicPr>
        <p:blipFill>
          <a:blip r:embed="rId4">
            <a:alphaModFix/>
          </a:blip>
          <a:stretch>
            <a:fillRect/>
          </a:stretch>
        </p:blipFill>
        <p:spPr>
          <a:xfrm rot="8100000">
            <a:off x="5808082" y="1187449"/>
            <a:ext cx="633085" cy="417605"/>
          </a:xfrm>
          <a:prstGeom prst="rect">
            <a:avLst/>
          </a:prstGeom>
          <a:noFill/>
          <a:ln>
            <a:noFill/>
          </a:ln>
        </p:spPr>
      </p:pic>
      <p:pic>
        <p:nvPicPr>
          <p:cNvPr id="982" name="Google Shape;982;p88"/>
          <p:cNvPicPr preferRelativeResize="0"/>
          <p:nvPr/>
        </p:nvPicPr>
        <p:blipFill>
          <a:blip r:embed="rId5">
            <a:alphaModFix/>
          </a:blip>
          <a:stretch>
            <a:fillRect/>
          </a:stretch>
        </p:blipFill>
        <p:spPr>
          <a:xfrm>
            <a:off x="6287700" y="3186978"/>
            <a:ext cx="621600" cy="676200"/>
          </a:xfrm>
          <a:prstGeom prst="rect">
            <a:avLst/>
          </a:prstGeom>
          <a:noFill/>
          <a:ln>
            <a:noFill/>
          </a:ln>
        </p:spPr>
      </p:pic>
      <p:pic>
        <p:nvPicPr>
          <p:cNvPr id="983" name="Google Shape;983;p88"/>
          <p:cNvPicPr preferRelativeResize="0"/>
          <p:nvPr/>
        </p:nvPicPr>
        <p:blipFill rotWithShape="1">
          <a:blip r:embed="rId6">
            <a:alphaModFix/>
          </a:blip>
          <a:srcRect b="21025" l="0" r="8892" t="16970"/>
          <a:stretch/>
        </p:blipFill>
        <p:spPr>
          <a:xfrm rot="10800000">
            <a:off x="1002325" y="3226875"/>
            <a:ext cx="2036850" cy="810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979"/>
                                        </p:tgtEl>
                                        <p:attrNameLst>
                                          <p:attrName>style.visibility</p:attrName>
                                        </p:attrNameLst>
                                      </p:cBhvr>
                                      <p:to>
                                        <p:strVal val="visible"/>
                                      </p:to>
                                    </p:set>
                                    <p:anim calcmode="lin" valueType="num">
                                      <p:cBhvr additive="base">
                                        <p:cTn dur="1000"/>
                                        <p:tgtEl>
                                          <p:spTgt spid="97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53"/>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sp>
        <p:nvSpPr>
          <p:cNvPr id="349" name="Google Shape;349;p53"/>
          <p:cNvSpPr txBox="1"/>
          <p:nvPr>
            <p:ph idx="2" type="title"/>
          </p:nvPr>
        </p:nvSpPr>
        <p:spPr>
          <a:xfrm>
            <a:off x="3778200" y="1403800"/>
            <a:ext cx="15876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350" name="Google Shape;350;p53"/>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351" name="Google Shape;351;p53"/>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352" name="Google Shape;352;p53"/>
          <p:cNvSpPr txBox="1"/>
          <p:nvPr>
            <p:ph type="title"/>
          </p:nvPr>
        </p:nvSpPr>
        <p:spPr>
          <a:xfrm>
            <a:off x="2673000" y="25509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353" name="Google Shape;353;p53"/>
          <p:cNvSpPr txBox="1"/>
          <p:nvPr>
            <p:ph idx="1" type="subTitle"/>
          </p:nvPr>
        </p:nvSpPr>
        <p:spPr>
          <a:xfrm>
            <a:off x="2937741" y="3307350"/>
            <a:ext cx="3268500" cy="792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You can enter a subtitle here if you need it</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53"/>
                                        </p:tgtEl>
                                        <p:attrNameLst>
                                          <p:attrName>style.visibility</p:attrName>
                                        </p:attrNameLst>
                                      </p:cBhvr>
                                      <p:to>
                                        <p:strVal val="visible"/>
                                      </p:to>
                                    </p:set>
                                    <p:anim calcmode="lin" valueType="num">
                                      <p:cBhvr additive="base">
                                        <p:cTn dur="1000"/>
                                        <p:tgtEl>
                                          <p:spTgt spid="3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1000"/>
                                        <p:tgtEl>
                                          <p:spTgt spid="35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89"/>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a:t>
            </a:r>
            <a:r>
              <a:rPr lang="en"/>
              <a:t>can use this diagram</a:t>
            </a:r>
            <a:endParaRPr/>
          </a:p>
        </p:txBody>
      </p:sp>
      <p:sp>
        <p:nvSpPr>
          <p:cNvPr id="989" name="Google Shape;989;p89"/>
          <p:cNvSpPr txBox="1"/>
          <p:nvPr>
            <p:ph idx="4294967295" type="subTitle"/>
          </p:nvPr>
        </p:nvSpPr>
        <p:spPr>
          <a:xfrm>
            <a:off x="1321175" y="2444850"/>
            <a:ext cx="1314900" cy="7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The Solar System</a:t>
            </a:r>
            <a:endParaRPr b="1" sz="2100">
              <a:latin typeface="Concert One"/>
              <a:ea typeface="Concert One"/>
              <a:cs typeface="Concert One"/>
              <a:sym typeface="Concert One"/>
            </a:endParaRPr>
          </a:p>
        </p:txBody>
      </p:sp>
      <p:sp>
        <p:nvSpPr>
          <p:cNvPr id="990" name="Google Shape;990;p89"/>
          <p:cNvSpPr txBox="1"/>
          <p:nvPr>
            <p:ph idx="4294967295" type="subTitle"/>
          </p:nvPr>
        </p:nvSpPr>
        <p:spPr>
          <a:xfrm>
            <a:off x="3682750" y="2705383"/>
            <a:ext cx="19509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991" name="Google Shape;991;p89"/>
          <p:cNvSpPr txBox="1"/>
          <p:nvPr>
            <p:ph idx="4294967295" type="subTitle"/>
          </p:nvPr>
        </p:nvSpPr>
        <p:spPr>
          <a:xfrm>
            <a:off x="6283507" y="1704650"/>
            <a:ext cx="19509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Saturn is the ringed planet</a:t>
            </a:r>
            <a:endParaRPr sz="1400">
              <a:solidFill>
                <a:schemeClr val="dk2"/>
              </a:solidFill>
            </a:endParaRPr>
          </a:p>
        </p:txBody>
      </p:sp>
      <p:sp>
        <p:nvSpPr>
          <p:cNvPr id="992" name="Google Shape;992;p89"/>
          <p:cNvSpPr txBox="1"/>
          <p:nvPr>
            <p:ph idx="4294967295" type="subTitle"/>
          </p:nvPr>
        </p:nvSpPr>
        <p:spPr>
          <a:xfrm>
            <a:off x="3682750" y="1698675"/>
            <a:ext cx="19509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It is the smallest planet</a:t>
            </a:r>
            <a:endParaRPr sz="1400">
              <a:solidFill>
                <a:schemeClr val="dk2"/>
              </a:solidFill>
            </a:endParaRPr>
          </a:p>
        </p:txBody>
      </p:sp>
      <p:sp>
        <p:nvSpPr>
          <p:cNvPr id="993" name="Google Shape;993;p89"/>
          <p:cNvSpPr txBox="1"/>
          <p:nvPr>
            <p:ph idx="4294967295" type="subTitle"/>
          </p:nvPr>
        </p:nvSpPr>
        <p:spPr>
          <a:xfrm>
            <a:off x="3682750" y="3717399"/>
            <a:ext cx="19509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Mars is a very cold place</a:t>
            </a:r>
            <a:endParaRPr sz="1400">
              <a:solidFill>
                <a:schemeClr val="dk2"/>
              </a:solidFill>
            </a:endParaRPr>
          </a:p>
        </p:txBody>
      </p:sp>
      <p:sp>
        <p:nvSpPr>
          <p:cNvPr id="994" name="Google Shape;994;p89"/>
          <p:cNvSpPr txBox="1"/>
          <p:nvPr>
            <p:ph idx="4294967295" type="subTitle"/>
          </p:nvPr>
        </p:nvSpPr>
        <p:spPr>
          <a:xfrm>
            <a:off x="6283507" y="1394629"/>
            <a:ext cx="1785300" cy="40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Saturn</a:t>
            </a:r>
            <a:endParaRPr b="1" sz="2100">
              <a:latin typeface="Concert One"/>
              <a:ea typeface="Concert One"/>
              <a:cs typeface="Concert One"/>
              <a:sym typeface="Concert One"/>
            </a:endParaRPr>
          </a:p>
        </p:txBody>
      </p:sp>
      <p:sp>
        <p:nvSpPr>
          <p:cNvPr id="995" name="Google Shape;995;p89"/>
          <p:cNvSpPr txBox="1"/>
          <p:nvPr>
            <p:ph idx="4294967295" type="subTitle"/>
          </p:nvPr>
        </p:nvSpPr>
        <p:spPr>
          <a:xfrm>
            <a:off x="3682750" y="2398400"/>
            <a:ext cx="1785300" cy="40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Venus </a:t>
            </a:r>
            <a:endParaRPr b="1" sz="2100">
              <a:latin typeface="Concert One"/>
              <a:ea typeface="Concert One"/>
              <a:cs typeface="Concert One"/>
              <a:sym typeface="Concert One"/>
            </a:endParaRPr>
          </a:p>
        </p:txBody>
      </p:sp>
      <p:sp>
        <p:nvSpPr>
          <p:cNvPr id="996" name="Google Shape;996;p89"/>
          <p:cNvSpPr txBox="1"/>
          <p:nvPr>
            <p:ph idx="4294967295" type="subTitle"/>
          </p:nvPr>
        </p:nvSpPr>
        <p:spPr>
          <a:xfrm>
            <a:off x="3682750" y="1394613"/>
            <a:ext cx="1785300" cy="40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Mercury </a:t>
            </a:r>
            <a:endParaRPr b="1" sz="2100">
              <a:latin typeface="Concert One"/>
              <a:ea typeface="Concert One"/>
              <a:cs typeface="Concert One"/>
              <a:sym typeface="Concert One"/>
            </a:endParaRPr>
          </a:p>
        </p:txBody>
      </p:sp>
      <p:sp>
        <p:nvSpPr>
          <p:cNvPr id="997" name="Google Shape;997;p89"/>
          <p:cNvSpPr txBox="1"/>
          <p:nvPr>
            <p:ph idx="4294967295" type="subTitle"/>
          </p:nvPr>
        </p:nvSpPr>
        <p:spPr>
          <a:xfrm>
            <a:off x="3682750" y="3410415"/>
            <a:ext cx="1785300" cy="40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Mars</a:t>
            </a:r>
            <a:endParaRPr b="1" sz="2100">
              <a:latin typeface="Concert One"/>
              <a:ea typeface="Concert One"/>
              <a:cs typeface="Concert One"/>
              <a:sym typeface="Concert One"/>
            </a:endParaRPr>
          </a:p>
        </p:txBody>
      </p:sp>
      <p:sp>
        <p:nvSpPr>
          <p:cNvPr id="998" name="Google Shape;998;p89"/>
          <p:cNvSpPr txBox="1"/>
          <p:nvPr>
            <p:ph idx="4294967295" type="subTitle"/>
          </p:nvPr>
        </p:nvSpPr>
        <p:spPr>
          <a:xfrm>
            <a:off x="6283507" y="2711018"/>
            <a:ext cx="19509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Neptune is far from the Sun</a:t>
            </a:r>
            <a:endParaRPr sz="1400">
              <a:solidFill>
                <a:schemeClr val="dk2"/>
              </a:solidFill>
            </a:endParaRPr>
          </a:p>
        </p:txBody>
      </p:sp>
      <p:sp>
        <p:nvSpPr>
          <p:cNvPr id="999" name="Google Shape;999;p89"/>
          <p:cNvSpPr txBox="1"/>
          <p:nvPr>
            <p:ph idx="4294967295" type="subTitle"/>
          </p:nvPr>
        </p:nvSpPr>
        <p:spPr>
          <a:xfrm>
            <a:off x="6283507" y="2400992"/>
            <a:ext cx="1785300" cy="40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Neptune</a:t>
            </a:r>
            <a:endParaRPr b="1" sz="2100">
              <a:latin typeface="Concert One"/>
              <a:ea typeface="Concert One"/>
              <a:cs typeface="Concert One"/>
              <a:sym typeface="Concert One"/>
            </a:endParaRPr>
          </a:p>
        </p:txBody>
      </p:sp>
      <p:sp>
        <p:nvSpPr>
          <p:cNvPr id="1000" name="Google Shape;1000;p89"/>
          <p:cNvSpPr txBox="1"/>
          <p:nvPr>
            <p:ph idx="4294967295" type="subTitle"/>
          </p:nvPr>
        </p:nvSpPr>
        <p:spPr>
          <a:xfrm>
            <a:off x="6283507" y="3717399"/>
            <a:ext cx="19509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Jupiter is the biggest planet</a:t>
            </a:r>
            <a:endParaRPr sz="1400">
              <a:solidFill>
                <a:schemeClr val="dk2"/>
              </a:solidFill>
            </a:endParaRPr>
          </a:p>
        </p:txBody>
      </p:sp>
      <p:sp>
        <p:nvSpPr>
          <p:cNvPr id="1001" name="Google Shape;1001;p89"/>
          <p:cNvSpPr txBox="1"/>
          <p:nvPr>
            <p:ph idx="4294967295" type="subTitle"/>
          </p:nvPr>
        </p:nvSpPr>
        <p:spPr>
          <a:xfrm>
            <a:off x="6283507" y="3407367"/>
            <a:ext cx="1785300" cy="40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Jupiter</a:t>
            </a:r>
            <a:endParaRPr b="1" sz="2100">
              <a:latin typeface="Concert One"/>
              <a:ea typeface="Concert One"/>
              <a:cs typeface="Concert One"/>
              <a:sym typeface="Concert One"/>
            </a:endParaRPr>
          </a:p>
        </p:txBody>
      </p:sp>
      <p:pic>
        <p:nvPicPr>
          <p:cNvPr id="1002" name="Google Shape;1002;p89"/>
          <p:cNvPicPr preferRelativeResize="0"/>
          <p:nvPr/>
        </p:nvPicPr>
        <p:blipFill>
          <a:blip r:embed="rId3">
            <a:alphaModFix/>
          </a:blip>
          <a:stretch>
            <a:fillRect/>
          </a:stretch>
        </p:blipFill>
        <p:spPr>
          <a:xfrm flipH="1" rot="8100000">
            <a:off x="2789518" y="1957650"/>
            <a:ext cx="777797" cy="150173"/>
          </a:xfrm>
          <a:prstGeom prst="rect">
            <a:avLst/>
          </a:prstGeom>
          <a:noFill/>
          <a:ln>
            <a:noFill/>
          </a:ln>
        </p:spPr>
      </p:pic>
      <p:pic>
        <p:nvPicPr>
          <p:cNvPr id="1003" name="Google Shape;1003;p89"/>
          <p:cNvPicPr preferRelativeResize="0"/>
          <p:nvPr/>
        </p:nvPicPr>
        <p:blipFill>
          <a:blip r:embed="rId3">
            <a:alphaModFix/>
          </a:blip>
          <a:stretch>
            <a:fillRect/>
          </a:stretch>
        </p:blipFill>
        <p:spPr>
          <a:xfrm flipH="1" rot="-8241664">
            <a:off x="2789506" y="3554850"/>
            <a:ext cx="777797" cy="150173"/>
          </a:xfrm>
          <a:prstGeom prst="rect">
            <a:avLst/>
          </a:prstGeom>
          <a:noFill/>
          <a:ln>
            <a:noFill/>
          </a:ln>
        </p:spPr>
      </p:pic>
      <p:pic>
        <p:nvPicPr>
          <p:cNvPr id="1004" name="Google Shape;1004;p89"/>
          <p:cNvPicPr preferRelativeResize="0"/>
          <p:nvPr/>
        </p:nvPicPr>
        <p:blipFill>
          <a:blip r:embed="rId3">
            <a:alphaModFix/>
          </a:blip>
          <a:stretch>
            <a:fillRect/>
          </a:stretch>
        </p:blipFill>
        <p:spPr>
          <a:xfrm flipH="1" rot="10800000">
            <a:off x="5339531" y="3537188"/>
            <a:ext cx="777798" cy="150173"/>
          </a:xfrm>
          <a:prstGeom prst="rect">
            <a:avLst/>
          </a:prstGeom>
          <a:noFill/>
          <a:ln>
            <a:noFill/>
          </a:ln>
        </p:spPr>
      </p:pic>
      <p:pic>
        <p:nvPicPr>
          <p:cNvPr id="1005" name="Google Shape;1005;p89"/>
          <p:cNvPicPr preferRelativeResize="0"/>
          <p:nvPr/>
        </p:nvPicPr>
        <p:blipFill>
          <a:blip r:embed="rId3">
            <a:alphaModFix/>
          </a:blip>
          <a:stretch>
            <a:fillRect/>
          </a:stretch>
        </p:blipFill>
        <p:spPr>
          <a:xfrm flipH="1" rot="10800000">
            <a:off x="5339531" y="2532338"/>
            <a:ext cx="777798" cy="150173"/>
          </a:xfrm>
          <a:prstGeom prst="rect">
            <a:avLst/>
          </a:prstGeom>
          <a:noFill/>
          <a:ln>
            <a:noFill/>
          </a:ln>
        </p:spPr>
      </p:pic>
      <p:pic>
        <p:nvPicPr>
          <p:cNvPr id="1006" name="Google Shape;1006;p89"/>
          <p:cNvPicPr preferRelativeResize="0"/>
          <p:nvPr/>
        </p:nvPicPr>
        <p:blipFill>
          <a:blip r:embed="rId3">
            <a:alphaModFix/>
          </a:blip>
          <a:stretch>
            <a:fillRect/>
          </a:stretch>
        </p:blipFill>
        <p:spPr>
          <a:xfrm flipH="1" rot="10800000">
            <a:off x="5339531" y="1519238"/>
            <a:ext cx="777798" cy="150173"/>
          </a:xfrm>
          <a:prstGeom prst="rect">
            <a:avLst/>
          </a:prstGeom>
          <a:noFill/>
          <a:ln>
            <a:noFill/>
          </a:ln>
        </p:spPr>
      </p:pic>
      <p:pic>
        <p:nvPicPr>
          <p:cNvPr id="1007" name="Google Shape;1007;p89"/>
          <p:cNvPicPr preferRelativeResize="0"/>
          <p:nvPr/>
        </p:nvPicPr>
        <p:blipFill>
          <a:blip r:embed="rId3">
            <a:alphaModFix/>
          </a:blip>
          <a:stretch>
            <a:fillRect/>
          </a:stretch>
        </p:blipFill>
        <p:spPr>
          <a:xfrm flipH="1" rot="10800000">
            <a:off x="2850318" y="2760963"/>
            <a:ext cx="777798" cy="150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02"/>
                                        </p:tgtEl>
                                        <p:attrNameLst>
                                          <p:attrName>style.visibility</p:attrName>
                                        </p:attrNameLst>
                                      </p:cBhvr>
                                      <p:to>
                                        <p:strVal val="visible"/>
                                      </p:to>
                                    </p:set>
                                    <p:animEffect filter="fade" transition="in">
                                      <p:cBhvr>
                                        <p:cTn dur="1000"/>
                                        <p:tgtEl>
                                          <p:spTgt spid="10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1000"/>
                                        <p:tgtEl>
                                          <p:spTgt spid="100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000"/>
                                        <p:tgtEl>
                                          <p:spTgt spid="1006"/>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1000"/>
                                        <p:tgtEl>
                                          <p:spTgt spid="1005"/>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000"/>
                                        <p:tgtEl>
                                          <p:spTgt spid="10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90"/>
          <p:cNvSpPr/>
          <p:nvPr/>
        </p:nvSpPr>
        <p:spPr>
          <a:xfrm>
            <a:off x="1154725" y="2995328"/>
            <a:ext cx="484200" cy="10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90"/>
          <p:cNvSpPr txBox="1"/>
          <p:nvPr>
            <p:ph type="title"/>
          </p:nvPr>
        </p:nvSpPr>
        <p:spPr>
          <a:xfrm>
            <a:off x="1002325" y="711175"/>
            <a:ext cx="3273900" cy="8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percentages</a:t>
            </a:r>
            <a:endParaRPr/>
          </a:p>
        </p:txBody>
      </p:sp>
      <p:sp>
        <p:nvSpPr>
          <p:cNvPr id="1014" name="Google Shape;1014;p90"/>
          <p:cNvSpPr/>
          <p:nvPr/>
        </p:nvSpPr>
        <p:spPr>
          <a:xfrm>
            <a:off x="2361925" y="2753278"/>
            <a:ext cx="484200" cy="127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0"/>
          <p:cNvSpPr/>
          <p:nvPr/>
        </p:nvSpPr>
        <p:spPr>
          <a:xfrm>
            <a:off x="3569125" y="2158253"/>
            <a:ext cx="484200" cy="1866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90"/>
          <p:cNvSpPr txBox="1"/>
          <p:nvPr>
            <p:ph idx="4294967295" type="title"/>
          </p:nvPr>
        </p:nvSpPr>
        <p:spPr>
          <a:xfrm>
            <a:off x="1033375" y="4024178"/>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rPr>
              <a:t>50</a:t>
            </a:r>
            <a:r>
              <a:rPr lang="en" sz="2100">
                <a:solidFill>
                  <a:schemeClr val="dk1"/>
                </a:solidFill>
              </a:rPr>
              <a:t>%</a:t>
            </a:r>
            <a:endParaRPr sz="2100">
              <a:solidFill>
                <a:schemeClr val="dk1"/>
              </a:solidFill>
            </a:endParaRPr>
          </a:p>
        </p:txBody>
      </p:sp>
      <p:sp>
        <p:nvSpPr>
          <p:cNvPr id="1017" name="Google Shape;1017;p90"/>
          <p:cNvSpPr txBox="1"/>
          <p:nvPr>
            <p:ph idx="4294967295" type="title"/>
          </p:nvPr>
        </p:nvSpPr>
        <p:spPr>
          <a:xfrm>
            <a:off x="2240575" y="4024178"/>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rPr>
              <a:t>60</a:t>
            </a:r>
            <a:r>
              <a:rPr lang="en" sz="2100">
                <a:solidFill>
                  <a:schemeClr val="dk1"/>
                </a:solidFill>
              </a:rPr>
              <a:t>%</a:t>
            </a:r>
            <a:endParaRPr sz="2100">
              <a:solidFill>
                <a:schemeClr val="dk1"/>
              </a:solidFill>
            </a:endParaRPr>
          </a:p>
        </p:txBody>
      </p:sp>
      <p:sp>
        <p:nvSpPr>
          <p:cNvPr id="1018" name="Google Shape;1018;p90"/>
          <p:cNvSpPr txBox="1"/>
          <p:nvPr>
            <p:ph idx="4294967295" type="title"/>
          </p:nvPr>
        </p:nvSpPr>
        <p:spPr>
          <a:xfrm>
            <a:off x="3447775" y="4024178"/>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rPr>
              <a:t>90</a:t>
            </a:r>
            <a:r>
              <a:rPr lang="en" sz="2100">
                <a:solidFill>
                  <a:schemeClr val="dk1"/>
                </a:solidFill>
              </a:rPr>
              <a:t>%</a:t>
            </a:r>
            <a:endParaRPr sz="2100">
              <a:solidFill>
                <a:schemeClr val="dk1"/>
              </a:solidFill>
            </a:endParaRPr>
          </a:p>
        </p:txBody>
      </p:sp>
      <p:sp>
        <p:nvSpPr>
          <p:cNvPr id="1019" name="Google Shape;1019;p90"/>
          <p:cNvSpPr txBox="1"/>
          <p:nvPr>
            <p:ph idx="4294967295" type="subTitle"/>
          </p:nvPr>
        </p:nvSpPr>
        <p:spPr>
          <a:xfrm>
            <a:off x="2043175" y="1319953"/>
            <a:ext cx="11217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Saturn</a:t>
            </a:r>
            <a:endParaRPr b="1" sz="2100">
              <a:latin typeface="Concert One"/>
              <a:ea typeface="Concert One"/>
              <a:cs typeface="Concert One"/>
              <a:sym typeface="Concert One"/>
            </a:endParaRPr>
          </a:p>
        </p:txBody>
      </p:sp>
      <p:sp>
        <p:nvSpPr>
          <p:cNvPr id="1020" name="Google Shape;1020;p90"/>
          <p:cNvSpPr txBox="1"/>
          <p:nvPr>
            <p:ph idx="4294967295" type="subTitle"/>
          </p:nvPr>
        </p:nvSpPr>
        <p:spPr>
          <a:xfrm>
            <a:off x="6074760" y="1319953"/>
            <a:ext cx="11217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Jupiter</a:t>
            </a:r>
            <a:endParaRPr b="1" sz="2100">
              <a:latin typeface="Concert One"/>
              <a:ea typeface="Concert One"/>
              <a:cs typeface="Concert One"/>
              <a:sym typeface="Concert One"/>
            </a:endParaRPr>
          </a:p>
        </p:txBody>
      </p:sp>
      <p:sp>
        <p:nvSpPr>
          <p:cNvPr id="1021" name="Google Shape;1021;p90"/>
          <p:cNvSpPr txBox="1"/>
          <p:nvPr>
            <p:ph idx="4294967295" type="subTitle"/>
          </p:nvPr>
        </p:nvSpPr>
        <p:spPr>
          <a:xfrm>
            <a:off x="7269785" y="1319953"/>
            <a:ext cx="11217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Earth</a:t>
            </a:r>
            <a:endParaRPr b="1" sz="2100">
              <a:latin typeface="Concert One"/>
              <a:ea typeface="Concert One"/>
              <a:cs typeface="Concert One"/>
              <a:sym typeface="Concert One"/>
            </a:endParaRPr>
          </a:p>
        </p:txBody>
      </p:sp>
      <p:sp>
        <p:nvSpPr>
          <p:cNvPr id="1022" name="Google Shape;1022;p90"/>
          <p:cNvSpPr txBox="1"/>
          <p:nvPr>
            <p:ph idx="4294967295" type="subTitle"/>
          </p:nvPr>
        </p:nvSpPr>
        <p:spPr>
          <a:xfrm>
            <a:off x="3250375" y="1319953"/>
            <a:ext cx="11217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Venus </a:t>
            </a:r>
            <a:endParaRPr b="1" sz="2100">
              <a:latin typeface="Concert One"/>
              <a:ea typeface="Concert One"/>
              <a:cs typeface="Concert One"/>
              <a:sym typeface="Concert One"/>
            </a:endParaRPr>
          </a:p>
        </p:txBody>
      </p:sp>
      <p:sp>
        <p:nvSpPr>
          <p:cNvPr id="1023" name="Google Shape;1023;p90"/>
          <p:cNvSpPr txBox="1"/>
          <p:nvPr>
            <p:ph idx="4294967295" type="subTitle"/>
          </p:nvPr>
        </p:nvSpPr>
        <p:spPr>
          <a:xfrm>
            <a:off x="835975" y="1319953"/>
            <a:ext cx="11217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Pluto</a:t>
            </a:r>
            <a:endParaRPr b="1" sz="2100">
              <a:latin typeface="Concert One"/>
              <a:ea typeface="Concert One"/>
              <a:cs typeface="Concert One"/>
              <a:sym typeface="Concert One"/>
            </a:endParaRPr>
          </a:p>
        </p:txBody>
      </p:sp>
      <p:sp>
        <p:nvSpPr>
          <p:cNvPr id="1024" name="Google Shape;1024;p90"/>
          <p:cNvSpPr txBox="1"/>
          <p:nvPr>
            <p:ph idx="4294967295" type="subTitle"/>
          </p:nvPr>
        </p:nvSpPr>
        <p:spPr>
          <a:xfrm>
            <a:off x="4855410" y="1319953"/>
            <a:ext cx="11217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Mars</a:t>
            </a:r>
            <a:endParaRPr b="1" sz="2100">
              <a:latin typeface="Concert One"/>
              <a:ea typeface="Concert One"/>
              <a:cs typeface="Concert One"/>
              <a:sym typeface="Concert One"/>
            </a:endParaRPr>
          </a:p>
        </p:txBody>
      </p:sp>
      <p:sp>
        <p:nvSpPr>
          <p:cNvPr id="1025" name="Google Shape;1025;p90"/>
          <p:cNvSpPr/>
          <p:nvPr/>
        </p:nvSpPr>
        <p:spPr>
          <a:xfrm>
            <a:off x="5174150" y="3227303"/>
            <a:ext cx="484200" cy="79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90"/>
          <p:cNvSpPr/>
          <p:nvPr/>
        </p:nvSpPr>
        <p:spPr>
          <a:xfrm>
            <a:off x="6381350" y="2571753"/>
            <a:ext cx="484200" cy="145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90"/>
          <p:cNvSpPr/>
          <p:nvPr/>
        </p:nvSpPr>
        <p:spPr>
          <a:xfrm>
            <a:off x="7588550" y="2319628"/>
            <a:ext cx="484200" cy="1704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90"/>
          <p:cNvSpPr txBox="1"/>
          <p:nvPr>
            <p:ph idx="4294967295" type="title"/>
          </p:nvPr>
        </p:nvSpPr>
        <p:spPr>
          <a:xfrm>
            <a:off x="5052810" y="4024178"/>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rPr>
              <a:t>40</a:t>
            </a:r>
            <a:r>
              <a:rPr lang="en" sz="2100">
                <a:solidFill>
                  <a:schemeClr val="dk1"/>
                </a:solidFill>
              </a:rPr>
              <a:t>%</a:t>
            </a:r>
            <a:endParaRPr sz="2100">
              <a:solidFill>
                <a:schemeClr val="dk1"/>
              </a:solidFill>
            </a:endParaRPr>
          </a:p>
        </p:txBody>
      </p:sp>
      <p:sp>
        <p:nvSpPr>
          <p:cNvPr id="1029" name="Google Shape;1029;p90"/>
          <p:cNvSpPr txBox="1"/>
          <p:nvPr>
            <p:ph idx="4294967295" type="title"/>
          </p:nvPr>
        </p:nvSpPr>
        <p:spPr>
          <a:xfrm>
            <a:off x="6260010" y="4024178"/>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rPr>
              <a:t>70</a:t>
            </a:r>
            <a:r>
              <a:rPr lang="en" sz="2100">
                <a:solidFill>
                  <a:schemeClr val="dk1"/>
                </a:solidFill>
              </a:rPr>
              <a:t>%</a:t>
            </a:r>
            <a:endParaRPr sz="2100">
              <a:solidFill>
                <a:schemeClr val="dk1"/>
              </a:solidFill>
            </a:endParaRPr>
          </a:p>
        </p:txBody>
      </p:sp>
      <p:sp>
        <p:nvSpPr>
          <p:cNvPr id="1030" name="Google Shape;1030;p90"/>
          <p:cNvSpPr txBox="1"/>
          <p:nvPr>
            <p:ph idx="4294967295" type="title"/>
          </p:nvPr>
        </p:nvSpPr>
        <p:spPr>
          <a:xfrm>
            <a:off x="7467210" y="4024178"/>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rPr>
              <a:t>80</a:t>
            </a:r>
            <a:r>
              <a:rPr lang="en" sz="2100">
                <a:solidFill>
                  <a:schemeClr val="dk1"/>
                </a:solidFill>
              </a:rPr>
              <a:t>%</a:t>
            </a:r>
            <a:endParaRPr sz="2100">
              <a:solidFill>
                <a:schemeClr val="dk1"/>
              </a:solidFill>
            </a:endParaRPr>
          </a:p>
        </p:txBody>
      </p:sp>
      <p:sp>
        <p:nvSpPr>
          <p:cNvPr id="1031" name="Google Shape;1031;p90"/>
          <p:cNvSpPr/>
          <p:nvPr/>
        </p:nvSpPr>
        <p:spPr>
          <a:xfrm>
            <a:off x="1154725" y="1956578"/>
            <a:ext cx="484200" cy="206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90"/>
          <p:cNvSpPr/>
          <p:nvPr/>
        </p:nvSpPr>
        <p:spPr>
          <a:xfrm>
            <a:off x="2361925" y="1956578"/>
            <a:ext cx="484200" cy="206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90"/>
          <p:cNvSpPr/>
          <p:nvPr/>
        </p:nvSpPr>
        <p:spPr>
          <a:xfrm>
            <a:off x="3569125" y="1956578"/>
            <a:ext cx="484200" cy="206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90"/>
          <p:cNvSpPr/>
          <p:nvPr/>
        </p:nvSpPr>
        <p:spPr>
          <a:xfrm>
            <a:off x="5174160" y="1956578"/>
            <a:ext cx="484200" cy="206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90"/>
          <p:cNvSpPr/>
          <p:nvPr/>
        </p:nvSpPr>
        <p:spPr>
          <a:xfrm>
            <a:off x="6381360" y="1956578"/>
            <a:ext cx="484200" cy="206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90"/>
          <p:cNvSpPr/>
          <p:nvPr/>
        </p:nvSpPr>
        <p:spPr>
          <a:xfrm>
            <a:off x="7588560" y="1956578"/>
            <a:ext cx="484200" cy="206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016"/>
                                        </p:tgtEl>
                                        <p:attrNameLst>
                                          <p:attrName>style.visibility</p:attrName>
                                        </p:attrNameLst>
                                      </p:cBhvr>
                                      <p:to>
                                        <p:strVal val="visible"/>
                                      </p:to>
                                    </p:set>
                                    <p:anim calcmode="lin" valueType="num">
                                      <p:cBhvr additive="base">
                                        <p:cTn dur="1000"/>
                                        <p:tgtEl>
                                          <p:spTgt spid="10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17"/>
                                        </p:tgtEl>
                                        <p:attrNameLst>
                                          <p:attrName>style.visibility</p:attrName>
                                        </p:attrNameLst>
                                      </p:cBhvr>
                                      <p:to>
                                        <p:strVal val="visible"/>
                                      </p:to>
                                    </p:set>
                                    <p:anim calcmode="lin" valueType="num">
                                      <p:cBhvr additive="base">
                                        <p:cTn dur="1000"/>
                                        <p:tgtEl>
                                          <p:spTgt spid="10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18"/>
                                        </p:tgtEl>
                                        <p:attrNameLst>
                                          <p:attrName>style.visibility</p:attrName>
                                        </p:attrNameLst>
                                      </p:cBhvr>
                                      <p:to>
                                        <p:strVal val="visible"/>
                                      </p:to>
                                    </p:set>
                                    <p:anim calcmode="lin" valueType="num">
                                      <p:cBhvr additive="base">
                                        <p:cTn dur="1000"/>
                                        <p:tgtEl>
                                          <p:spTgt spid="10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28"/>
                                        </p:tgtEl>
                                        <p:attrNameLst>
                                          <p:attrName>style.visibility</p:attrName>
                                        </p:attrNameLst>
                                      </p:cBhvr>
                                      <p:to>
                                        <p:strVal val="visible"/>
                                      </p:to>
                                    </p:set>
                                    <p:anim calcmode="lin" valueType="num">
                                      <p:cBhvr additive="base">
                                        <p:cTn dur="1000"/>
                                        <p:tgtEl>
                                          <p:spTgt spid="102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29"/>
                                        </p:tgtEl>
                                        <p:attrNameLst>
                                          <p:attrName>style.visibility</p:attrName>
                                        </p:attrNameLst>
                                      </p:cBhvr>
                                      <p:to>
                                        <p:strVal val="visible"/>
                                      </p:to>
                                    </p:set>
                                    <p:anim calcmode="lin" valueType="num">
                                      <p:cBhvr additive="base">
                                        <p:cTn dur="1000"/>
                                        <p:tgtEl>
                                          <p:spTgt spid="10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0"/>
                                        </p:tgtEl>
                                        <p:attrNameLst>
                                          <p:attrName>style.visibility</p:attrName>
                                        </p:attrNameLst>
                                      </p:cBhvr>
                                      <p:to>
                                        <p:strVal val="visible"/>
                                      </p:to>
                                    </p:set>
                                    <p:anim calcmode="lin" valueType="num">
                                      <p:cBhvr additive="base">
                                        <p:cTn dur="1000"/>
                                        <p:tgtEl>
                                          <p:spTgt spid="103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grpSp>
        <p:nvGrpSpPr>
          <p:cNvPr id="1041" name="Google Shape;1041;p91"/>
          <p:cNvGrpSpPr/>
          <p:nvPr/>
        </p:nvGrpSpPr>
        <p:grpSpPr>
          <a:xfrm>
            <a:off x="1542780" y="1540140"/>
            <a:ext cx="4425733" cy="2910245"/>
            <a:chOff x="235800" y="830650"/>
            <a:chExt cx="6978450" cy="4588844"/>
          </a:xfrm>
        </p:grpSpPr>
        <p:sp>
          <p:nvSpPr>
            <p:cNvPr id="1042" name="Google Shape;1042;p9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2"/>
            </a:solidFill>
            <a:ln>
              <a:noFill/>
            </a:ln>
            <a:effectLst>
              <a:outerShdw blurRad="71438" rotWithShape="0" algn="bl" dir="2400000"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9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2"/>
            </a:solidFill>
            <a:ln>
              <a:noFill/>
            </a:ln>
            <a:effectLst>
              <a:outerShdw blurRad="71438" rotWithShape="0" algn="bl" dir="2400000"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9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2"/>
            </a:solidFill>
            <a:ln>
              <a:noFill/>
            </a:ln>
            <a:effectLst>
              <a:outerShdw blurRad="71438" rotWithShape="0" algn="bl" dir="2400000"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9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2"/>
            </a:solidFill>
            <a:ln>
              <a:noFill/>
            </a:ln>
            <a:effectLst>
              <a:outerShdw blurRad="71438" rotWithShape="0" algn="bl" dir="2400000"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9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2"/>
            </a:solidFill>
            <a:ln>
              <a:noFill/>
            </a:ln>
            <a:effectLst>
              <a:outerShdw blurRad="71438" rotWithShape="0" algn="bl" dir="2400000"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9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2"/>
            </a:solidFill>
            <a:ln>
              <a:noFill/>
            </a:ln>
            <a:effectLst>
              <a:outerShdw blurRad="71438" rotWithShape="0" algn="bl" dir="2400000"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 name="Google Shape;1048;p91"/>
          <p:cNvSpPr txBox="1"/>
          <p:nvPr>
            <p:ph type="title"/>
          </p:nvPr>
        </p:nvSpPr>
        <p:spPr>
          <a:xfrm>
            <a:off x="1761575" y="711175"/>
            <a:ext cx="5620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Locations</a:t>
            </a:r>
            <a:endParaRPr/>
          </a:p>
        </p:txBody>
      </p:sp>
      <p:sp>
        <p:nvSpPr>
          <p:cNvPr id="1049" name="Google Shape;1049;p91"/>
          <p:cNvSpPr/>
          <p:nvPr/>
        </p:nvSpPr>
        <p:spPr>
          <a:xfrm>
            <a:off x="1740079" y="2400253"/>
            <a:ext cx="218700" cy="218700"/>
          </a:xfrm>
          <a:prstGeom prst="ellipse">
            <a:avLst/>
          </a:prstGeom>
          <a:solidFill>
            <a:schemeClr val="accent4"/>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91"/>
          <p:cNvSpPr/>
          <p:nvPr/>
        </p:nvSpPr>
        <p:spPr>
          <a:xfrm>
            <a:off x="2514551" y="2700929"/>
            <a:ext cx="218700" cy="218700"/>
          </a:xfrm>
          <a:prstGeom prst="ellipse">
            <a:avLst/>
          </a:prstGeom>
          <a:solidFill>
            <a:schemeClr val="accen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91"/>
          <p:cNvSpPr/>
          <p:nvPr/>
        </p:nvSpPr>
        <p:spPr>
          <a:xfrm>
            <a:off x="2879008" y="3694074"/>
            <a:ext cx="218700" cy="218700"/>
          </a:xfrm>
          <a:prstGeom prst="ellipse">
            <a:avLst/>
          </a:prstGeom>
          <a:solidFill>
            <a:schemeClr val="accent4"/>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91"/>
          <p:cNvSpPr/>
          <p:nvPr/>
        </p:nvSpPr>
        <p:spPr>
          <a:xfrm>
            <a:off x="3398360" y="3110943"/>
            <a:ext cx="218700" cy="218700"/>
          </a:xfrm>
          <a:prstGeom prst="ellipse">
            <a:avLst/>
          </a:prstGeom>
          <a:solidFill>
            <a:schemeClr val="accen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91"/>
          <p:cNvSpPr/>
          <p:nvPr/>
        </p:nvSpPr>
        <p:spPr>
          <a:xfrm>
            <a:off x="3753706" y="2618927"/>
            <a:ext cx="218700" cy="218700"/>
          </a:xfrm>
          <a:prstGeom prst="ellipse">
            <a:avLst/>
          </a:prstGeom>
          <a:solidFill>
            <a:schemeClr val="accent4"/>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91"/>
          <p:cNvSpPr/>
          <p:nvPr/>
        </p:nvSpPr>
        <p:spPr>
          <a:xfrm>
            <a:off x="5320873" y="3612071"/>
            <a:ext cx="218700" cy="218700"/>
          </a:xfrm>
          <a:prstGeom prst="ellipse">
            <a:avLst/>
          </a:prstGeom>
          <a:solidFill>
            <a:schemeClr val="accen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91"/>
          <p:cNvSpPr/>
          <p:nvPr/>
        </p:nvSpPr>
        <p:spPr>
          <a:xfrm>
            <a:off x="4063495" y="3566514"/>
            <a:ext cx="218700" cy="218700"/>
          </a:xfrm>
          <a:prstGeom prst="ellipse">
            <a:avLst/>
          </a:prstGeom>
          <a:solidFill>
            <a:schemeClr val="accent4"/>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91"/>
          <p:cNvSpPr txBox="1"/>
          <p:nvPr>
            <p:ph idx="4294967295" type="subTitle"/>
          </p:nvPr>
        </p:nvSpPr>
        <p:spPr>
          <a:xfrm>
            <a:off x="6685308" y="3015525"/>
            <a:ext cx="1601700" cy="71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2"/>
                </a:solidFill>
              </a:rPr>
              <a:t>Mars is a cold place</a:t>
            </a:r>
            <a:endParaRPr sz="1400">
              <a:solidFill>
                <a:schemeClr val="dk2"/>
              </a:solidFill>
            </a:endParaRPr>
          </a:p>
        </p:txBody>
      </p:sp>
      <p:sp>
        <p:nvSpPr>
          <p:cNvPr id="1057" name="Google Shape;1057;p91"/>
          <p:cNvSpPr txBox="1"/>
          <p:nvPr>
            <p:ph idx="4294967295" type="subTitle"/>
          </p:nvPr>
        </p:nvSpPr>
        <p:spPr>
          <a:xfrm>
            <a:off x="6685320" y="2257125"/>
            <a:ext cx="1601700" cy="71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2"/>
                </a:solidFill>
              </a:rPr>
              <a:t>Saturn is a gas giant</a:t>
            </a:r>
            <a:endParaRPr sz="1400">
              <a:solidFill>
                <a:schemeClr val="dk2"/>
              </a:solidFill>
            </a:endParaRPr>
          </a:p>
        </p:txBody>
      </p:sp>
      <p:sp>
        <p:nvSpPr>
          <p:cNvPr id="1058" name="Google Shape;1058;p91"/>
          <p:cNvSpPr/>
          <p:nvPr/>
        </p:nvSpPr>
        <p:spPr>
          <a:xfrm>
            <a:off x="6390398" y="3226421"/>
            <a:ext cx="218700" cy="218700"/>
          </a:xfrm>
          <a:prstGeom prst="ellipse">
            <a:avLst/>
          </a:prstGeom>
          <a:solidFill>
            <a:schemeClr val="accen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91"/>
          <p:cNvSpPr/>
          <p:nvPr/>
        </p:nvSpPr>
        <p:spPr>
          <a:xfrm>
            <a:off x="6390420" y="2462389"/>
            <a:ext cx="218700" cy="218700"/>
          </a:xfrm>
          <a:prstGeom prst="ellipse">
            <a:avLst/>
          </a:prstGeom>
          <a:solidFill>
            <a:schemeClr val="accent4"/>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1000"/>
                                        <p:tgtEl>
                                          <p:spTgt spid="1049"/>
                                        </p:tgtEl>
                                      </p:cBhvr>
                                    </p:animEffect>
                                  </p:childTnLst>
                                </p:cTn>
                              </p:par>
                              <p:par>
                                <p:cTn fill="hold" nodeType="withEffect" presetClass="entr" presetID="10" presetSubtype="0">
                                  <p:stCondLst>
                                    <p:cond delay="0"/>
                                  </p:stCondLst>
                                  <p:childTnLst>
                                    <p:set>
                                      <p:cBhvr>
                                        <p:cTn dur="1" fill="hold">
                                          <p:stCondLst>
                                            <p:cond delay="0"/>
                                          </p:stCondLst>
                                        </p:cTn>
                                        <p:tgtEl>
                                          <p:spTgt spid="1050"/>
                                        </p:tgtEl>
                                        <p:attrNameLst>
                                          <p:attrName>style.visibility</p:attrName>
                                        </p:attrNameLst>
                                      </p:cBhvr>
                                      <p:to>
                                        <p:strVal val="visible"/>
                                      </p:to>
                                    </p:set>
                                    <p:animEffect filter="fade" transition="in">
                                      <p:cBhvr>
                                        <p:cTn dur="1000"/>
                                        <p:tgtEl>
                                          <p:spTgt spid="1050"/>
                                        </p:tgtEl>
                                      </p:cBhvr>
                                    </p:animEffect>
                                  </p:childTnLst>
                                </p:cTn>
                              </p:par>
                              <p:par>
                                <p:cTn fill="hold" nodeType="with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1000"/>
                                        <p:tgtEl>
                                          <p:spTgt spid="1051"/>
                                        </p:tgtEl>
                                      </p:cBhvr>
                                    </p:animEffect>
                                  </p:childTnLst>
                                </p:cTn>
                              </p:par>
                              <p:par>
                                <p:cTn fill="hold" nodeType="with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1000"/>
                                        <p:tgtEl>
                                          <p:spTgt spid="1052"/>
                                        </p:tgtEl>
                                      </p:cBhvr>
                                    </p:animEffect>
                                  </p:childTnLst>
                                </p:cTn>
                              </p:par>
                              <p:par>
                                <p:cTn fill="hold" nodeType="with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1000"/>
                                        <p:tgtEl>
                                          <p:spTgt spid="1053"/>
                                        </p:tgtEl>
                                      </p:cBhvr>
                                    </p:animEffect>
                                  </p:childTnLst>
                                </p:cTn>
                              </p:par>
                              <p:par>
                                <p:cTn fill="hold" nodeType="with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1000"/>
                                        <p:tgtEl>
                                          <p:spTgt spid="1055"/>
                                        </p:tgtEl>
                                      </p:cBhvr>
                                    </p:animEffect>
                                  </p:childTnLst>
                                </p:cTn>
                              </p:par>
                              <p:par>
                                <p:cTn fill="hold" nodeType="withEffect" presetClass="entr" presetID="10" presetSubtype="0">
                                  <p:stCondLst>
                                    <p:cond delay="0"/>
                                  </p:stCondLst>
                                  <p:childTnLst>
                                    <p:set>
                                      <p:cBhvr>
                                        <p:cTn dur="1" fill="hold">
                                          <p:stCondLst>
                                            <p:cond delay="0"/>
                                          </p:stCondLst>
                                        </p:cTn>
                                        <p:tgtEl>
                                          <p:spTgt spid="1054"/>
                                        </p:tgtEl>
                                        <p:attrNameLst>
                                          <p:attrName>style.visibility</p:attrName>
                                        </p:attrNameLst>
                                      </p:cBhvr>
                                      <p:to>
                                        <p:strVal val="visible"/>
                                      </p:to>
                                    </p:set>
                                    <p:animEffect filter="fade" transition="in">
                                      <p:cBhvr>
                                        <p:cTn dur="1000"/>
                                        <p:tgtEl>
                                          <p:spTgt spid="10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3" name="Shape 1063"/>
        <p:cNvGrpSpPr/>
        <p:nvPr/>
      </p:nvGrpSpPr>
      <p:grpSpPr>
        <a:xfrm>
          <a:off x="0" y="0"/>
          <a:ext cx="0" cy="0"/>
          <a:chOff x="0" y="0"/>
          <a:chExt cx="0" cy="0"/>
        </a:xfrm>
      </p:grpSpPr>
      <p:sp>
        <p:nvSpPr>
          <p:cNvPr id="1064" name="Google Shape;1064;p92"/>
          <p:cNvSpPr txBox="1"/>
          <p:nvPr>
            <p:ph type="title"/>
          </p:nvPr>
        </p:nvSpPr>
        <p:spPr>
          <a:xfrm rot="877333">
            <a:off x="6289345" y="436639"/>
            <a:ext cx="2155721" cy="1510808"/>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a:t>
            </a:r>
            <a:r>
              <a:rPr lang="en"/>
              <a:t>picture reinforces the concept</a:t>
            </a:r>
            <a:endParaRPr/>
          </a:p>
        </p:txBody>
      </p:sp>
      <p:sp>
        <p:nvSpPr>
          <p:cNvPr id="1065" name="Google Shape;1065;p92"/>
          <p:cNvSpPr/>
          <p:nvPr/>
        </p:nvSpPr>
        <p:spPr>
          <a:xfrm rot="785759">
            <a:off x="6374688" y="1763790"/>
            <a:ext cx="1699276" cy="74075"/>
          </a:xfrm>
          <a:custGeom>
            <a:rect b="b" l="l" r="r" t="t"/>
            <a:pathLst>
              <a:path extrusionOk="0" h="4104" w="39714">
                <a:moveTo>
                  <a:pt x="0" y="4104"/>
                </a:moveTo>
                <a:cubicBezTo>
                  <a:pt x="11382" y="-2730"/>
                  <a:pt x="26437" y="1070"/>
                  <a:pt x="39714" y="1070"/>
                </a:cubicBezTo>
              </a:path>
            </a:pathLst>
          </a:custGeom>
          <a:noFill/>
          <a:ln cap="flat" cmpd="sng" w="28575">
            <a:solidFill>
              <a:schemeClr val="accent4"/>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64"/>
                                        </p:tgtEl>
                                        <p:attrNameLst>
                                          <p:attrName>style.visibility</p:attrName>
                                        </p:attrNameLst>
                                      </p:cBhvr>
                                      <p:to>
                                        <p:strVal val="visible"/>
                                      </p:to>
                                    </p:set>
                                    <p:animEffect filter="fade" transition="in">
                                      <p:cBhvr>
                                        <p:cTn dur="1000"/>
                                        <p:tgtEl>
                                          <p:spTgt spid="1064"/>
                                        </p:tgtEl>
                                      </p:cBhvr>
                                    </p:animEffect>
                                  </p:childTnLst>
                                </p:cTn>
                              </p:par>
                              <p:par>
                                <p:cTn fill="hold" nodeType="withEffect" presetClass="entr" presetID="10" presetSubtype="0">
                                  <p:stCondLst>
                                    <p:cond delay="0"/>
                                  </p:stCondLst>
                                  <p:childTnLst>
                                    <p:set>
                                      <p:cBhvr>
                                        <p:cTn dur="1" fill="hold">
                                          <p:stCondLst>
                                            <p:cond delay="0"/>
                                          </p:stCondLst>
                                        </p:cTn>
                                        <p:tgtEl>
                                          <p:spTgt spid="1065"/>
                                        </p:tgtEl>
                                        <p:attrNameLst>
                                          <p:attrName>style.visibility</p:attrName>
                                        </p:attrNameLst>
                                      </p:cBhvr>
                                      <p:to>
                                        <p:strVal val="visible"/>
                                      </p:to>
                                    </p:set>
                                    <p:animEffect filter="fade" transition="in">
                                      <p:cBhvr>
                                        <p:cTn dur="1000"/>
                                        <p:tgtEl>
                                          <p:spTgt spid="10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93"/>
          <p:cNvSpPr txBox="1"/>
          <p:nvPr>
            <p:ph type="title"/>
          </p:nvPr>
        </p:nvSpPr>
        <p:spPr>
          <a:xfrm>
            <a:off x="1761575" y="711175"/>
            <a:ext cx="5620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a:t>
            </a:r>
            <a:r>
              <a:rPr lang="en"/>
              <a:t>can use this graph</a:t>
            </a:r>
            <a:endParaRPr/>
          </a:p>
        </p:txBody>
      </p:sp>
      <p:pic>
        <p:nvPicPr>
          <p:cNvPr id="1071" name="Google Shape;1071;p93" title="Chart">
            <a:hlinkClick r:id="rId3"/>
          </p:cNvPr>
          <p:cNvPicPr preferRelativeResize="0"/>
          <p:nvPr/>
        </p:nvPicPr>
        <p:blipFill>
          <a:blip r:embed="rId4">
            <a:alphaModFix/>
          </a:blip>
          <a:stretch>
            <a:fillRect/>
          </a:stretch>
        </p:blipFill>
        <p:spPr>
          <a:xfrm>
            <a:off x="2830475" y="1479015"/>
            <a:ext cx="3934875" cy="2433063"/>
          </a:xfrm>
          <a:prstGeom prst="rect">
            <a:avLst/>
          </a:prstGeom>
          <a:noFill/>
          <a:ln>
            <a:noFill/>
          </a:ln>
        </p:spPr>
      </p:pic>
      <p:sp>
        <p:nvSpPr>
          <p:cNvPr id="1072" name="Google Shape;1072;p93"/>
          <p:cNvSpPr txBox="1"/>
          <p:nvPr/>
        </p:nvSpPr>
        <p:spPr>
          <a:xfrm>
            <a:off x="1912275" y="4127375"/>
            <a:ext cx="5954100" cy="5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Mono"/>
                <a:ea typeface="Roboto Mono"/>
                <a:cs typeface="Roboto Mono"/>
                <a:sym typeface="Roboto Mono"/>
              </a:rPr>
              <a:t>Follow the link in the graph to modify its data and then paste the new one here. </a:t>
            </a:r>
            <a:r>
              <a:rPr b="1" lang="en" sz="1000">
                <a:solidFill>
                  <a:schemeClr val="dk1"/>
                </a:solidFill>
                <a:uFill>
                  <a:noFill/>
                </a:uFill>
                <a:latin typeface="Roboto Mono"/>
                <a:ea typeface="Roboto Mono"/>
                <a:cs typeface="Roboto Mono"/>
                <a:sym typeface="Roboto Mono"/>
                <a:hlinkClick r:id="rId5">
                  <a:extLst>
                    <a:ext uri="{A12FA001-AC4F-418D-AE19-62706E023703}">
                      <ahyp:hlinkClr val="tx"/>
                    </a:ext>
                  </a:extLst>
                </a:hlinkClick>
              </a:rPr>
              <a:t>For more info, click here</a:t>
            </a:r>
            <a:endParaRPr sz="1000">
              <a:solidFill>
                <a:schemeClr val="dk1"/>
              </a:solidFill>
              <a:latin typeface="Roboto Mono Medium"/>
              <a:ea typeface="Roboto Mono Medium"/>
              <a:cs typeface="Roboto Mono Medium"/>
              <a:sym typeface="Roboto Mono Medium"/>
            </a:endParaRPr>
          </a:p>
        </p:txBody>
      </p:sp>
      <p:sp>
        <p:nvSpPr>
          <p:cNvPr id="1073" name="Google Shape;1073;p93"/>
          <p:cNvSpPr txBox="1"/>
          <p:nvPr>
            <p:ph idx="4294967295" type="subTitle"/>
          </p:nvPr>
        </p:nvSpPr>
        <p:spPr>
          <a:xfrm>
            <a:off x="6280855" y="1972727"/>
            <a:ext cx="185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rPr>
              <a:t>Saturn is the ringed planet</a:t>
            </a:r>
            <a:endParaRPr sz="1400">
              <a:solidFill>
                <a:schemeClr val="dk1"/>
              </a:solidFill>
            </a:endParaRPr>
          </a:p>
        </p:txBody>
      </p:sp>
      <p:sp>
        <p:nvSpPr>
          <p:cNvPr id="1074" name="Google Shape;1074;p93"/>
          <p:cNvSpPr txBox="1"/>
          <p:nvPr>
            <p:ph idx="4294967295" type="subTitle"/>
          </p:nvPr>
        </p:nvSpPr>
        <p:spPr>
          <a:xfrm>
            <a:off x="1474925" y="3424153"/>
            <a:ext cx="18534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solidFill>
                  <a:schemeClr val="dk1"/>
                </a:solidFill>
              </a:rPr>
              <a:t>Venus has a beautiful name</a:t>
            </a:r>
            <a:endParaRPr sz="1400">
              <a:solidFill>
                <a:schemeClr val="dk1"/>
              </a:solidFill>
            </a:endParaRPr>
          </a:p>
        </p:txBody>
      </p:sp>
      <p:sp>
        <p:nvSpPr>
          <p:cNvPr id="1075" name="Google Shape;1075;p93"/>
          <p:cNvSpPr txBox="1"/>
          <p:nvPr>
            <p:ph idx="4294967295" type="subTitle"/>
          </p:nvPr>
        </p:nvSpPr>
        <p:spPr>
          <a:xfrm>
            <a:off x="1474925" y="1972727"/>
            <a:ext cx="18534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solidFill>
                  <a:schemeClr val="dk1"/>
                </a:solidFill>
              </a:rPr>
              <a:t>Mercury is the smallest planet</a:t>
            </a:r>
            <a:endParaRPr sz="1400">
              <a:solidFill>
                <a:schemeClr val="dk1"/>
              </a:solidFill>
            </a:endParaRPr>
          </a:p>
        </p:txBody>
      </p:sp>
      <p:sp>
        <p:nvSpPr>
          <p:cNvPr id="1076" name="Google Shape;1076;p93"/>
          <p:cNvSpPr txBox="1"/>
          <p:nvPr>
            <p:ph idx="4294967295" type="subTitle"/>
          </p:nvPr>
        </p:nvSpPr>
        <p:spPr>
          <a:xfrm>
            <a:off x="6280853" y="3424153"/>
            <a:ext cx="185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rPr>
              <a:t>Mars is a very cold place</a:t>
            </a:r>
            <a:endParaRPr sz="1400">
              <a:solidFill>
                <a:schemeClr val="dk1"/>
              </a:solidFill>
            </a:endParaRPr>
          </a:p>
        </p:txBody>
      </p:sp>
      <p:sp>
        <p:nvSpPr>
          <p:cNvPr id="1077" name="Google Shape;1077;p93"/>
          <p:cNvSpPr txBox="1"/>
          <p:nvPr/>
        </p:nvSpPr>
        <p:spPr>
          <a:xfrm>
            <a:off x="6280850" y="1599465"/>
            <a:ext cx="18534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Saturn</a:t>
            </a:r>
            <a:endParaRPr b="1" sz="2100">
              <a:solidFill>
                <a:schemeClr val="accent2"/>
              </a:solidFill>
              <a:latin typeface="Concert One"/>
              <a:ea typeface="Concert One"/>
              <a:cs typeface="Concert One"/>
              <a:sym typeface="Concert One"/>
            </a:endParaRPr>
          </a:p>
        </p:txBody>
      </p:sp>
      <p:sp>
        <p:nvSpPr>
          <p:cNvPr id="1078" name="Google Shape;1078;p93"/>
          <p:cNvSpPr txBox="1"/>
          <p:nvPr/>
        </p:nvSpPr>
        <p:spPr>
          <a:xfrm>
            <a:off x="6278109" y="3054096"/>
            <a:ext cx="18534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Mars</a:t>
            </a:r>
            <a:endParaRPr b="1" sz="2100">
              <a:solidFill>
                <a:schemeClr val="accent2"/>
              </a:solidFill>
              <a:latin typeface="Concert One"/>
              <a:ea typeface="Concert One"/>
              <a:cs typeface="Concert One"/>
              <a:sym typeface="Concert One"/>
            </a:endParaRPr>
          </a:p>
        </p:txBody>
      </p:sp>
      <p:sp>
        <p:nvSpPr>
          <p:cNvPr id="1079" name="Google Shape;1079;p93"/>
          <p:cNvSpPr txBox="1"/>
          <p:nvPr/>
        </p:nvSpPr>
        <p:spPr>
          <a:xfrm>
            <a:off x="1474925" y="1599465"/>
            <a:ext cx="1853400" cy="53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100">
                <a:solidFill>
                  <a:schemeClr val="accent2"/>
                </a:solidFill>
                <a:latin typeface="Concert One"/>
                <a:ea typeface="Concert One"/>
                <a:cs typeface="Concert One"/>
                <a:sym typeface="Concert One"/>
              </a:rPr>
              <a:t>Mercury</a:t>
            </a:r>
            <a:endParaRPr b="1" sz="2100">
              <a:solidFill>
                <a:schemeClr val="accent2"/>
              </a:solidFill>
              <a:latin typeface="Concert One"/>
              <a:ea typeface="Concert One"/>
              <a:cs typeface="Concert One"/>
              <a:sym typeface="Concert One"/>
            </a:endParaRPr>
          </a:p>
        </p:txBody>
      </p:sp>
      <p:sp>
        <p:nvSpPr>
          <p:cNvPr id="1080" name="Google Shape;1080;p93"/>
          <p:cNvSpPr txBox="1"/>
          <p:nvPr/>
        </p:nvSpPr>
        <p:spPr>
          <a:xfrm>
            <a:off x="1472184" y="3054096"/>
            <a:ext cx="1853400" cy="53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100">
                <a:solidFill>
                  <a:schemeClr val="accent2"/>
                </a:solidFill>
                <a:latin typeface="Concert One"/>
                <a:ea typeface="Concert One"/>
                <a:cs typeface="Concert One"/>
                <a:sym typeface="Concert One"/>
              </a:rPr>
              <a:t>Venus</a:t>
            </a:r>
            <a:endParaRPr b="1" sz="2100">
              <a:solidFill>
                <a:schemeClr val="accent2"/>
              </a:solidFill>
              <a:latin typeface="Concert One"/>
              <a:ea typeface="Concert One"/>
              <a:cs typeface="Concert One"/>
              <a:sym typeface="Concert One"/>
            </a:endParaRPr>
          </a:p>
        </p:txBody>
      </p:sp>
      <p:sp>
        <p:nvSpPr>
          <p:cNvPr id="1081" name="Google Shape;1081;p93"/>
          <p:cNvSpPr txBox="1"/>
          <p:nvPr>
            <p:ph idx="4294967295" type="title"/>
          </p:nvPr>
        </p:nvSpPr>
        <p:spPr>
          <a:xfrm>
            <a:off x="2601425" y="2771473"/>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100"/>
              <a:t>12</a:t>
            </a:r>
            <a:r>
              <a:rPr b="0" lang="en" sz="2100"/>
              <a:t>%</a:t>
            </a:r>
            <a:endParaRPr b="0" sz="2100"/>
          </a:p>
        </p:txBody>
      </p:sp>
      <p:sp>
        <p:nvSpPr>
          <p:cNvPr id="1082" name="Google Shape;1082;p93"/>
          <p:cNvSpPr txBox="1"/>
          <p:nvPr>
            <p:ph idx="4294967295" type="title"/>
          </p:nvPr>
        </p:nvSpPr>
        <p:spPr>
          <a:xfrm>
            <a:off x="2601425" y="1312640"/>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100">
                <a:solidFill>
                  <a:schemeClr val="accent1"/>
                </a:solidFill>
              </a:rPr>
              <a:t>38%</a:t>
            </a:r>
            <a:endParaRPr b="0" sz="2100">
              <a:solidFill>
                <a:schemeClr val="accent1"/>
              </a:solidFill>
            </a:endParaRPr>
          </a:p>
        </p:txBody>
      </p:sp>
      <p:sp>
        <p:nvSpPr>
          <p:cNvPr id="1083" name="Google Shape;1083;p93"/>
          <p:cNvSpPr txBox="1"/>
          <p:nvPr>
            <p:ph idx="4294967295" type="title"/>
          </p:nvPr>
        </p:nvSpPr>
        <p:spPr>
          <a:xfrm>
            <a:off x="6280850" y="2771473"/>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100">
                <a:solidFill>
                  <a:schemeClr val="accent4"/>
                </a:solidFill>
              </a:rPr>
              <a:t>31%</a:t>
            </a:r>
            <a:endParaRPr b="0" sz="2100">
              <a:solidFill>
                <a:schemeClr val="accent4"/>
              </a:solidFill>
            </a:endParaRPr>
          </a:p>
        </p:txBody>
      </p:sp>
      <p:sp>
        <p:nvSpPr>
          <p:cNvPr id="1084" name="Google Shape;1084;p93"/>
          <p:cNvSpPr txBox="1"/>
          <p:nvPr>
            <p:ph idx="4294967295" type="title"/>
          </p:nvPr>
        </p:nvSpPr>
        <p:spPr>
          <a:xfrm>
            <a:off x="6280850" y="1312640"/>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100">
                <a:solidFill>
                  <a:schemeClr val="lt2"/>
                </a:solidFill>
              </a:rPr>
              <a:t>19</a:t>
            </a:r>
            <a:r>
              <a:rPr b="0" lang="en" sz="2100">
                <a:solidFill>
                  <a:schemeClr val="lt2"/>
                </a:solidFill>
              </a:rPr>
              <a:t>%</a:t>
            </a:r>
            <a:endParaRPr b="0" sz="2100">
              <a:solidFill>
                <a:schemeClr val="lt2"/>
              </a:solidFill>
            </a:endParaRPr>
          </a:p>
        </p:txBody>
      </p:sp>
      <p:grpSp>
        <p:nvGrpSpPr>
          <p:cNvPr id="1085" name="Google Shape;1085;p93"/>
          <p:cNvGrpSpPr/>
          <p:nvPr/>
        </p:nvGrpSpPr>
        <p:grpSpPr>
          <a:xfrm>
            <a:off x="4590292" y="2492447"/>
            <a:ext cx="428593" cy="406211"/>
            <a:chOff x="1062700" y="4063375"/>
            <a:chExt cx="274475" cy="260125"/>
          </a:xfrm>
        </p:grpSpPr>
        <p:sp>
          <p:nvSpPr>
            <p:cNvPr id="1086" name="Google Shape;1086;p93"/>
            <p:cNvSpPr/>
            <p:nvPr/>
          </p:nvSpPr>
          <p:spPr>
            <a:xfrm>
              <a:off x="1097825" y="4274150"/>
              <a:ext cx="20850" cy="20850"/>
            </a:xfrm>
            <a:custGeom>
              <a:rect b="b" l="l" r="r" t="t"/>
              <a:pathLst>
                <a:path extrusionOk="0" h="834" w="834">
                  <a:moveTo>
                    <a:pt x="405" y="0"/>
                  </a:moveTo>
                  <a:cubicBezTo>
                    <a:pt x="167" y="0"/>
                    <a:pt x="0" y="191"/>
                    <a:pt x="0" y="429"/>
                  </a:cubicBezTo>
                  <a:cubicBezTo>
                    <a:pt x="0" y="643"/>
                    <a:pt x="167" y="834"/>
                    <a:pt x="405" y="834"/>
                  </a:cubicBezTo>
                  <a:cubicBezTo>
                    <a:pt x="643" y="834"/>
                    <a:pt x="834" y="643"/>
                    <a:pt x="834" y="429"/>
                  </a:cubicBezTo>
                  <a:cubicBezTo>
                    <a:pt x="834" y="191"/>
                    <a:pt x="643" y="0"/>
                    <a:pt x="4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93"/>
            <p:cNvSpPr/>
            <p:nvPr/>
          </p:nvSpPr>
          <p:spPr>
            <a:xfrm>
              <a:off x="1085900" y="4115775"/>
              <a:ext cx="36350" cy="11925"/>
            </a:xfrm>
            <a:custGeom>
              <a:rect b="b" l="l" r="r" t="t"/>
              <a:pathLst>
                <a:path extrusionOk="0" h="477" w="1454">
                  <a:moveTo>
                    <a:pt x="334" y="1"/>
                  </a:moveTo>
                  <a:cubicBezTo>
                    <a:pt x="1" y="1"/>
                    <a:pt x="1" y="477"/>
                    <a:pt x="334" y="477"/>
                  </a:cubicBezTo>
                  <a:lnTo>
                    <a:pt x="1144" y="477"/>
                  </a:lnTo>
                  <a:cubicBezTo>
                    <a:pt x="1454" y="477"/>
                    <a:pt x="1454" y="1"/>
                    <a:pt x="1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93"/>
            <p:cNvSpPr/>
            <p:nvPr/>
          </p:nvSpPr>
          <p:spPr>
            <a:xfrm>
              <a:off x="1084725" y="4142575"/>
              <a:ext cx="37525" cy="12525"/>
            </a:xfrm>
            <a:custGeom>
              <a:rect b="b" l="l" r="r" t="t"/>
              <a:pathLst>
                <a:path extrusionOk="0" h="501" w="1501">
                  <a:moveTo>
                    <a:pt x="310" y="0"/>
                  </a:moveTo>
                  <a:cubicBezTo>
                    <a:pt x="0" y="0"/>
                    <a:pt x="0" y="500"/>
                    <a:pt x="310" y="500"/>
                  </a:cubicBezTo>
                  <a:lnTo>
                    <a:pt x="1191" y="500"/>
                  </a:lnTo>
                  <a:cubicBezTo>
                    <a:pt x="1501" y="500"/>
                    <a:pt x="1501" y="0"/>
                    <a:pt x="11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93"/>
            <p:cNvSpPr/>
            <p:nvPr/>
          </p:nvSpPr>
          <p:spPr>
            <a:xfrm>
              <a:off x="1085900" y="4173350"/>
              <a:ext cx="39400" cy="12700"/>
            </a:xfrm>
            <a:custGeom>
              <a:rect b="b" l="l" r="r" t="t"/>
              <a:pathLst>
                <a:path extrusionOk="0" h="508" w="1576">
                  <a:moveTo>
                    <a:pt x="1232" y="0"/>
                  </a:moveTo>
                  <a:cubicBezTo>
                    <a:pt x="1212" y="0"/>
                    <a:pt x="1190" y="2"/>
                    <a:pt x="1168" y="8"/>
                  </a:cubicBezTo>
                  <a:cubicBezTo>
                    <a:pt x="882" y="31"/>
                    <a:pt x="596" y="31"/>
                    <a:pt x="310" y="31"/>
                  </a:cubicBezTo>
                  <a:cubicBezTo>
                    <a:pt x="1" y="31"/>
                    <a:pt x="1" y="508"/>
                    <a:pt x="310" y="508"/>
                  </a:cubicBezTo>
                  <a:cubicBezTo>
                    <a:pt x="644" y="508"/>
                    <a:pt x="977" y="484"/>
                    <a:pt x="1311" y="436"/>
                  </a:cubicBezTo>
                  <a:cubicBezTo>
                    <a:pt x="1576" y="392"/>
                    <a:pt x="1493" y="0"/>
                    <a:pt x="12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93"/>
            <p:cNvSpPr/>
            <p:nvPr/>
          </p:nvSpPr>
          <p:spPr>
            <a:xfrm>
              <a:off x="1167475" y="4274150"/>
              <a:ext cx="20850" cy="20850"/>
            </a:xfrm>
            <a:custGeom>
              <a:rect b="b" l="l" r="r" t="t"/>
              <a:pathLst>
                <a:path extrusionOk="0" h="834" w="834">
                  <a:moveTo>
                    <a:pt x="405" y="0"/>
                  </a:moveTo>
                  <a:cubicBezTo>
                    <a:pt x="191" y="0"/>
                    <a:pt x="0" y="191"/>
                    <a:pt x="0" y="405"/>
                  </a:cubicBezTo>
                  <a:cubicBezTo>
                    <a:pt x="0" y="643"/>
                    <a:pt x="191" y="834"/>
                    <a:pt x="405" y="834"/>
                  </a:cubicBezTo>
                  <a:cubicBezTo>
                    <a:pt x="643" y="834"/>
                    <a:pt x="834" y="643"/>
                    <a:pt x="834" y="405"/>
                  </a:cubicBezTo>
                  <a:cubicBezTo>
                    <a:pt x="834" y="191"/>
                    <a:pt x="643" y="0"/>
                    <a:pt x="4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93"/>
            <p:cNvSpPr/>
            <p:nvPr/>
          </p:nvSpPr>
          <p:spPr>
            <a:xfrm>
              <a:off x="1155575" y="4115775"/>
              <a:ext cx="36925" cy="11925"/>
            </a:xfrm>
            <a:custGeom>
              <a:rect b="b" l="l" r="r" t="t"/>
              <a:pathLst>
                <a:path extrusionOk="0" h="477" w="1477">
                  <a:moveTo>
                    <a:pt x="310" y="1"/>
                  </a:moveTo>
                  <a:cubicBezTo>
                    <a:pt x="0" y="1"/>
                    <a:pt x="0" y="477"/>
                    <a:pt x="310" y="477"/>
                  </a:cubicBezTo>
                  <a:lnTo>
                    <a:pt x="1143" y="477"/>
                  </a:lnTo>
                  <a:cubicBezTo>
                    <a:pt x="1477" y="477"/>
                    <a:pt x="1477" y="1"/>
                    <a:pt x="11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93"/>
            <p:cNvSpPr/>
            <p:nvPr/>
          </p:nvSpPr>
          <p:spPr>
            <a:xfrm>
              <a:off x="1154375" y="4141975"/>
              <a:ext cx="37525" cy="11925"/>
            </a:xfrm>
            <a:custGeom>
              <a:rect b="b" l="l" r="r" t="t"/>
              <a:pathLst>
                <a:path extrusionOk="0" h="477" w="1501">
                  <a:moveTo>
                    <a:pt x="334" y="0"/>
                  </a:moveTo>
                  <a:cubicBezTo>
                    <a:pt x="0" y="0"/>
                    <a:pt x="0" y="477"/>
                    <a:pt x="334" y="477"/>
                  </a:cubicBezTo>
                  <a:lnTo>
                    <a:pt x="1191" y="477"/>
                  </a:lnTo>
                  <a:cubicBezTo>
                    <a:pt x="1501" y="477"/>
                    <a:pt x="1501" y="0"/>
                    <a:pt x="11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3"/>
            <p:cNvSpPr/>
            <p:nvPr/>
          </p:nvSpPr>
          <p:spPr>
            <a:xfrm>
              <a:off x="1156750" y="4172850"/>
              <a:ext cx="38350" cy="12600"/>
            </a:xfrm>
            <a:custGeom>
              <a:rect b="b" l="l" r="r" t="t"/>
              <a:pathLst>
                <a:path extrusionOk="0" h="504" w="1534">
                  <a:moveTo>
                    <a:pt x="1187" y="0"/>
                  </a:moveTo>
                  <a:cubicBezTo>
                    <a:pt x="1173" y="0"/>
                    <a:pt x="1159" y="1"/>
                    <a:pt x="1144" y="4"/>
                  </a:cubicBezTo>
                  <a:cubicBezTo>
                    <a:pt x="942" y="21"/>
                    <a:pt x="728" y="38"/>
                    <a:pt x="519" y="38"/>
                  </a:cubicBezTo>
                  <a:cubicBezTo>
                    <a:pt x="432" y="38"/>
                    <a:pt x="346" y="35"/>
                    <a:pt x="263" y="28"/>
                  </a:cubicBezTo>
                  <a:cubicBezTo>
                    <a:pt x="1" y="51"/>
                    <a:pt x="1" y="456"/>
                    <a:pt x="263" y="504"/>
                  </a:cubicBezTo>
                  <a:cubicBezTo>
                    <a:pt x="596" y="504"/>
                    <a:pt x="930" y="480"/>
                    <a:pt x="1263" y="432"/>
                  </a:cubicBezTo>
                  <a:cubicBezTo>
                    <a:pt x="1534" y="387"/>
                    <a:pt x="1441" y="0"/>
                    <a:pt x="11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93"/>
            <p:cNvSpPr/>
            <p:nvPr/>
          </p:nvSpPr>
          <p:spPr>
            <a:xfrm>
              <a:off x="1062700" y="4063375"/>
              <a:ext cx="274475" cy="260125"/>
            </a:xfrm>
            <a:custGeom>
              <a:rect b="b" l="l" r="r" t="t"/>
              <a:pathLst>
                <a:path extrusionOk="0" h="10405" w="10979">
                  <a:moveTo>
                    <a:pt x="7919" y="748"/>
                  </a:moveTo>
                  <a:cubicBezTo>
                    <a:pt x="8615" y="748"/>
                    <a:pt x="8794" y="2716"/>
                    <a:pt x="8930" y="3192"/>
                  </a:cubicBezTo>
                  <a:cubicBezTo>
                    <a:pt x="9431" y="5121"/>
                    <a:pt x="10074" y="7002"/>
                    <a:pt x="10264" y="9003"/>
                  </a:cubicBezTo>
                  <a:cubicBezTo>
                    <a:pt x="9621" y="9122"/>
                    <a:pt x="9002" y="9360"/>
                    <a:pt x="8359" y="9455"/>
                  </a:cubicBezTo>
                  <a:cubicBezTo>
                    <a:pt x="7692" y="6717"/>
                    <a:pt x="7168" y="3954"/>
                    <a:pt x="6573" y="1216"/>
                  </a:cubicBezTo>
                  <a:cubicBezTo>
                    <a:pt x="7002" y="1073"/>
                    <a:pt x="7406" y="882"/>
                    <a:pt x="7811" y="763"/>
                  </a:cubicBezTo>
                  <a:cubicBezTo>
                    <a:pt x="7848" y="753"/>
                    <a:pt x="7884" y="748"/>
                    <a:pt x="7919" y="748"/>
                  </a:cubicBezTo>
                  <a:close/>
                  <a:moveTo>
                    <a:pt x="2123" y="1096"/>
                  </a:moveTo>
                  <a:cubicBezTo>
                    <a:pt x="2923" y="1096"/>
                    <a:pt x="2644" y="3174"/>
                    <a:pt x="2691" y="3692"/>
                  </a:cubicBezTo>
                  <a:cubicBezTo>
                    <a:pt x="2763" y="5669"/>
                    <a:pt x="3001" y="7669"/>
                    <a:pt x="2763" y="9646"/>
                  </a:cubicBezTo>
                  <a:cubicBezTo>
                    <a:pt x="2229" y="9646"/>
                    <a:pt x="1711" y="9707"/>
                    <a:pt x="1196" y="9707"/>
                  </a:cubicBezTo>
                  <a:cubicBezTo>
                    <a:pt x="1067" y="9707"/>
                    <a:pt x="938" y="9703"/>
                    <a:pt x="810" y="9693"/>
                  </a:cubicBezTo>
                  <a:cubicBezTo>
                    <a:pt x="714" y="6883"/>
                    <a:pt x="810" y="4073"/>
                    <a:pt x="810" y="1263"/>
                  </a:cubicBezTo>
                  <a:cubicBezTo>
                    <a:pt x="1238" y="1216"/>
                    <a:pt x="1667" y="1120"/>
                    <a:pt x="2096" y="1096"/>
                  </a:cubicBezTo>
                  <a:cubicBezTo>
                    <a:pt x="2105" y="1096"/>
                    <a:pt x="2114" y="1096"/>
                    <a:pt x="2123" y="1096"/>
                  </a:cubicBezTo>
                  <a:close/>
                  <a:moveTo>
                    <a:pt x="4909" y="1096"/>
                  </a:moveTo>
                  <a:cubicBezTo>
                    <a:pt x="5710" y="1096"/>
                    <a:pt x="5454" y="3174"/>
                    <a:pt x="5477" y="3692"/>
                  </a:cubicBezTo>
                  <a:cubicBezTo>
                    <a:pt x="5549" y="5669"/>
                    <a:pt x="5787" y="7669"/>
                    <a:pt x="5549" y="9646"/>
                  </a:cubicBezTo>
                  <a:cubicBezTo>
                    <a:pt x="5034" y="9646"/>
                    <a:pt x="4505" y="9707"/>
                    <a:pt x="3984" y="9707"/>
                  </a:cubicBezTo>
                  <a:cubicBezTo>
                    <a:pt x="3854" y="9707"/>
                    <a:pt x="3725" y="9703"/>
                    <a:pt x="3596" y="9693"/>
                  </a:cubicBezTo>
                  <a:cubicBezTo>
                    <a:pt x="3501" y="6883"/>
                    <a:pt x="3596" y="4073"/>
                    <a:pt x="3596" y="1263"/>
                  </a:cubicBezTo>
                  <a:cubicBezTo>
                    <a:pt x="4025" y="1216"/>
                    <a:pt x="4453" y="1120"/>
                    <a:pt x="4882" y="1096"/>
                  </a:cubicBezTo>
                  <a:cubicBezTo>
                    <a:pt x="4891" y="1096"/>
                    <a:pt x="4900" y="1096"/>
                    <a:pt x="4909" y="1096"/>
                  </a:cubicBezTo>
                  <a:close/>
                  <a:moveTo>
                    <a:pt x="8216" y="1"/>
                  </a:moveTo>
                  <a:cubicBezTo>
                    <a:pt x="7454" y="25"/>
                    <a:pt x="6811" y="430"/>
                    <a:pt x="6097" y="644"/>
                  </a:cubicBezTo>
                  <a:cubicBezTo>
                    <a:pt x="6025" y="644"/>
                    <a:pt x="5954" y="692"/>
                    <a:pt x="5906" y="739"/>
                  </a:cubicBezTo>
                  <a:cubicBezTo>
                    <a:pt x="5811" y="596"/>
                    <a:pt x="5644" y="477"/>
                    <a:pt x="5477" y="453"/>
                  </a:cubicBezTo>
                  <a:cubicBezTo>
                    <a:pt x="5317" y="423"/>
                    <a:pt x="5159" y="411"/>
                    <a:pt x="5002" y="411"/>
                  </a:cubicBezTo>
                  <a:cubicBezTo>
                    <a:pt x="4414" y="411"/>
                    <a:pt x="3846" y="583"/>
                    <a:pt x="3263" y="620"/>
                  </a:cubicBezTo>
                  <a:cubicBezTo>
                    <a:pt x="3215" y="620"/>
                    <a:pt x="3144" y="620"/>
                    <a:pt x="3096" y="644"/>
                  </a:cubicBezTo>
                  <a:lnTo>
                    <a:pt x="3048" y="668"/>
                  </a:lnTo>
                  <a:cubicBezTo>
                    <a:pt x="2953" y="573"/>
                    <a:pt x="2834" y="477"/>
                    <a:pt x="2667" y="453"/>
                  </a:cubicBezTo>
                  <a:cubicBezTo>
                    <a:pt x="2512" y="423"/>
                    <a:pt x="2358" y="411"/>
                    <a:pt x="2204" y="411"/>
                  </a:cubicBezTo>
                  <a:cubicBezTo>
                    <a:pt x="1628" y="411"/>
                    <a:pt x="1059" y="583"/>
                    <a:pt x="476" y="620"/>
                  </a:cubicBezTo>
                  <a:cubicBezTo>
                    <a:pt x="405" y="620"/>
                    <a:pt x="357" y="644"/>
                    <a:pt x="310" y="668"/>
                  </a:cubicBezTo>
                  <a:cubicBezTo>
                    <a:pt x="191" y="715"/>
                    <a:pt x="119" y="834"/>
                    <a:pt x="119" y="954"/>
                  </a:cubicBezTo>
                  <a:cubicBezTo>
                    <a:pt x="119" y="3978"/>
                    <a:pt x="0" y="7002"/>
                    <a:pt x="119" y="10003"/>
                  </a:cubicBezTo>
                  <a:cubicBezTo>
                    <a:pt x="119" y="10194"/>
                    <a:pt x="286" y="10360"/>
                    <a:pt x="476" y="10360"/>
                  </a:cubicBezTo>
                  <a:cubicBezTo>
                    <a:pt x="711" y="10393"/>
                    <a:pt x="946" y="10404"/>
                    <a:pt x="1181" y="10404"/>
                  </a:cubicBezTo>
                  <a:cubicBezTo>
                    <a:pt x="1691" y="10404"/>
                    <a:pt x="2201" y="10351"/>
                    <a:pt x="2711" y="10351"/>
                  </a:cubicBezTo>
                  <a:cubicBezTo>
                    <a:pt x="2823" y="10351"/>
                    <a:pt x="2936" y="10354"/>
                    <a:pt x="3048" y="10360"/>
                  </a:cubicBezTo>
                  <a:cubicBezTo>
                    <a:pt x="3096" y="10360"/>
                    <a:pt x="3144" y="10360"/>
                    <a:pt x="3191" y="10336"/>
                  </a:cubicBezTo>
                  <a:lnTo>
                    <a:pt x="3263" y="10360"/>
                  </a:lnTo>
                  <a:cubicBezTo>
                    <a:pt x="3487" y="10385"/>
                    <a:pt x="3711" y="10394"/>
                    <a:pt x="3936" y="10394"/>
                  </a:cubicBezTo>
                  <a:cubicBezTo>
                    <a:pt x="4441" y="10394"/>
                    <a:pt x="4948" y="10350"/>
                    <a:pt x="5462" y="10350"/>
                  </a:cubicBezTo>
                  <a:cubicBezTo>
                    <a:pt x="5594" y="10350"/>
                    <a:pt x="5726" y="10353"/>
                    <a:pt x="5858" y="10360"/>
                  </a:cubicBezTo>
                  <a:cubicBezTo>
                    <a:pt x="6001" y="10360"/>
                    <a:pt x="6144" y="10241"/>
                    <a:pt x="6192" y="10098"/>
                  </a:cubicBezTo>
                  <a:cubicBezTo>
                    <a:pt x="6549" y="7526"/>
                    <a:pt x="6120" y="5002"/>
                    <a:pt x="6144" y="2430"/>
                  </a:cubicBezTo>
                  <a:lnTo>
                    <a:pt x="6144" y="2430"/>
                  </a:lnTo>
                  <a:cubicBezTo>
                    <a:pt x="6668" y="4931"/>
                    <a:pt x="7144" y="7431"/>
                    <a:pt x="7764" y="9908"/>
                  </a:cubicBezTo>
                  <a:cubicBezTo>
                    <a:pt x="7811" y="10074"/>
                    <a:pt x="7954" y="10170"/>
                    <a:pt x="8097" y="10170"/>
                  </a:cubicBezTo>
                  <a:cubicBezTo>
                    <a:pt x="9002" y="10098"/>
                    <a:pt x="9835" y="9765"/>
                    <a:pt x="10717" y="9598"/>
                  </a:cubicBezTo>
                  <a:cubicBezTo>
                    <a:pt x="10883" y="9574"/>
                    <a:pt x="10979" y="9431"/>
                    <a:pt x="10979" y="9265"/>
                  </a:cubicBezTo>
                  <a:cubicBezTo>
                    <a:pt x="10788" y="6598"/>
                    <a:pt x="9740" y="4097"/>
                    <a:pt x="9240" y="1477"/>
                  </a:cubicBezTo>
                  <a:cubicBezTo>
                    <a:pt x="9121" y="930"/>
                    <a:pt x="8954" y="1"/>
                    <a:pt x="82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93"/>
            <p:cNvSpPr/>
            <p:nvPr/>
          </p:nvSpPr>
          <p:spPr>
            <a:xfrm>
              <a:off x="1281775" y="4263425"/>
              <a:ext cx="20875" cy="20875"/>
            </a:xfrm>
            <a:custGeom>
              <a:rect b="b" l="l" r="r" t="t"/>
              <a:pathLst>
                <a:path extrusionOk="0" h="835" w="835">
                  <a:moveTo>
                    <a:pt x="406" y="1"/>
                  </a:moveTo>
                  <a:cubicBezTo>
                    <a:pt x="167" y="1"/>
                    <a:pt x="1" y="167"/>
                    <a:pt x="1" y="405"/>
                  </a:cubicBezTo>
                  <a:cubicBezTo>
                    <a:pt x="1" y="644"/>
                    <a:pt x="167" y="834"/>
                    <a:pt x="406" y="834"/>
                  </a:cubicBezTo>
                  <a:cubicBezTo>
                    <a:pt x="644" y="834"/>
                    <a:pt x="834" y="644"/>
                    <a:pt x="834" y="405"/>
                  </a:cubicBezTo>
                  <a:cubicBezTo>
                    <a:pt x="834" y="167"/>
                    <a:pt x="644" y="1"/>
                    <a:pt x="40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93"/>
            <p:cNvSpPr/>
            <p:nvPr/>
          </p:nvSpPr>
          <p:spPr>
            <a:xfrm>
              <a:off x="1235300" y="4107250"/>
              <a:ext cx="37025" cy="15900"/>
            </a:xfrm>
            <a:custGeom>
              <a:rect b="b" l="l" r="r" t="t"/>
              <a:pathLst>
                <a:path extrusionOk="0" h="636" w="1481">
                  <a:moveTo>
                    <a:pt x="1134" y="1"/>
                  </a:moveTo>
                  <a:cubicBezTo>
                    <a:pt x="1115" y="1"/>
                    <a:pt x="1095" y="3"/>
                    <a:pt x="1074" y="8"/>
                  </a:cubicBezTo>
                  <a:lnTo>
                    <a:pt x="264" y="175"/>
                  </a:lnTo>
                  <a:cubicBezTo>
                    <a:pt x="0" y="263"/>
                    <a:pt x="82" y="635"/>
                    <a:pt x="321" y="635"/>
                  </a:cubicBezTo>
                  <a:cubicBezTo>
                    <a:pt x="341" y="635"/>
                    <a:pt x="361" y="633"/>
                    <a:pt x="383" y="627"/>
                  </a:cubicBezTo>
                  <a:lnTo>
                    <a:pt x="1193" y="461"/>
                  </a:lnTo>
                  <a:cubicBezTo>
                    <a:pt x="1480" y="394"/>
                    <a:pt x="1378" y="1"/>
                    <a:pt x="11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93"/>
            <p:cNvSpPr/>
            <p:nvPr/>
          </p:nvSpPr>
          <p:spPr>
            <a:xfrm>
              <a:off x="1239475" y="4133450"/>
              <a:ext cx="38250" cy="15875"/>
            </a:xfrm>
            <a:custGeom>
              <a:rect b="b" l="l" r="r" t="t"/>
              <a:pathLst>
                <a:path extrusionOk="0" h="635" w="1530">
                  <a:moveTo>
                    <a:pt x="1205" y="0"/>
                  </a:moveTo>
                  <a:cubicBezTo>
                    <a:pt x="1186" y="0"/>
                    <a:pt x="1166" y="3"/>
                    <a:pt x="1145" y="8"/>
                  </a:cubicBezTo>
                  <a:lnTo>
                    <a:pt x="288" y="175"/>
                  </a:lnTo>
                  <a:cubicBezTo>
                    <a:pt x="1" y="241"/>
                    <a:pt x="103" y="635"/>
                    <a:pt x="347" y="635"/>
                  </a:cubicBezTo>
                  <a:cubicBezTo>
                    <a:pt x="366" y="635"/>
                    <a:pt x="386" y="632"/>
                    <a:pt x="407" y="627"/>
                  </a:cubicBezTo>
                  <a:lnTo>
                    <a:pt x="1264" y="437"/>
                  </a:lnTo>
                  <a:cubicBezTo>
                    <a:pt x="1529" y="393"/>
                    <a:pt x="1446" y="0"/>
                    <a:pt x="12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93"/>
            <p:cNvSpPr/>
            <p:nvPr/>
          </p:nvSpPr>
          <p:spPr>
            <a:xfrm>
              <a:off x="1247225" y="4161875"/>
              <a:ext cx="38650" cy="17825"/>
            </a:xfrm>
            <a:custGeom>
              <a:rect b="b" l="l" r="r" t="t"/>
              <a:pathLst>
                <a:path extrusionOk="0" h="713" w="1546">
                  <a:moveTo>
                    <a:pt x="1248" y="0"/>
                  </a:moveTo>
                  <a:cubicBezTo>
                    <a:pt x="1223" y="0"/>
                    <a:pt x="1197" y="5"/>
                    <a:pt x="1168" y="14"/>
                  </a:cubicBezTo>
                  <a:cubicBezTo>
                    <a:pt x="883" y="109"/>
                    <a:pt x="573" y="205"/>
                    <a:pt x="287" y="252"/>
                  </a:cubicBezTo>
                  <a:cubicBezTo>
                    <a:pt x="0" y="319"/>
                    <a:pt x="102" y="712"/>
                    <a:pt x="346" y="712"/>
                  </a:cubicBezTo>
                  <a:cubicBezTo>
                    <a:pt x="366" y="712"/>
                    <a:pt x="386" y="710"/>
                    <a:pt x="406" y="705"/>
                  </a:cubicBezTo>
                  <a:cubicBezTo>
                    <a:pt x="692" y="633"/>
                    <a:pt x="1002" y="562"/>
                    <a:pt x="1288" y="467"/>
                  </a:cubicBezTo>
                  <a:cubicBezTo>
                    <a:pt x="1545" y="359"/>
                    <a:pt x="1474" y="0"/>
                    <a:pt x="12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71"/>
                                        </p:tgtEl>
                                        <p:attrNameLst>
                                          <p:attrName>style.visibility</p:attrName>
                                        </p:attrNameLst>
                                      </p:cBhvr>
                                      <p:to>
                                        <p:strVal val="visible"/>
                                      </p:to>
                                    </p:set>
                                    <p:animEffect filter="fade" transition="in">
                                      <p:cBhvr>
                                        <p:cTn dur="1000"/>
                                        <p:tgtEl>
                                          <p:spTgt spid="10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pic>
        <p:nvPicPr>
          <p:cNvPr id="1103" name="Google Shape;1103;p94"/>
          <p:cNvPicPr preferRelativeResize="0"/>
          <p:nvPr/>
        </p:nvPicPr>
        <p:blipFill rotWithShape="1">
          <a:blip r:embed="rId3">
            <a:alphaModFix/>
          </a:blip>
          <a:srcRect b="0" l="20235" r="20473" t="0"/>
          <a:stretch/>
        </p:blipFill>
        <p:spPr>
          <a:xfrm>
            <a:off x="0" y="0"/>
            <a:ext cx="4568648" cy="5143502"/>
          </a:xfrm>
          <a:prstGeom prst="rect">
            <a:avLst/>
          </a:prstGeom>
          <a:noFill/>
          <a:ln>
            <a:noFill/>
          </a:ln>
        </p:spPr>
      </p:pic>
      <p:pic>
        <p:nvPicPr>
          <p:cNvPr id="1104" name="Google Shape;1104;p94"/>
          <p:cNvPicPr preferRelativeResize="0"/>
          <p:nvPr/>
        </p:nvPicPr>
        <p:blipFill>
          <a:blip r:embed="rId4">
            <a:alphaModFix/>
          </a:blip>
          <a:stretch>
            <a:fillRect/>
          </a:stretch>
        </p:blipFill>
        <p:spPr>
          <a:xfrm rot="-321053">
            <a:off x="4876224" y="2601345"/>
            <a:ext cx="2869352" cy="2048126"/>
          </a:xfrm>
          <a:prstGeom prst="rect">
            <a:avLst/>
          </a:prstGeom>
          <a:noFill/>
          <a:ln>
            <a:noFill/>
          </a:ln>
        </p:spPr>
      </p:pic>
      <p:sp>
        <p:nvSpPr>
          <p:cNvPr id="1105" name="Google Shape;1105;p94"/>
          <p:cNvSpPr txBox="1"/>
          <p:nvPr>
            <p:ph type="title"/>
          </p:nvPr>
        </p:nvSpPr>
        <p:spPr>
          <a:xfrm>
            <a:off x="4996075" y="999550"/>
            <a:ext cx="2749500" cy="11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 picture is worth a thousand words</a:t>
            </a:r>
            <a:endParaRPr/>
          </a:p>
        </p:txBody>
      </p:sp>
      <p:pic>
        <p:nvPicPr>
          <p:cNvPr id="1106" name="Google Shape;1106;p94"/>
          <p:cNvPicPr preferRelativeResize="0"/>
          <p:nvPr/>
        </p:nvPicPr>
        <p:blipFill>
          <a:blip r:embed="rId5">
            <a:alphaModFix amt="56000"/>
          </a:blip>
          <a:stretch>
            <a:fillRect/>
          </a:stretch>
        </p:blipFill>
        <p:spPr>
          <a:xfrm rot="10800000">
            <a:off x="5058050" y="2198650"/>
            <a:ext cx="2505700" cy="282325"/>
          </a:xfrm>
          <a:prstGeom prst="rect">
            <a:avLst/>
          </a:prstGeom>
          <a:noFill/>
          <a:ln>
            <a:noFill/>
          </a:ln>
        </p:spPr>
      </p:pic>
      <p:sp>
        <p:nvSpPr>
          <p:cNvPr id="1107" name="Google Shape;1107;p94"/>
          <p:cNvSpPr txBox="1"/>
          <p:nvPr>
            <p:ph idx="1" type="subTitle"/>
          </p:nvPr>
        </p:nvSpPr>
        <p:spPr>
          <a:xfrm rot="-321082">
            <a:off x="5129970" y="3250327"/>
            <a:ext cx="2280640" cy="92471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 cold place. It’s full of iron oxide dust</a:t>
            </a:r>
            <a:endParaRPr/>
          </a:p>
        </p:txBody>
      </p:sp>
      <p:sp>
        <p:nvSpPr>
          <p:cNvPr id="1108" name="Google Shape;1108;p94"/>
          <p:cNvSpPr/>
          <p:nvPr/>
        </p:nvSpPr>
        <p:spPr>
          <a:xfrm rot="1079510">
            <a:off x="5700842" y="2400417"/>
            <a:ext cx="1022213" cy="602417"/>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107"/>
                                        </p:tgtEl>
                                        <p:attrNameLst>
                                          <p:attrName>style.visibility</p:attrName>
                                        </p:attrNameLst>
                                      </p:cBhvr>
                                      <p:to>
                                        <p:strVal val="visible"/>
                                      </p:to>
                                    </p:set>
                                    <p:anim calcmode="lin" valueType="num">
                                      <p:cBhvr additive="base">
                                        <p:cTn dur="1000"/>
                                        <p:tgtEl>
                                          <p:spTgt spid="110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08"/>
                                        </p:tgtEl>
                                        <p:attrNameLst>
                                          <p:attrName>style.visibility</p:attrName>
                                        </p:attrNameLst>
                                      </p:cBhvr>
                                      <p:to>
                                        <p:strVal val="visible"/>
                                      </p:to>
                                    </p:set>
                                    <p:anim calcmode="lin" valueType="num">
                                      <p:cBhvr additive="base">
                                        <p:cTn dur="1000"/>
                                        <p:tgtEl>
                                          <p:spTgt spid="11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04"/>
                                        </p:tgtEl>
                                        <p:attrNameLst>
                                          <p:attrName>style.visibility</p:attrName>
                                        </p:attrNameLst>
                                      </p:cBhvr>
                                      <p:to>
                                        <p:strVal val="visible"/>
                                      </p:to>
                                    </p:set>
                                    <p:anim calcmode="lin" valueType="num">
                                      <p:cBhvr additive="base">
                                        <p:cTn dur="1000"/>
                                        <p:tgtEl>
                                          <p:spTgt spid="110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95"/>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a:t>
            </a:r>
            <a:r>
              <a:rPr lang="en"/>
              <a:t>infographic might help</a:t>
            </a:r>
            <a:endParaRPr/>
          </a:p>
        </p:txBody>
      </p:sp>
      <p:sp>
        <p:nvSpPr>
          <p:cNvPr id="1114" name="Google Shape;1114;p95"/>
          <p:cNvSpPr txBox="1"/>
          <p:nvPr>
            <p:ph idx="4294967295" type="subTitle"/>
          </p:nvPr>
        </p:nvSpPr>
        <p:spPr>
          <a:xfrm>
            <a:off x="1549256" y="1571575"/>
            <a:ext cx="744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Concert One"/>
                <a:ea typeface="Concert One"/>
                <a:cs typeface="Concert One"/>
                <a:sym typeface="Concert One"/>
              </a:rPr>
              <a:t>1</a:t>
            </a:r>
            <a:endParaRPr sz="3000">
              <a:solidFill>
                <a:schemeClr val="dk1"/>
              </a:solidFill>
              <a:latin typeface="Concert One"/>
              <a:ea typeface="Concert One"/>
              <a:cs typeface="Concert One"/>
              <a:sym typeface="Concert One"/>
            </a:endParaRPr>
          </a:p>
        </p:txBody>
      </p:sp>
      <p:sp>
        <p:nvSpPr>
          <p:cNvPr id="1115" name="Google Shape;1115;p95"/>
          <p:cNvSpPr txBox="1"/>
          <p:nvPr>
            <p:ph idx="4294967295" type="subTitle"/>
          </p:nvPr>
        </p:nvSpPr>
        <p:spPr>
          <a:xfrm>
            <a:off x="1549256" y="2247775"/>
            <a:ext cx="744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Concert One"/>
                <a:ea typeface="Concert One"/>
                <a:cs typeface="Concert One"/>
                <a:sym typeface="Concert One"/>
              </a:rPr>
              <a:t>2</a:t>
            </a:r>
            <a:endParaRPr sz="3000">
              <a:solidFill>
                <a:schemeClr val="dk1"/>
              </a:solidFill>
              <a:latin typeface="Concert One"/>
              <a:ea typeface="Concert One"/>
              <a:cs typeface="Concert One"/>
              <a:sym typeface="Concert One"/>
            </a:endParaRPr>
          </a:p>
        </p:txBody>
      </p:sp>
      <p:sp>
        <p:nvSpPr>
          <p:cNvPr id="1116" name="Google Shape;1116;p95"/>
          <p:cNvSpPr txBox="1"/>
          <p:nvPr>
            <p:ph idx="4294967295" type="subTitle"/>
          </p:nvPr>
        </p:nvSpPr>
        <p:spPr>
          <a:xfrm>
            <a:off x="1549256" y="2923975"/>
            <a:ext cx="744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Concert One"/>
                <a:ea typeface="Concert One"/>
                <a:cs typeface="Concert One"/>
                <a:sym typeface="Concert One"/>
              </a:rPr>
              <a:t>3</a:t>
            </a:r>
            <a:endParaRPr sz="3000">
              <a:solidFill>
                <a:schemeClr val="dk1"/>
              </a:solidFill>
              <a:latin typeface="Concert One"/>
              <a:ea typeface="Concert One"/>
              <a:cs typeface="Concert One"/>
              <a:sym typeface="Concert One"/>
            </a:endParaRPr>
          </a:p>
        </p:txBody>
      </p:sp>
      <p:sp>
        <p:nvSpPr>
          <p:cNvPr id="1117" name="Google Shape;1117;p95"/>
          <p:cNvSpPr txBox="1"/>
          <p:nvPr>
            <p:ph idx="4294967295" type="subTitle"/>
          </p:nvPr>
        </p:nvSpPr>
        <p:spPr>
          <a:xfrm>
            <a:off x="1549256" y="3600175"/>
            <a:ext cx="744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Concert One"/>
                <a:ea typeface="Concert One"/>
                <a:cs typeface="Concert One"/>
                <a:sym typeface="Concert One"/>
              </a:rPr>
              <a:t>4</a:t>
            </a:r>
            <a:endParaRPr sz="3000">
              <a:solidFill>
                <a:schemeClr val="dk1"/>
              </a:solidFill>
              <a:latin typeface="Concert One"/>
              <a:ea typeface="Concert One"/>
              <a:cs typeface="Concert One"/>
              <a:sym typeface="Concert One"/>
            </a:endParaRPr>
          </a:p>
        </p:txBody>
      </p:sp>
      <p:pic>
        <p:nvPicPr>
          <p:cNvPr id="1118" name="Google Shape;1118;p95"/>
          <p:cNvPicPr preferRelativeResize="0"/>
          <p:nvPr/>
        </p:nvPicPr>
        <p:blipFill>
          <a:blip r:embed="rId3">
            <a:alphaModFix/>
          </a:blip>
          <a:stretch>
            <a:fillRect/>
          </a:stretch>
        </p:blipFill>
        <p:spPr>
          <a:xfrm flipH="1" rot="10800000">
            <a:off x="2335605" y="1785246"/>
            <a:ext cx="720525" cy="132775"/>
          </a:xfrm>
          <a:prstGeom prst="rect">
            <a:avLst/>
          </a:prstGeom>
          <a:noFill/>
          <a:ln>
            <a:noFill/>
          </a:ln>
        </p:spPr>
      </p:pic>
      <p:sp>
        <p:nvSpPr>
          <p:cNvPr id="1119" name="Google Shape;1119;p95"/>
          <p:cNvSpPr txBox="1"/>
          <p:nvPr/>
        </p:nvSpPr>
        <p:spPr>
          <a:xfrm>
            <a:off x="3209077" y="1513523"/>
            <a:ext cx="1908900" cy="6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ono Medium"/>
                <a:ea typeface="Roboto Mono Medium"/>
                <a:cs typeface="Roboto Mono Medium"/>
                <a:sym typeface="Roboto Mono Medium"/>
              </a:rPr>
              <a:t>Mercury is the</a:t>
            </a:r>
            <a:endParaRPr>
              <a:solidFill>
                <a:schemeClr val="dk1"/>
              </a:solidFill>
              <a:latin typeface="Roboto Mono Medium"/>
              <a:ea typeface="Roboto Mono Medium"/>
              <a:cs typeface="Roboto Mono Medium"/>
              <a:sym typeface="Roboto Mono Medium"/>
            </a:endParaRPr>
          </a:p>
          <a:p>
            <a:pPr indent="0" lvl="0" marL="0" rtl="0" algn="ctr">
              <a:spcBef>
                <a:spcPts val="0"/>
              </a:spcBef>
              <a:spcAft>
                <a:spcPts val="0"/>
              </a:spcAft>
              <a:buNone/>
            </a:pPr>
            <a:r>
              <a:rPr lang="en">
                <a:solidFill>
                  <a:schemeClr val="dk1"/>
                </a:solidFill>
                <a:latin typeface="Roboto Mono Medium"/>
                <a:ea typeface="Roboto Mono Medium"/>
                <a:cs typeface="Roboto Mono Medium"/>
                <a:sym typeface="Roboto Mono Medium"/>
              </a:rPr>
              <a:t>Smallest planet</a:t>
            </a:r>
            <a:endParaRPr>
              <a:solidFill>
                <a:schemeClr val="dk1"/>
              </a:solidFill>
              <a:latin typeface="Roboto Mono Medium"/>
              <a:ea typeface="Roboto Mono Medium"/>
              <a:cs typeface="Roboto Mono Medium"/>
              <a:sym typeface="Roboto Mono Medium"/>
            </a:endParaRPr>
          </a:p>
        </p:txBody>
      </p:sp>
      <p:sp>
        <p:nvSpPr>
          <p:cNvPr id="1120" name="Google Shape;1120;p95"/>
          <p:cNvSpPr txBox="1"/>
          <p:nvPr/>
        </p:nvSpPr>
        <p:spPr>
          <a:xfrm>
            <a:off x="3209069" y="2865923"/>
            <a:ext cx="1908900" cy="6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ono Medium"/>
                <a:ea typeface="Roboto Mono Medium"/>
                <a:cs typeface="Roboto Mono Medium"/>
                <a:sym typeface="Roboto Mono Medium"/>
              </a:rPr>
              <a:t>Mars is actually a cold place</a:t>
            </a:r>
            <a:endParaRPr>
              <a:solidFill>
                <a:schemeClr val="dk1"/>
              </a:solidFill>
              <a:latin typeface="Roboto Mono Medium"/>
              <a:ea typeface="Roboto Mono Medium"/>
              <a:cs typeface="Roboto Mono Medium"/>
              <a:sym typeface="Roboto Mono Medium"/>
            </a:endParaRPr>
          </a:p>
        </p:txBody>
      </p:sp>
      <p:sp>
        <p:nvSpPr>
          <p:cNvPr id="1121" name="Google Shape;1121;p95"/>
          <p:cNvSpPr txBox="1"/>
          <p:nvPr/>
        </p:nvSpPr>
        <p:spPr>
          <a:xfrm>
            <a:off x="3209077" y="2189723"/>
            <a:ext cx="1908900" cy="6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ono Medium"/>
                <a:ea typeface="Roboto Mono Medium"/>
                <a:cs typeface="Roboto Mono Medium"/>
                <a:sym typeface="Roboto Mono Medium"/>
              </a:rPr>
              <a:t>It’s a giant and the biggest on</a:t>
            </a:r>
            <a:r>
              <a:rPr lang="en">
                <a:solidFill>
                  <a:schemeClr val="dk1"/>
                </a:solidFill>
                <a:latin typeface="Roboto Mono Medium"/>
                <a:ea typeface="Roboto Mono Medium"/>
                <a:cs typeface="Roboto Mono Medium"/>
                <a:sym typeface="Roboto Mono Medium"/>
              </a:rPr>
              <a:t>e</a:t>
            </a:r>
            <a:endParaRPr>
              <a:solidFill>
                <a:schemeClr val="dk1"/>
              </a:solidFill>
              <a:latin typeface="Roboto Mono Medium"/>
              <a:ea typeface="Roboto Mono Medium"/>
              <a:cs typeface="Roboto Mono Medium"/>
              <a:sym typeface="Roboto Mono Medium"/>
            </a:endParaRPr>
          </a:p>
        </p:txBody>
      </p:sp>
      <p:sp>
        <p:nvSpPr>
          <p:cNvPr id="1122" name="Google Shape;1122;p95"/>
          <p:cNvSpPr txBox="1"/>
          <p:nvPr/>
        </p:nvSpPr>
        <p:spPr>
          <a:xfrm>
            <a:off x="3209069" y="3542123"/>
            <a:ext cx="1908900" cy="6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ono Medium"/>
                <a:ea typeface="Roboto Mono Medium"/>
                <a:cs typeface="Roboto Mono Medium"/>
                <a:sym typeface="Roboto Mono Medium"/>
              </a:rPr>
              <a:t>Neptune is far from the Sun</a:t>
            </a:r>
            <a:endParaRPr>
              <a:solidFill>
                <a:schemeClr val="dk1"/>
              </a:solidFill>
              <a:latin typeface="Roboto Mono Medium"/>
              <a:ea typeface="Roboto Mono Medium"/>
              <a:cs typeface="Roboto Mono Medium"/>
              <a:sym typeface="Roboto Mono Medium"/>
            </a:endParaRPr>
          </a:p>
        </p:txBody>
      </p:sp>
      <p:pic>
        <p:nvPicPr>
          <p:cNvPr id="1123" name="Google Shape;1123;p95"/>
          <p:cNvPicPr preferRelativeResize="0"/>
          <p:nvPr/>
        </p:nvPicPr>
        <p:blipFill>
          <a:blip r:embed="rId3">
            <a:alphaModFix/>
          </a:blip>
          <a:stretch>
            <a:fillRect/>
          </a:stretch>
        </p:blipFill>
        <p:spPr>
          <a:xfrm flipH="1" rot="10800000">
            <a:off x="2335605" y="2461434"/>
            <a:ext cx="720525" cy="132775"/>
          </a:xfrm>
          <a:prstGeom prst="rect">
            <a:avLst/>
          </a:prstGeom>
          <a:noFill/>
          <a:ln>
            <a:noFill/>
          </a:ln>
        </p:spPr>
      </p:pic>
      <p:pic>
        <p:nvPicPr>
          <p:cNvPr id="1124" name="Google Shape;1124;p95"/>
          <p:cNvPicPr preferRelativeResize="0"/>
          <p:nvPr/>
        </p:nvPicPr>
        <p:blipFill>
          <a:blip r:embed="rId3">
            <a:alphaModFix/>
          </a:blip>
          <a:stretch>
            <a:fillRect/>
          </a:stretch>
        </p:blipFill>
        <p:spPr>
          <a:xfrm flipH="1" rot="10800000">
            <a:off x="2335605" y="3137609"/>
            <a:ext cx="720525" cy="132775"/>
          </a:xfrm>
          <a:prstGeom prst="rect">
            <a:avLst/>
          </a:prstGeom>
          <a:noFill/>
          <a:ln>
            <a:noFill/>
          </a:ln>
        </p:spPr>
      </p:pic>
      <p:pic>
        <p:nvPicPr>
          <p:cNvPr id="1125" name="Google Shape;1125;p95"/>
          <p:cNvPicPr preferRelativeResize="0"/>
          <p:nvPr/>
        </p:nvPicPr>
        <p:blipFill>
          <a:blip r:embed="rId3">
            <a:alphaModFix/>
          </a:blip>
          <a:stretch>
            <a:fillRect/>
          </a:stretch>
        </p:blipFill>
        <p:spPr>
          <a:xfrm flipH="1" rot="10800000">
            <a:off x="2335605" y="3813784"/>
            <a:ext cx="720525" cy="132775"/>
          </a:xfrm>
          <a:prstGeom prst="rect">
            <a:avLst/>
          </a:prstGeom>
          <a:noFill/>
          <a:ln>
            <a:noFill/>
          </a:ln>
        </p:spPr>
      </p:pic>
      <p:pic>
        <p:nvPicPr>
          <p:cNvPr id="1126" name="Google Shape;1126;p95"/>
          <p:cNvPicPr preferRelativeResize="0"/>
          <p:nvPr/>
        </p:nvPicPr>
        <p:blipFill>
          <a:blip r:embed="rId4">
            <a:alphaModFix/>
          </a:blip>
          <a:stretch>
            <a:fillRect/>
          </a:stretch>
        </p:blipFill>
        <p:spPr>
          <a:xfrm flipH="1" rot="10800000">
            <a:off x="5270911" y="1776550"/>
            <a:ext cx="777798" cy="150173"/>
          </a:xfrm>
          <a:prstGeom prst="rect">
            <a:avLst/>
          </a:prstGeom>
          <a:noFill/>
          <a:ln>
            <a:noFill/>
          </a:ln>
        </p:spPr>
      </p:pic>
      <p:pic>
        <p:nvPicPr>
          <p:cNvPr id="1127" name="Google Shape;1127;p95"/>
          <p:cNvPicPr preferRelativeResize="0"/>
          <p:nvPr/>
        </p:nvPicPr>
        <p:blipFill>
          <a:blip r:embed="rId4">
            <a:alphaModFix/>
          </a:blip>
          <a:stretch>
            <a:fillRect/>
          </a:stretch>
        </p:blipFill>
        <p:spPr>
          <a:xfrm flipH="1" rot="10800000">
            <a:off x="5270911" y="2452725"/>
            <a:ext cx="777798" cy="150173"/>
          </a:xfrm>
          <a:prstGeom prst="rect">
            <a:avLst/>
          </a:prstGeom>
          <a:noFill/>
          <a:ln>
            <a:noFill/>
          </a:ln>
        </p:spPr>
      </p:pic>
      <p:pic>
        <p:nvPicPr>
          <p:cNvPr id="1128" name="Google Shape;1128;p95"/>
          <p:cNvPicPr preferRelativeResize="0"/>
          <p:nvPr/>
        </p:nvPicPr>
        <p:blipFill>
          <a:blip r:embed="rId4">
            <a:alphaModFix/>
          </a:blip>
          <a:stretch>
            <a:fillRect/>
          </a:stretch>
        </p:blipFill>
        <p:spPr>
          <a:xfrm flipH="1" rot="10800000">
            <a:off x="5270911" y="3128900"/>
            <a:ext cx="777798" cy="150173"/>
          </a:xfrm>
          <a:prstGeom prst="rect">
            <a:avLst/>
          </a:prstGeom>
          <a:noFill/>
          <a:ln>
            <a:noFill/>
          </a:ln>
        </p:spPr>
      </p:pic>
      <p:pic>
        <p:nvPicPr>
          <p:cNvPr id="1129" name="Google Shape;1129;p95"/>
          <p:cNvPicPr preferRelativeResize="0"/>
          <p:nvPr/>
        </p:nvPicPr>
        <p:blipFill>
          <a:blip r:embed="rId4">
            <a:alphaModFix/>
          </a:blip>
          <a:stretch>
            <a:fillRect/>
          </a:stretch>
        </p:blipFill>
        <p:spPr>
          <a:xfrm flipH="1" rot="10800000">
            <a:off x="5270911" y="3805075"/>
            <a:ext cx="777798" cy="150173"/>
          </a:xfrm>
          <a:prstGeom prst="rect">
            <a:avLst/>
          </a:prstGeom>
          <a:noFill/>
          <a:ln>
            <a:noFill/>
          </a:ln>
        </p:spPr>
      </p:pic>
      <p:sp>
        <p:nvSpPr>
          <p:cNvPr id="1130" name="Google Shape;1130;p95"/>
          <p:cNvSpPr txBox="1"/>
          <p:nvPr/>
        </p:nvSpPr>
        <p:spPr>
          <a:xfrm>
            <a:off x="6201667" y="1583725"/>
            <a:ext cx="12330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Mercury</a:t>
            </a:r>
            <a:endParaRPr b="1" sz="2100">
              <a:solidFill>
                <a:schemeClr val="accent2"/>
              </a:solidFill>
              <a:latin typeface="Concert One"/>
              <a:ea typeface="Concert One"/>
              <a:cs typeface="Concert One"/>
              <a:sym typeface="Concert One"/>
            </a:endParaRPr>
          </a:p>
        </p:txBody>
      </p:sp>
      <p:sp>
        <p:nvSpPr>
          <p:cNvPr id="1131" name="Google Shape;1131;p95"/>
          <p:cNvSpPr txBox="1"/>
          <p:nvPr/>
        </p:nvSpPr>
        <p:spPr>
          <a:xfrm>
            <a:off x="6201667" y="2259916"/>
            <a:ext cx="12330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Jupiter</a:t>
            </a:r>
            <a:endParaRPr b="1" sz="2100">
              <a:solidFill>
                <a:schemeClr val="accent2"/>
              </a:solidFill>
              <a:latin typeface="Concert One"/>
              <a:ea typeface="Concert One"/>
              <a:cs typeface="Concert One"/>
              <a:sym typeface="Concert One"/>
            </a:endParaRPr>
          </a:p>
        </p:txBody>
      </p:sp>
      <p:sp>
        <p:nvSpPr>
          <p:cNvPr id="1132" name="Google Shape;1132;p95"/>
          <p:cNvSpPr txBox="1"/>
          <p:nvPr/>
        </p:nvSpPr>
        <p:spPr>
          <a:xfrm>
            <a:off x="6201667" y="2936094"/>
            <a:ext cx="12330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Mars</a:t>
            </a:r>
            <a:endParaRPr b="1" sz="2100">
              <a:solidFill>
                <a:schemeClr val="accent2"/>
              </a:solidFill>
              <a:latin typeface="Concert One"/>
              <a:ea typeface="Concert One"/>
              <a:cs typeface="Concert One"/>
              <a:sym typeface="Concert One"/>
            </a:endParaRPr>
          </a:p>
        </p:txBody>
      </p:sp>
      <p:sp>
        <p:nvSpPr>
          <p:cNvPr id="1133" name="Google Shape;1133;p95"/>
          <p:cNvSpPr txBox="1"/>
          <p:nvPr/>
        </p:nvSpPr>
        <p:spPr>
          <a:xfrm>
            <a:off x="6201667" y="3612322"/>
            <a:ext cx="12330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Neptune</a:t>
            </a:r>
            <a:endParaRPr b="1" sz="2100">
              <a:solidFill>
                <a:schemeClr val="accent2"/>
              </a:solidFill>
              <a:latin typeface="Concert One"/>
              <a:ea typeface="Concert One"/>
              <a:cs typeface="Concert One"/>
              <a:sym typeface="Concert One"/>
            </a:endParaRPr>
          </a:p>
        </p:txBody>
      </p:sp>
      <p:grpSp>
        <p:nvGrpSpPr>
          <p:cNvPr id="1134" name="Google Shape;1134;p95"/>
          <p:cNvGrpSpPr/>
          <p:nvPr/>
        </p:nvGrpSpPr>
        <p:grpSpPr>
          <a:xfrm>
            <a:off x="7451069" y="3057396"/>
            <a:ext cx="341151" cy="293180"/>
            <a:chOff x="4510425" y="3667025"/>
            <a:chExt cx="266150" cy="228725"/>
          </a:xfrm>
        </p:grpSpPr>
        <p:sp>
          <p:nvSpPr>
            <p:cNvPr id="1135" name="Google Shape;1135;p95"/>
            <p:cNvSpPr/>
            <p:nvPr/>
          </p:nvSpPr>
          <p:spPr>
            <a:xfrm>
              <a:off x="4598550" y="3667025"/>
              <a:ext cx="89925" cy="228725"/>
            </a:xfrm>
            <a:custGeom>
              <a:rect b="b" l="l" r="r" t="t"/>
              <a:pathLst>
                <a:path extrusionOk="0" h="9149" w="3597">
                  <a:moveTo>
                    <a:pt x="1442" y="900"/>
                  </a:moveTo>
                  <a:cubicBezTo>
                    <a:pt x="1870" y="900"/>
                    <a:pt x="2276" y="959"/>
                    <a:pt x="2310" y="1162"/>
                  </a:cubicBezTo>
                  <a:cubicBezTo>
                    <a:pt x="2358" y="1876"/>
                    <a:pt x="2334" y="2614"/>
                    <a:pt x="2382" y="3329"/>
                  </a:cubicBezTo>
                  <a:cubicBezTo>
                    <a:pt x="2477" y="4948"/>
                    <a:pt x="2596" y="6591"/>
                    <a:pt x="2334" y="8187"/>
                  </a:cubicBezTo>
                  <a:cubicBezTo>
                    <a:pt x="2187" y="8198"/>
                    <a:pt x="2038" y="8209"/>
                    <a:pt x="1896" y="8209"/>
                  </a:cubicBezTo>
                  <a:cubicBezTo>
                    <a:pt x="1418" y="8209"/>
                    <a:pt x="1013" y="8085"/>
                    <a:pt x="977" y="7425"/>
                  </a:cubicBezTo>
                  <a:cubicBezTo>
                    <a:pt x="929" y="6782"/>
                    <a:pt x="1072" y="6139"/>
                    <a:pt x="1096" y="5496"/>
                  </a:cubicBezTo>
                  <a:cubicBezTo>
                    <a:pt x="1120" y="3972"/>
                    <a:pt x="977" y="2448"/>
                    <a:pt x="929" y="923"/>
                  </a:cubicBezTo>
                  <a:cubicBezTo>
                    <a:pt x="1088" y="910"/>
                    <a:pt x="1267" y="900"/>
                    <a:pt x="1442" y="900"/>
                  </a:cubicBezTo>
                  <a:close/>
                  <a:moveTo>
                    <a:pt x="1387" y="1"/>
                  </a:moveTo>
                  <a:cubicBezTo>
                    <a:pt x="1085" y="1"/>
                    <a:pt x="779" y="18"/>
                    <a:pt x="477" y="18"/>
                  </a:cubicBezTo>
                  <a:cubicBezTo>
                    <a:pt x="358" y="18"/>
                    <a:pt x="238" y="66"/>
                    <a:pt x="167" y="138"/>
                  </a:cubicBezTo>
                  <a:cubicBezTo>
                    <a:pt x="48" y="209"/>
                    <a:pt x="0" y="352"/>
                    <a:pt x="0" y="471"/>
                  </a:cubicBezTo>
                  <a:cubicBezTo>
                    <a:pt x="0" y="2543"/>
                    <a:pt x="238" y="4591"/>
                    <a:pt x="72" y="6663"/>
                  </a:cubicBezTo>
                  <a:cubicBezTo>
                    <a:pt x="0" y="7401"/>
                    <a:pt x="0" y="8211"/>
                    <a:pt x="548" y="8782"/>
                  </a:cubicBezTo>
                  <a:cubicBezTo>
                    <a:pt x="827" y="9074"/>
                    <a:pt x="1218" y="9148"/>
                    <a:pt x="1620" y="9148"/>
                  </a:cubicBezTo>
                  <a:cubicBezTo>
                    <a:pt x="2005" y="9148"/>
                    <a:pt x="2400" y="9080"/>
                    <a:pt x="2715" y="9068"/>
                  </a:cubicBezTo>
                  <a:cubicBezTo>
                    <a:pt x="2906" y="9068"/>
                    <a:pt x="3096" y="8925"/>
                    <a:pt x="3144" y="8734"/>
                  </a:cubicBezTo>
                  <a:cubicBezTo>
                    <a:pt x="3596" y="6567"/>
                    <a:pt x="3334" y="4353"/>
                    <a:pt x="3239" y="2162"/>
                  </a:cubicBezTo>
                  <a:cubicBezTo>
                    <a:pt x="3215" y="1614"/>
                    <a:pt x="3406" y="614"/>
                    <a:pt x="2787" y="280"/>
                  </a:cubicBezTo>
                  <a:cubicBezTo>
                    <a:pt x="2347" y="46"/>
                    <a:pt x="1871" y="1"/>
                    <a:pt x="13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5"/>
            <p:cNvSpPr/>
            <p:nvPr/>
          </p:nvSpPr>
          <p:spPr>
            <a:xfrm>
              <a:off x="4510425" y="3739025"/>
              <a:ext cx="90525" cy="156625"/>
            </a:xfrm>
            <a:custGeom>
              <a:rect b="b" l="l" r="r" t="t"/>
              <a:pathLst>
                <a:path extrusionOk="0" h="6265" w="3621">
                  <a:moveTo>
                    <a:pt x="1892" y="934"/>
                  </a:moveTo>
                  <a:cubicBezTo>
                    <a:pt x="2065" y="934"/>
                    <a:pt x="2121" y="1012"/>
                    <a:pt x="2168" y="1354"/>
                  </a:cubicBezTo>
                  <a:cubicBezTo>
                    <a:pt x="2239" y="2020"/>
                    <a:pt x="2168" y="2735"/>
                    <a:pt x="2168" y="3402"/>
                  </a:cubicBezTo>
                  <a:cubicBezTo>
                    <a:pt x="2144" y="3878"/>
                    <a:pt x="2144" y="4354"/>
                    <a:pt x="2215" y="4807"/>
                  </a:cubicBezTo>
                  <a:lnTo>
                    <a:pt x="2263" y="5116"/>
                  </a:lnTo>
                  <a:cubicBezTo>
                    <a:pt x="2263" y="5164"/>
                    <a:pt x="2287" y="5235"/>
                    <a:pt x="2311" y="5307"/>
                  </a:cubicBezTo>
                  <a:lnTo>
                    <a:pt x="2287" y="5307"/>
                  </a:lnTo>
                  <a:cubicBezTo>
                    <a:pt x="2096" y="5319"/>
                    <a:pt x="1906" y="5325"/>
                    <a:pt x="1715" y="5325"/>
                  </a:cubicBezTo>
                  <a:cubicBezTo>
                    <a:pt x="1525" y="5325"/>
                    <a:pt x="1334" y="5319"/>
                    <a:pt x="1144" y="5307"/>
                  </a:cubicBezTo>
                  <a:cubicBezTo>
                    <a:pt x="1120" y="3878"/>
                    <a:pt x="977" y="2425"/>
                    <a:pt x="1049" y="996"/>
                  </a:cubicBezTo>
                  <a:lnTo>
                    <a:pt x="1501" y="973"/>
                  </a:lnTo>
                  <a:cubicBezTo>
                    <a:pt x="1675" y="956"/>
                    <a:pt x="1800" y="934"/>
                    <a:pt x="1892" y="934"/>
                  </a:cubicBezTo>
                  <a:close/>
                  <a:moveTo>
                    <a:pt x="1894" y="0"/>
                  </a:moveTo>
                  <a:cubicBezTo>
                    <a:pt x="1451" y="0"/>
                    <a:pt x="962" y="104"/>
                    <a:pt x="596" y="115"/>
                  </a:cubicBezTo>
                  <a:cubicBezTo>
                    <a:pt x="429" y="115"/>
                    <a:pt x="287" y="210"/>
                    <a:pt x="215" y="377"/>
                  </a:cubicBezTo>
                  <a:cubicBezTo>
                    <a:pt x="167" y="425"/>
                    <a:pt x="144" y="496"/>
                    <a:pt x="144" y="568"/>
                  </a:cubicBezTo>
                  <a:cubicBezTo>
                    <a:pt x="1" y="2282"/>
                    <a:pt x="215" y="3997"/>
                    <a:pt x="215" y="5688"/>
                  </a:cubicBezTo>
                  <a:cubicBezTo>
                    <a:pt x="239" y="5902"/>
                    <a:pt x="382" y="6069"/>
                    <a:pt x="572" y="6140"/>
                  </a:cubicBezTo>
                  <a:cubicBezTo>
                    <a:pt x="964" y="6221"/>
                    <a:pt x="1364" y="6264"/>
                    <a:pt x="1767" y="6264"/>
                  </a:cubicBezTo>
                  <a:cubicBezTo>
                    <a:pt x="2074" y="6264"/>
                    <a:pt x="2383" y="6239"/>
                    <a:pt x="2692" y="6188"/>
                  </a:cubicBezTo>
                  <a:cubicBezTo>
                    <a:pt x="3621" y="6045"/>
                    <a:pt x="3097" y="4283"/>
                    <a:pt x="3097" y="3735"/>
                  </a:cubicBezTo>
                  <a:cubicBezTo>
                    <a:pt x="3073" y="2735"/>
                    <a:pt x="3216" y="1687"/>
                    <a:pt x="2978" y="711"/>
                  </a:cubicBezTo>
                  <a:cubicBezTo>
                    <a:pt x="2850" y="138"/>
                    <a:pt x="2403" y="0"/>
                    <a:pt x="18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5"/>
            <p:cNvSpPr/>
            <p:nvPr/>
          </p:nvSpPr>
          <p:spPr>
            <a:xfrm>
              <a:off x="4691425" y="3698050"/>
              <a:ext cx="85150" cy="196625"/>
            </a:xfrm>
            <a:custGeom>
              <a:rect b="b" l="l" r="r" t="t"/>
              <a:pathLst>
                <a:path extrusionOk="0" h="7865" w="3406">
                  <a:moveTo>
                    <a:pt x="1465" y="933"/>
                  </a:moveTo>
                  <a:cubicBezTo>
                    <a:pt x="1644" y="933"/>
                    <a:pt x="1822" y="945"/>
                    <a:pt x="2001" y="968"/>
                  </a:cubicBezTo>
                  <a:cubicBezTo>
                    <a:pt x="2501" y="1040"/>
                    <a:pt x="2263" y="2445"/>
                    <a:pt x="2263" y="2754"/>
                  </a:cubicBezTo>
                  <a:cubicBezTo>
                    <a:pt x="2263" y="4136"/>
                    <a:pt x="2239" y="5517"/>
                    <a:pt x="2334" y="6898"/>
                  </a:cubicBezTo>
                  <a:cubicBezTo>
                    <a:pt x="1906" y="6898"/>
                    <a:pt x="1477" y="6946"/>
                    <a:pt x="1048" y="6946"/>
                  </a:cubicBezTo>
                  <a:cubicBezTo>
                    <a:pt x="953" y="5922"/>
                    <a:pt x="1024" y="4874"/>
                    <a:pt x="977" y="3874"/>
                  </a:cubicBezTo>
                  <a:cubicBezTo>
                    <a:pt x="953" y="2897"/>
                    <a:pt x="929" y="1945"/>
                    <a:pt x="929" y="968"/>
                  </a:cubicBezTo>
                  <a:cubicBezTo>
                    <a:pt x="1108" y="945"/>
                    <a:pt x="1286" y="933"/>
                    <a:pt x="1465" y="933"/>
                  </a:cubicBezTo>
                  <a:close/>
                  <a:moveTo>
                    <a:pt x="1570" y="0"/>
                  </a:moveTo>
                  <a:cubicBezTo>
                    <a:pt x="1108" y="0"/>
                    <a:pt x="646" y="72"/>
                    <a:pt x="334" y="135"/>
                  </a:cubicBezTo>
                  <a:cubicBezTo>
                    <a:pt x="143" y="159"/>
                    <a:pt x="0" y="325"/>
                    <a:pt x="0" y="516"/>
                  </a:cubicBezTo>
                  <a:cubicBezTo>
                    <a:pt x="0" y="540"/>
                    <a:pt x="0" y="564"/>
                    <a:pt x="0" y="587"/>
                  </a:cubicBezTo>
                  <a:cubicBezTo>
                    <a:pt x="0" y="1778"/>
                    <a:pt x="48" y="2993"/>
                    <a:pt x="72" y="4183"/>
                  </a:cubicBezTo>
                  <a:cubicBezTo>
                    <a:pt x="119" y="5279"/>
                    <a:pt x="48" y="6398"/>
                    <a:pt x="191" y="7493"/>
                  </a:cubicBezTo>
                  <a:cubicBezTo>
                    <a:pt x="238" y="7708"/>
                    <a:pt x="453" y="7803"/>
                    <a:pt x="643" y="7827"/>
                  </a:cubicBezTo>
                  <a:cubicBezTo>
                    <a:pt x="861" y="7855"/>
                    <a:pt x="1076" y="7864"/>
                    <a:pt x="1291" y="7864"/>
                  </a:cubicBezTo>
                  <a:cubicBezTo>
                    <a:pt x="1736" y="7864"/>
                    <a:pt x="2177" y="7824"/>
                    <a:pt x="2626" y="7824"/>
                  </a:cubicBezTo>
                  <a:cubicBezTo>
                    <a:pt x="2695" y="7824"/>
                    <a:pt x="2765" y="7825"/>
                    <a:pt x="2834" y="7827"/>
                  </a:cubicBezTo>
                  <a:cubicBezTo>
                    <a:pt x="3096" y="7827"/>
                    <a:pt x="3311" y="7613"/>
                    <a:pt x="3311" y="7374"/>
                  </a:cubicBezTo>
                  <a:cubicBezTo>
                    <a:pt x="3120" y="5255"/>
                    <a:pt x="3406" y="3088"/>
                    <a:pt x="3191" y="992"/>
                  </a:cubicBezTo>
                  <a:cubicBezTo>
                    <a:pt x="3117" y="202"/>
                    <a:pt x="2343" y="0"/>
                    <a:pt x="1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8" name="Google Shape;1138;p95"/>
          <p:cNvSpPr/>
          <p:nvPr/>
        </p:nvSpPr>
        <p:spPr>
          <a:xfrm>
            <a:off x="7458055" y="3723358"/>
            <a:ext cx="327179" cy="313624"/>
          </a:xfrm>
          <a:custGeom>
            <a:rect b="b" l="l" r="r" t="t"/>
            <a:pathLst>
              <a:path extrusionOk="0" h="9787" w="10210">
                <a:moveTo>
                  <a:pt x="7400" y="1384"/>
                </a:moveTo>
                <a:cubicBezTo>
                  <a:pt x="7828" y="1622"/>
                  <a:pt x="8209" y="1955"/>
                  <a:pt x="8495" y="2360"/>
                </a:cubicBezTo>
                <a:lnTo>
                  <a:pt x="8495" y="2384"/>
                </a:lnTo>
                <a:cubicBezTo>
                  <a:pt x="7828" y="2717"/>
                  <a:pt x="7185" y="3074"/>
                  <a:pt x="6495" y="3384"/>
                </a:cubicBezTo>
                <a:cubicBezTo>
                  <a:pt x="6780" y="2717"/>
                  <a:pt x="7090" y="2050"/>
                  <a:pt x="7400" y="1384"/>
                </a:cubicBezTo>
                <a:close/>
                <a:moveTo>
                  <a:pt x="5678" y="925"/>
                </a:moveTo>
                <a:cubicBezTo>
                  <a:pt x="5974" y="925"/>
                  <a:pt x="6266" y="971"/>
                  <a:pt x="6542" y="1050"/>
                </a:cubicBezTo>
                <a:cubicBezTo>
                  <a:pt x="6137" y="1907"/>
                  <a:pt x="5733" y="2765"/>
                  <a:pt x="5399" y="3670"/>
                </a:cubicBezTo>
                <a:cubicBezTo>
                  <a:pt x="5328" y="3646"/>
                  <a:pt x="5233" y="3646"/>
                  <a:pt x="5137" y="3646"/>
                </a:cubicBezTo>
                <a:cubicBezTo>
                  <a:pt x="5109" y="3644"/>
                  <a:pt x="5081" y="3643"/>
                  <a:pt x="5054" y="3643"/>
                </a:cubicBezTo>
                <a:cubicBezTo>
                  <a:pt x="4397" y="3643"/>
                  <a:pt x="3826" y="4175"/>
                  <a:pt x="3804" y="4860"/>
                </a:cubicBezTo>
                <a:cubicBezTo>
                  <a:pt x="3780" y="4980"/>
                  <a:pt x="3804" y="5099"/>
                  <a:pt x="3827" y="5241"/>
                </a:cubicBezTo>
                <a:cubicBezTo>
                  <a:pt x="3804" y="5241"/>
                  <a:pt x="3804" y="5265"/>
                  <a:pt x="3780" y="5289"/>
                </a:cubicBezTo>
                <a:cubicBezTo>
                  <a:pt x="2946" y="5694"/>
                  <a:pt x="2089" y="6004"/>
                  <a:pt x="1184" y="6194"/>
                </a:cubicBezTo>
                <a:lnTo>
                  <a:pt x="1184" y="6218"/>
                </a:lnTo>
                <a:cubicBezTo>
                  <a:pt x="1065" y="5837"/>
                  <a:pt x="994" y="5480"/>
                  <a:pt x="970" y="5099"/>
                </a:cubicBezTo>
                <a:cubicBezTo>
                  <a:pt x="760" y="2557"/>
                  <a:pt x="3015" y="929"/>
                  <a:pt x="5345" y="929"/>
                </a:cubicBezTo>
                <a:cubicBezTo>
                  <a:pt x="5395" y="929"/>
                  <a:pt x="5445" y="930"/>
                  <a:pt x="5494" y="931"/>
                </a:cubicBezTo>
                <a:cubicBezTo>
                  <a:pt x="5556" y="927"/>
                  <a:pt x="5617" y="925"/>
                  <a:pt x="5678" y="925"/>
                </a:cubicBezTo>
                <a:close/>
                <a:moveTo>
                  <a:pt x="3184" y="6551"/>
                </a:moveTo>
                <a:lnTo>
                  <a:pt x="3184" y="6551"/>
                </a:lnTo>
                <a:cubicBezTo>
                  <a:pt x="2946" y="7051"/>
                  <a:pt x="2708" y="7575"/>
                  <a:pt x="2470" y="8099"/>
                </a:cubicBezTo>
                <a:cubicBezTo>
                  <a:pt x="2089" y="7837"/>
                  <a:pt x="1779" y="7480"/>
                  <a:pt x="1565" y="7075"/>
                </a:cubicBezTo>
                <a:cubicBezTo>
                  <a:pt x="2113" y="6956"/>
                  <a:pt x="2661" y="6766"/>
                  <a:pt x="3184" y="6551"/>
                </a:cubicBezTo>
                <a:close/>
                <a:moveTo>
                  <a:pt x="8948" y="3193"/>
                </a:moveTo>
                <a:cubicBezTo>
                  <a:pt x="9043" y="3503"/>
                  <a:pt x="9114" y="3813"/>
                  <a:pt x="9162" y="4146"/>
                </a:cubicBezTo>
                <a:cubicBezTo>
                  <a:pt x="9352" y="5908"/>
                  <a:pt x="8543" y="7742"/>
                  <a:pt x="6923" y="8528"/>
                </a:cubicBezTo>
                <a:lnTo>
                  <a:pt x="6947" y="8552"/>
                </a:lnTo>
                <a:cubicBezTo>
                  <a:pt x="6460" y="8784"/>
                  <a:pt x="5901" y="8878"/>
                  <a:pt x="5334" y="8878"/>
                </a:cubicBezTo>
                <a:cubicBezTo>
                  <a:pt x="4682" y="8878"/>
                  <a:pt x="4020" y="8754"/>
                  <a:pt x="3446" y="8575"/>
                </a:cubicBezTo>
                <a:cubicBezTo>
                  <a:pt x="3399" y="8552"/>
                  <a:pt x="3351" y="8552"/>
                  <a:pt x="3304" y="8528"/>
                </a:cubicBezTo>
                <a:cubicBezTo>
                  <a:pt x="3661" y="7671"/>
                  <a:pt x="4066" y="6813"/>
                  <a:pt x="4494" y="5980"/>
                </a:cubicBezTo>
                <a:cubicBezTo>
                  <a:pt x="4694" y="6079"/>
                  <a:pt x="4916" y="6121"/>
                  <a:pt x="5137" y="6121"/>
                </a:cubicBezTo>
                <a:cubicBezTo>
                  <a:pt x="5233" y="6121"/>
                  <a:pt x="5329" y="6113"/>
                  <a:pt x="5423" y="6099"/>
                </a:cubicBezTo>
                <a:cubicBezTo>
                  <a:pt x="6018" y="6004"/>
                  <a:pt x="6376" y="5337"/>
                  <a:pt x="6352" y="4789"/>
                </a:cubicBezTo>
                <a:cubicBezTo>
                  <a:pt x="6352" y="4670"/>
                  <a:pt x="6328" y="4575"/>
                  <a:pt x="6304" y="4479"/>
                </a:cubicBezTo>
                <a:cubicBezTo>
                  <a:pt x="7185" y="4098"/>
                  <a:pt x="8066" y="3622"/>
                  <a:pt x="8948" y="3193"/>
                </a:cubicBezTo>
                <a:close/>
                <a:moveTo>
                  <a:pt x="5341" y="0"/>
                </a:moveTo>
                <a:cubicBezTo>
                  <a:pt x="2545" y="0"/>
                  <a:pt x="64" y="1913"/>
                  <a:pt x="41" y="4837"/>
                </a:cubicBezTo>
                <a:cubicBezTo>
                  <a:pt x="1" y="7869"/>
                  <a:pt x="2432" y="9786"/>
                  <a:pt x="5192" y="9786"/>
                </a:cubicBezTo>
                <a:cubicBezTo>
                  <a:pt x="5683" y="9786"/>
                  <a:pt x="6185" y="9725"/>
                  <a:pt x="6685" y="9600"/>
                </a:cubicBezTo>
                <a:cubicBezTo>
                  <a:pt x="8995" y="9028"/>
                  <a:pt x="10210" y="6527"/>
                  <a:pt x="10091" y="4313"/>
                </a:cubicBezTo>
                <a:cubicBezTo>
                  <a:pt x="9950" y="1797"/>
                  <a:pt x="8091" y="1"/>
                  <a:pt x="5593" y="1"/>
                </a:cubicBezTo>
                <a:cubicBezTo>
                  <a:pt x="5560" y="1"/>
                  <a:pt x="5527" y="2"/>
                  <a:pt x="5494" y="2"/>
                </a:cubicBezTo>
                <a:cubicBezTo>
                  <a:pt x="5443" y="1"/>
                  <a:pt x="5392" y="0"/>
                  <a:pt x="53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5"/>
          <p:cNvSpPr/>
          <p:nvPr/>
        </p:nvSpPr>
        <p:spPr>
          <a:xfrm>
            <a:off x="7458439" y="2371002"/>
            <a:ext cx="326410" cy="313624"/>
          </a:xfrm>
          <a:custGeom>
            <a:rect b="b" l="l" r="r" t="t"/>
            <a:pathLst>
              <a:path extrusionOk="0" h="9787" w="10186">
                <a:moveTo>
                  <a:pt x="6352" y="1003"/>
                </a:moveTo>
                <a:lnTo>
                  <a:pt x="6352" y="1003"/>
                </a:lnTo>
                <a:cubicBezTo>
                  <a:pt x="6638" y="1050"/>
                  <a:pt x="6923" y="1145"/>
                  <a:pt x="7185" y="1264"/>
                </a:cubicBezTo>
                <a:cubicBezTo>
                  <a:pt x="6947" y="1384"/>
                  <a:pt x="6709" y="1526"/>
                  <a:pt x="6495" y="1646"/>
                </a:cubicBezTo>
                <a:cubicBezTo>
                  <a:pt x="6399" y="1455"/>
                  <a:pt x="6352" y="1217"/>
                  <a:pt x="6352" y="1003"/>
                </a:cubicBezTo>
                <a:close/>
                <a:moveTo>
                  <a:pt x="7185" y="1812"/>
                </a:moveTo>
                <a:lnTo>
                  <a:pt x="7185" y="1812"/>
                </a:lnTo>
                <a:cubicBezTo>
                  <a:pt x="7114" y="1907"/>
                  <a:pt x="7042" y="1979"/>
                  <a:pt x="6971" y="2074"/>
                </a:cubicBezTo>
                <a:cubicBezTo>
                  <a:pt x="6923" y="2050"/>
                  <a:pt x="6876" y="2027"/>
                  <a:pt x="6828" y="2003"/>
                </a:cubicBezTo>
                <a:lnTo>
                  <a:pt x="7185" y="1812"/>
                </a:lnTo>
                <a:close/>
                <a:moveTo>
                  <a:pt x="7614" y="1979"/>
                </a:moveTo>
                <a:lnTo>
                  <a:pt x="7614" y="2003"/>
                </a:lnTo>
                <a:lnTo>
                  <a:pt x="7614" y="2312"/>
                </a:lnTo>
                <a:lnTo>
                  <a:pt x="7400" y="2241"/>
                </a:lnTo>
                <a:cubicBezTo>
                  <a:pt x="7471" y="2146"/>
                  <a:pt x="7543" y="2074"/>
                  <a:pt x="7614" y="1979"/>
                </a:cubicBezTo>
                <a:close/>
                <a:moveTo>
                  <a:pt x="8066" y="1860"/>
                </a:moveTo>
                <a:lnTo>
                  <a:pt x="8066" y="1860"/>
                </a:lnTo>
                <a:cubicBezTo>
                  <a:pt x="8233" y="2027"/>
                  <a:pt x="8376" y="2193"/>
                  <a:pt x="8519" y="2384"/>
                </a:cubicBezTo>
                <a:lnTo>
                  <a:pt x="8090" y="2384"/>
                </a:lnTo>
                <a:cubicBezTo>
                  <a:pt x="8090" y="2217"/>
                  <a:pt x="8090" y="2027"/>
                  <a:pt x="8066" y="1860"/>
                </a:cubicBezTo>
                <a:close/>
                <a:moveTo>
                  <a:pt x="5244" y="922"/>
                </a:moveTo>
                <a:cubicBezTo>
                  <a:pt x="5328" y="922"/>
                  <a:pt x="5411" y="925"/>
                  <a:pt x="5495" y="931"/>
                </a:cubicBezTo>
                <a:lnTo>
                  <a:pt x="5899" y="931"/>
                </a:lnTo>
                <a:cubicBezTo>
                  <a:pt x="5876" y="1264"/>
                  <a:pt x="5947" y="1574"/>
                  <a:pt x="6090" y="1860"/>
                </a:cubicBezTo>
                <a:cubicBezTo>
                  <a:pt x="5661" y="2122"/>
                  <a:pt x="5233" y="2408"/>
                  <a:pt x="4804" y="2693"/>
                </a:cubicBezTo>
                <a:cubicBezTo>
                  <a:pt x="4590" y="2146"/>
                  <a:pt x="4471" y="1574"/>
                  <a:pt x="4494" y="1003"/>
                </a:cubicBezTo>
                <a:cubicBezTo>
                  <a:pt x="4744" y="949"/>
                  <a:pt x="4994" y="922"/>
                  <a:pt x="5244" y="922"/>
                </a:cubicBezTo>
                <a:close/>
                <a:moveTo>
                  <a:pt x="6376" y="2241"/>
                </a:moveTo>
                <a:lnTo>
                  <a:pt x="6495" y="2336"/>
                </a:lnTo>
                <a:cubicBezTo>
                  <a:pt x="6566" y="2384"/>
                  <a:pt x="6638" y="2431"/>
                  <a:pt x="6709" y="2479"/>
                </a:cubicBezTo>
                <a:cubicBezTo>
                  <a:pt x="6447" y="2884"/>
                  <a:pt x="6209" y="3313"/>
                  <a:pt x="6018" y="3741"/>
                </a:cubicBezTo>
                <a:cubicBezTo>
                  <a:pt x="5899" y="3694"/>
                  <a:pt x="5780" y="3646"/>
                  <a:pt x="5661" y="3574"/>
                </a:cubicBezTo>
                <a:cubicBezTo>
                  <a:pt x="5423" y="3455"/>
                  <a:pt x="5209" y="3289"/>
                  <a:pt x="5042" y="3098"/>
                </a:cubicBezTo>
                <a:cubicBezTo>
                  <a:pt x="5495" y="2789"/>
                  <a:pt x="5923" y="2503"/>
                  <a:pt x="6376" y="2241"/>
                </a:cubicBezTo>
                <a:close/>
                <a:moveTo>
                  <a:pt x="4042" y="1104"/>
                </a:moveTo>
                <a:cubicBezTo>
                  <a:pt x="4019" y="1745"/>
                  <a:pt x="4162" y="2385"/>
                  <a:pt x="4423" y="2955"/>
                </a:cubicBezTo>
                <a:cubicBezTo>
                  <a:pt x="4018" y="3241"/>
                  <a:pt x="3637" y="3551"/>
                  <a:pt x="3256" y="3860"/>
                </a:cubicBezTo>
                <a:cubicBezTo>
                  <a:pt x="2923" y="3170"/>
                  <a:pt x="2732" y="2455"/>
                  <a:pt x="2661" y="1693"/>
                </a:cubicBezTo>
                <a:cubicBezTo>
                  <a:pt x="3082" y="1435"/>
                  <a:pt x="3550" y="1224"/>
                  <a:pt x="4042" y="1104"/>
                </a:cubicBezTo>
                <a:close/>
                <a:moveTo>
                  <a:pt x="7138" y="2670"/>
                </a:moveTo>
                <a:cubicBezTo>
                  <a:pt x="7304" y="2741"/>
                  <a:pt x="7471" y="2789"/>
                  <a:pt x="7638" y="2812"/>
                </a:cubicBezTo>
                <a:cubicBezTo>
                  <a:pt x="7685" y="3265"/>
                  <a:pt x="7709" y="3741"/>
                  <a:pt x="7781" y="4217"/>
                </a:cubicBezTo>
                <a:cubicBezTo>
                  <a:pt x="7328" y="4170"/>
                  <a:pt x="6876" y="4075"/>
                  <a:pt x="6447" y="3932"/>
                </a:cubicBezTo>
                <a:cubicBezTo>
                  <a:pt x="6638" y="3503"/>
                  <a:pt x="6876" y="3074"/>
                  <a:pt x="7138" y="2670"/>
                </a:cubicBezTo>
                <a:close/>
                <a:moveTo>
                  <a:pt x="8757" y="2836"/>
                </a:moveTo>
                <a:cubicBezTo>
                  <a:pt x="8971" y="3265"/>
                  <a:pt x="9091" y="3717"/>
                  <a:pt x="9138" y="4170"/>
                </a:cubicBezTo>
                <a:cubicBezTo>
                  <a:pt x="9138" y="4217"/>
                  <a:pt x="9138" y="4289"/>
                  <a:pt x="9162" y="4313"/>
                </a:cubicBezTo>
                <a:lnTo>
                  <a:pt x="9162" y="4337"/>
                </a:lnTo>
                <a:cubicBezTo>
                  <a:pt x="8852" y="4337"/>
                  <a:pt x="8567" y="4313"/>
                  <a:pt x="8233" y="4265"/>
                </a:cubicBezTo>
                <a:cubicBezTo>
                  <a:pt x="8186" y="3813"/>
                  <a:pt x="8138" y="3336"/>
                  <a:pt x="8114" y="2860"/>
                </a:cubicBezTo>
                <a:lnTo>
                  <a:pt x="8114" y="2860"/>
                </a:lnTo>
                <a:cubicBezTo>
                  <a:pt x="8177" y="2867"/>
                  <a:pt x="8240" y="2870"/>
                  <a:pt x="8302" y="2870"/>
                </a:cubicBezTo>
                <a:cubicBezTo>
                  <a:pt x="8454" y="2870"/>
                  <a:pt x="8606" y="2853"/>
                  <a:pt x="8757" y="2836"/>
                </a:cubicBezTo>
                <a:close/>
                <a:moveTo>
                  <a:pt x="2280" y="2003"/>
                </a:moveTo>
                <a:lnTo>
                  <a:pt x="2256" y="2027"/>
                </a:lnTo>
                <a:cubicBezTo>
                  <a:pt x="2351" y="2765"/>
                  <a:pt x="2565" y="3503"/>
                  <a:pt x="2923" y="4170"/>
                </a:cubicBezTo>
                <a:cubicBezTo>
                  <a:pt x="2518" y="4527"/>
                  <a:pt x="2137" y="4908"/>
                  <a:pt x="1779" y="5313"/>
                </a:cubicBezTo>
                <a:cubicBezTo>
                  <a:pt x="1518" y="4860"/>
                  <a:pt x="1279" y="4384"/>
                  <a:pt x="1065" y="3908"/>
                </a:cubicBezTo>
                <a:cubicBezTo>
                  <a:pt x="1256" y="3170"/>
                  <a:pt x="1660" y="2503"/>
                  <a:pt x="2280" y="2003"/>
                </a:cubicBezTo>
                <a:close/>
                <a:moveTo>
                  <a:pt x="4685" y="3360"/>
                </a:moveTo>
                <a:cubicBezTo>
                  <a:pt x="4780" y="3479"/>
                  <a:pt x="4875" y="3574"/>
                  <a:pt x="4994" y="3694"/>
                </a:cubicBezTo>
                <a:cubicBezTo>
                  <a:pt x="5233" y="3884"/>
                  <a:pt x="5495" y="4051"/>
                  <a:pt x="5804" y="4194"/>
                </a:cubicBezTo>
                <a:cubicBezTo>
                  <a:pt x="5614" y="4598"/>
                  <a:pt x="5447" y="5027"/>
                  <a:pt x="5304" y="5456"/>
                </a:cubicBezTo>
                <a:cubicBezTo>
                  <a:pt x="5042" y="5384"/>
                  <a:pt x="4780" y="5289"/>
                  <a:pt x="4518" y="5170"/>
                </a:cubicBezTo>
                <a:cubicBezTo>
                  <a:pt x="4113" y="4956"/>
                  <a:pt x="3756" y="4646"/>
                  <a:pt x="3494" y="4265"/>
                </a:cubicBezTo>
                <a:cubicBezTo>
                  <a:pt x="3875" y="3956"/>
                  <a:pt x="4280" y="3646"/>
                  <a:pt x="4685" y="3360"/>
                </a:cubicBezTo>
                <a:close/>
                <a:moveTo>
                  <a:pt x="6233" y="4360"/>
                </a:moveTo>
                <a:cubicBezTo>
                  <a:pt x="6733" y="4527"/>
                  <a:pt x="7281" y="4646"/>
                  <a:pt x="7828" y="4694"/>
                </a:cubicBezTo>
                <a:cubicBezTo>
                  <a:pt x="7876" y="5099"/>
                  <a:pt x="7947" y="5503"/>
                  <a:pt x="7995" y="5908"/>
                </a:cubicBezTo>
                <a:cubicBezTo>
                  <a:pt x="7233" y="5837"/>
                  <a:pt x="6495" y="5742"/>
                  <a:pt x="5756" y="5575"/>
                </a:cubicBezTo>
                <a:cubicBezTo>
                  <a:pt x="5899" y="5170"/>
                  <a:pt x="6042" y="4765"/>
                  <a:pt x="6233" y="4360"/>
                </a:cubicBezTo>
                <a:close/>
                <a:moveTo>
                  <a:pt x="8305" y="4765"/>
                </a:moveTo>
                <a:cubicBezTo>
                  <a:pt x="8590" y="4765"/>
                  <a:pt x="8900" y="4789"/>
                  <a:pt x="9162" y="4789"/>
                </a:cubicBezTo>
                <a:cubicBezTo>
                  <a:pt x="9162" y="5194"/>
                  <a:pt x="9091" y="5623"/>
                  <a:pt x="8971" y="6004"/>
                </a:cubicBezTo>
                <a:lnTo>
                  <a:pt x="8971" y="6027"/>
                </a:lnTo>
                <a:lnTo>
                  <a:pt x="8471" y="5956"/>
                </a:lnTo>
                <a:cubicBezTo>
                  <a:pt x="8400" y="5551"/>
                  <a:pt x="8352" y="5170"/>
                  <a:pt x="8305" y="4765"/>
                </a:cubicBezTo>
                <a:close/>
                <a:moveTo>
                  <a:pt x="970" y="4765"/>
                </a:moveTo>
                <a:cubicBezTo>
                  <a:pt x="1113" y="5075"/>
                  <a:pt x="1303" y="5384"/>
                  <a:pt x="1494" y="5694"/>
                </a:cubicBezTo>
                <a:cubicBezTo>
                  <a:pt x="1375" y="5813"/>
                  <a:pt x="1256" y="5956"/>
                  <a:pt x="1160" y="6099"/>
                </a:cubicBezTo>
                <a:cubicBezTo>
                  <a:pt x="1065" y="5765"/>
                  <a:pt x="994" y="5432"/>
                  <a:pt x="970" y="5099"/>
                </a:cubicBezTo>
                <a:lnTo>
                  <a:pt x="970" y="4765"/>
                </a:lnTo>
                <a:close/>
                <a:moveTo>
                  <a:pt x="8543" y="6432"/>
                </a:moveTo>
                <a:lnTo>
                  <a:pt x="8829" y="6456"/>
                </a:lnTo>
                <a:cubicBezTo>
                  <a:pt x="8757" y="6599"/>
                  <a:pt x="8709" y="6742"/>
                  <a:pt x="8614" y="6885"/>
                </a:cubicBezTo>
                <a:cubicBezTo>
                  <a:pt x="8590" y="6742"/>
                  <a:pt x="8567" y="6599"/>
                  <a:pt x="8543" y="6432"/>
                </a:cubicBezTo>
                <a:close/>
                <a:moveTo>
                  <a:pt x="3161" y="4551"/>
                </a:moveTo>
                <a:cubicBezTo>
                  <a:pt x="3304" y="4741"/>
                  <a:pt x="3470" y="4932"/>
                  <a:pt x="3637" y="5099"/>
                </a:cubicBezTo>
                <a:cubicBezTo>
                  <a:pt x="4066" y="5503"/>
                  <a:pt x="4590" y="5789"/>
                  <a:pt x="5137" y="5956"/>
                </a:cubicBezTo>
                <a:cubicBezTo>
                  <a:pt x="4971" y="6504"/>
                  <a:pt x="4828" y="7051"/>
                  <a:pt x="4709" y="7599"/>
                </a:cubicBezTo>
                <a:cubicBezTo>
                  <a:pt x="4256" y="7480"/>
                  <a:pt x="3828" y="7290"/>
                  <a:pt x="3423" y="7075"/>
                </a:cubicBezTo>
                <a:cubicBezTo>
                  <a:pt x="2851" y="6742"/>
                  <a:pt x="2375" y="6265"/>
                  <a:pt x="2041" y="5718"/>
                </a:cubicBezTo>
                <a:cubicBezTo>
                  <a:pt x="2375" y="5313"/>
                  <a:pt x="2756" y="4932"/>
                  <a:pt x="3161" y="4551"/>
                </a:cubicBezTo>
                <a:close/>
                <a:moveTo>
                  <a:pt x="5590" y="6099"/>
                </a:moveTo>
                <a:cubicBezTo>
                  <a:pt x="6399" y="6242"/>
                  <a:pt x="7233" y="6361"/>
                  <a:pt x="8066" y="6385"/>
                </a:cubicBezTo>
                <a:cubicBezTo>
                  <a:pt x="8138" y="6742"/>
                  <a:pt x="8186" y="7099"/>
                  <a:pt x="8257" y="7456"/>
                </a:cubicBezTo>
                <a:cubicBezTo>
                  <a:pt x="8186" y="7551"/>
                  <a:pt x="8090" y="7647"/>
                  <a:pt x="8019" y="7742"/>
                </a:cubicBezTo>
                <a:lnTo>
                  <a:pt x="8019" y="7766"/>
                </a:lnTo>
                <a:cubicBezTo>
                  <a:pt x="7638" y="7804"/>
                  <a:pt x="7257" y="7823"/>
                  <a:pt x="6877" y="7823"/>
                </a:cubicBezTo>
                <a:cubicBezTo>
                  <a:pt x="6308" y="7823"/>
                  <a:pt x="5742" y="7780"/>
                  <a:pt x="5185" y="7694"/>
                </a:cubicBezTo>
                <a:cubicBezTo>
                  <a:pt x="5304" y="7147"/>
                  <a:pt x="5423" y="6623"/>
                  <a:pt x="5590" y="6099"/>
                </a:cubicBezTo>
                <a:close/>
                <a:moveTo>
                  <a:pt x="1732" y="6075"/>
                </a:moveTo>
                <a:cubicBezTo>
                  <a:pt x="2113" y="6623"/>
                  <a:pt x="2613" y="7099"/>
                  <a:pt x="3185" y="7456"/>
                </a:cubicBezTo>
                <a:cubicBezTo>
                  <a:pt x="3637" y="7742"/>
                  <a:pt x="4113" y="7956"/>
                  <a:pt x="4637" y="8052"/>
                </a:cubicBezTo>
                <a:cubicBezTo>
                  <a:pt x="4590" y="8314"/>
                  <a:pt x="4542" y="8552"/>
                  <a:pt x="4518" y="8814"/>
                </a:cubicBezTo>
                <a:cubicBezTo>
                  <a:pt x="4137" y="8766"/>
                  <a:pt x="3780" y="8695"/>
                  <a:pt x="3446" y="8575"/>
                </a:cubicBezTo>
                <a:cubicBezTo>
                  <a:pt x="2470" y="8290"/>
                  <a:pt x="1684" y="7575"/>
                  <a:pt x="1327" y="6623"/>
                </a:cubicBezTo>
                <a:cubicBezTo>
                  <a:pt x="1470" y="6456"/>
                  <a:pt x="1589" y="6265"/>
                  <a:pt x="1732" y="6075"/>
                </a:cubicBezTo>
                <a:close/>
                <a:moveTo>
                  <a:pt x="5090" y="8171"/>
                </a:moveTo>
                <a:cubicBezTo>
                  <a:pt x="5627" y="8252"/>
                  <a:pt x="6153" y="8289"/>
                  <a:pt x="6683" y="8289"/>
                </a:cubicBezTo>
                <a:cubicBezTo>
                  <a:pt x="6928" y="8289"/>
                  <a:pt x="7175" y="8281"/>
                  <a:pt x="7424" y="8266"/>
                </a:cubicBezTo>
                <a:lnTo>
                  <a:pt x="7424" y="8266"/>
                </a:lnTo>
                <a:cubicBezTo>
                  <a:pt x="7281" y="8361"/>
                  <a:pt x="7090" y="8456"/>
                  <a:pt x="6923" y="8552"/>
                </a:cubicBezTo>
                <a:cubicBezTo>
                  <a:pt x="6435" y="8777"/>
                  <a:pt x="5917" y="8884"/>
                  <a:pt x="5392" y="8884"/>
                </a:cubicBezTo>
                <a:cubicBezTo>
                  <a:pt x="5252" y="8884"/>
                  <a:pt x="5111" y="8876"/>
                  <a:pt x="4971" y="8861"/>
                </a:cubicBezTo>
                <a:cubicBezTo>
                  <a:pt x="4994" y="8647"/>
                  <a:pt x="5042" y="8409"/>
                  <a:pt x="5090" y="8171"/>
                </a:cubicBezTo>
                <a:close/>
                <a:moveTo>
                  <a:pt x="5341" y="0"/>
                </a:moveTo>
                <a:cubicBezTo>
                  <a:pt x="2545" y="0"/>
                  <a:pt x="64" y="1913"/>
                  <a:pt x="41" y="4837"/>
                </a:cubicBezTo>
                <a:cubicBezTo>
                  <a:pt x="1" y="7869"/>
                  <a:pt x="2432" y="9786"/>
                  <a:pt x="5178" y="9786"/>
                </a:cubicBezTo>
                <a:cubicBezTo>
                  <a:pt x="5666" y="9786"/>
                  <a:pt x="6165" y="9725"/>
                  <a:pt x="6661" y="9600"/>
                </a:cubicBezTo>
                <a:cubicBezTo>
                  <a:pt x="8995" y="9028"/>
                  <a:pt x="10186" y="6551"/>
                  <a:pt x="10067" y="4313"/>
                </a:cubicBezTo>
                <a:cubicBezTo>
                  <a:pt x="9949" y="1797"/>
                  <a:pt x="8091" y="1"/>
                  <a:pt x="5593" y="1"/>
                </a:cubicBezTo>
                <a:cubicBezTo>
                  <a:pt x="5560" y="1"/>
                  <a:pt x="5527" y="2"/>
                  <a:pt x="5495" y="2"/>
                </a:cubicBezTo>
                <a:cubicBezTo>
                  <a:pt x="5443" y="1"/>
                  <a:pt x="5392" y="0"/>
                  <a:pt x="53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0" name="Google Shape;1140;p95"/>
          <p:cNvGrpSpPr/>
          <p:nvPr/>
        </p:nvGrpSpPr>
        <p:grpSpPr>
          <a:xfrm>
            <a:off x="7434662" y="1677664"/>
            <a:ext cx="373965" cy="347913"/>
            <a:chOff x="3937100" y="2374150"/>
            <a:chExt cx="291750" cy="271425"/>
          </a:xfrm>
        </p:grpSpPr>
        <p:sp>
          <p:nvSpPr>
            <p:cNvPr id="1141" name="Google Shape;1141;p95"/>
            <p:cNvSpPr/>
            <p:nvPr/>
          </p:nvSpPr>
          <p:spPr>
            <a:xfrm>
              <a:off x="3937100" y="2374150"/>
              <a:ext cx="291750" cy="271425"/>
            </a:xfrm>
            <a:custGeom>
              <a:rect b="b" l="l" r="r" t="t"/>
              <a:pathLst>
                <a:path extrusionOk="0" h="10857" w="11670">
                  <a:moveTo>
                    <a:pt x="8990" y="1013"/>
                  </a:moveTo>
                  <a:cubicBezTo>
                    <a:pt x="9381" y="1013"/>
                    <a:pt x="9703" y="1057"/>
                    <a:pt x="9741" y="1199"/>
                  </a:cubicBezTo>
                  <a:cubicBezTo>
                    <a:pt x="9931" y="1914"/>
                    <a:pt x="9669" y="2747"/>
                    <a:pt x="9693" y="3462"/>
                  </a:cubicBezTo>
                  <a:cubicBezTo>
                    <a:pt x="9741" y="4248"/>
                    <a:pt x="9860" y="5033"/>
                    <a:pt x="9883" y="5819"/>
                  </a:cubicBezTo>
                  <a:cubicBezTo>
                    <a:pt x="9907" y="6224"/>
                    <a:pt x="9883" y="6605"/>
                    <a:pt x="9812" y="7010"/>
                  </a:cubicBezTo>
                  <a:cubicBezTo>
                    <a:pt x="9764" y="7248"/>
                    <a:pt x="9502" y="7308"/>
                    <a:pt x="9208" y="7308"/>
                  </a:cubicBezTo>
                  <a:cubicBezTo>
                    <a:pt x="8913" y="7308"/>
                    <a:pt x="8586" y="7248"/>
                    <a:pt x="8407" y="7248"/>
                  </a:cubicBezTo>
                  <a:cubicBezTo>
                    <a:pt x="8136" y="7240"/>
                    <a:pt x="7865" y="7237"/>
                    <a:pt x="7594" y="7237"/>
                  </a:cubicBezTo>
                  <a:cubicBezTo>
                    <a:pt x="5731" y="7237"/>
                    <a:pt x="3867" y="7403"/>
                    <a:pt x="2004" y="7403"/>
                  </a:cubicBezTo>
                  <a:cubicBezTo>
                    <a:pt x="1733" y="7403"/>
                    <a:pt x="1462" y="7399"/>
                    <a:pt x="1191" y="7391"/>
                  </a:cubicBezTo>
                  <a:cubicBezTo>
                    <a:pt x="1167" y="5343"/>
                    <a:pt x="1072" y="3319"/>
                    <a:pt x="1072" y="1271"/>
                  </a:cubicBezTo>
                  <a:cubicBezTo>
                    <a:pt x="1496" y="1266"/>
                    <a:pt x="1922" y="1265"/>
                    <a:pt x="2349" y="1265"/>
                  </a:cubicBezTo>
                  <a:cubicBezTo>
                    <a:pt x="2633" y="1265"/>
                    <a:pt x="2918" y="1266"/>
                    <a:pt x="3204" y="1266"/>
                  </a:cubicBezTo>
                  <a:cubicBezTo>
                    <a:pt x="4631" y="1266"/>
                    <a:pt x="6065" y="1255"/>
                    <a:pt x="7478" y="1128"/>
                  </a:cubicBezTo>
                  <a:cubicBezTo>
                    <a:pt x="7650" y="1114"/>
                    <a:pt x="8400" y="1013"/>
                    <a:pt x="8990" y="1013"/>
                  </a:cubicBezTo>
                  <a:close/>
                  <a:moveTo>
                    <a:pt x="6063" y="8357"/>
                  </a:moveTo>
                  <a:cubicBezTo>
                    <a:pt x="6475" y="8357"/>
                    <a:pt x="6899" y="8367"/>
                    <a:pt x="7311" y="8367"/>
                  </a:cubicBezTo>
                  <a:cubicBezTo>
                    <a:pt x="7550" y="8749"/>
                    <a:pt x="7692" y="9153"/>
                    <a:pt x="7764" y="9582"/>
                  </a:cubicBezTo>
                  <a:cubicBezTo>
                    <a:pt x="7579" y="9591"/>
                    <a:pt x="7394" y="9595"/>
                    <a:pt x="7209" y="9595"/>
                  </a:cubicBezTo>
                  <a:cubicBezTo>
                    <a:pt x="6494" y="9595"/>
                    <a:pt x="5775" y="9540"/>
                    <a:pt x="5057" y="9540"/>
                  </a:cubicBezTo>
                  <a:cubicBezTo>
                    <a:pt x="4521" y="9540"/>
                    <a:pt x="3986" y="9571"/>
                    <a:pt x="3454" y="9677"/>
                  </a:cubicBezTo>
                  <a:cubicBezTo>
                    <a:pt x="3477" y="9225"/>
                    <a:pt x="3596" y="8820"/>
                    <a:pt x="3787" y="8439"/>
                  </a:cubicBezTo>
                  <a:cubicBezTo>
                    <a:pt x="4335" y="8415"/>
                    <a:pt x="4882" y="8391"/>
                    <a:pt x="5454" y="8367"/>
                  </a:cubicBezTo>
                  <a:cubicBezTo>
                    <a:pt x="5652" y="8360"/>
                    <a:pt x="5856" y="8357"/>
                    <a:pt x="6063" y="8357"/>
                  </a:cubicBezTo>
                  <a:close/>
                  <a:moveTo>
                    <a:pt x="8760" y="0"/>
                  </a:moveTo>
                  <a:cubicBezTo>
                    <a:pt x="7859" y="0"/>
                    <a:pt x="6939" y="128"/>
                    <a:pt x="6002" y="128"/>
                  </a:cubicBezTo>
                  <a:cubicBezTo>
                    <a:pt x="4192" y="128"/>
                    <a:pt x="2358" y="199"/>
                    <a:pt x="524" y="199"/>
                  </a:cubicBezTo>
                  <a:cubicBezTo>
                    <a:pt x="405" y="199"/>
                    <a:pt x="262" y="247"/>
                    <a:pt x="191" y="342"/>
                  </a:cubicBezTo>
                  <a:cubicBezTo>
                    <a:pt x="72" y="437"/>
                    <a:pt x="0" y="580"/>
                    <a:pt x="0" y="723"/>
                  </a:cubicBezTo>
                  <a:cubicBezTo>
                    <a:pt x="0" y="3105"/>
                    <a:pt x="143" y="5510"/>
                    <a:pt x="143" y="7891"/>
                  </a:cubicBezTo>
                  <a:cubicBezTo>
                    <a:pt x="143" y="8177"/>
                    <a:pt x="381" y="8415"/>
                    <a:pt x="667" y="8415"/>
                  </a:cubicBezTo>
                  <a:cubicBezTo>
                    <a:pt x="1334" y="8463"/>
                    <a:pt x="1977" y="8463"/>
                    <a:pt x="2644" y="8463"/>
                  </a:cubicBezTo>
                  <a:cubicBezTo>
                    <a:pt x="2429" y="9058"/>
                    <a:pt x="2358" y="9701"/>
                    <a:pt x="2453" y="10344"/>
                  </a:cubicBezTo>
                  <a:cubicBezTo>
                    <a:pt x="2453" y="10637"/>
                    <a:pt x="2711" y="10857"/>
                    <a:pt x="3000" y="10857"/>
                  </a:cubicBezTo>
                  <a:cubicBezTo>
                    <a:pt x="3040" y="10857"/>
                    <a:pt x="3080" y="10853"/>
                    <a:pt x="3120" y="10844"/>
                  </a:cubicBezTo>
                  <a:cubicBezTo>
                    <a:pt x="3762" y="10624"/>
                    <a:pt x="4424" y="10567"/>
                    <a:pt x="5096" y="10567"/>
                  </a:cubicBezTo>
                  <a:cubicBezTo>
                    <a:pt x="5838" y="10567"/>
                    <a:pt x="6591" y="10637"/>
                    <a:pt x="7338" y="10637"/>
                  </a:cubicBezTo>
                  <a:cubicBezTo>
                    <a:pt x="7672" y="10637"/>
                    <a:pt x="8005" y="10623"/>
                    <a:pt x="8335" y="10582"/>
                  </a:cubicBezTo>
                  <a:cubicBezTo>
                    <a:pt x="8621" y="10582"/>
                    <a:pt x="8836" y="10344"/>
                    <a:pt x="8859" y="10058"/>
                  </a:cubicBezTo>
                  <a:cubicBezTo>
                    <a:pt x="8836" y="9487"/>
                    <a:pt x="8717" y="8915"/>
                    <a:pt x="8502" y="8367"/>
                  </a:cubicBezTo>
                  <a:cubicBezTo>
                    <a:pt x="8883" y="8367"/>
                    <a:pt x="9264" y="8320"/>
                    <a:pt x="9621" y="8296"/>
                  </a:cubicBezTo>
                  <a:cubicBezTo>
                    <a:pt x="11669" y="8010"/>
                    <a:pt x="10836" y="4843"/>
                    <a:pt x="10741" y="3462"/>
                  </a:cubicBezTo>
                  <a:cubicBezTo>
                    <a:pt x="10693" y="2628"/>
                    <a:pt x="10860" y="1771"/>
                    <a:pt x="10741" y="914"/>
                  </a:cubicBezTo>
                  <a:cubicBezTo>
                    <a:pt x="10645" y="152"/>
                    <a:pt x="9764" y="56"/>
                    <a:pt x="9145" y="9"/>
                  </a:cubicBezTo>
                  <a:cubicBezTo>
                    <a:pt x="9017" y="3"/>
                    <a:pt x="8889" y="0"/>
                    <a:pt x="87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95"/>
            <p:cNvSpPr/>
            <p:nvPr/>
          </p:nvSpPr>
          <p:spPr>
            <a:xfrm>
              <a:off x="3987100" y="2422350"/>
              <a:ext cx="184000" cy="115875"/>
            </a:xfrm>
            <a:custGeom>
              <a:rect b="b" l="l" r="r" t="t"/>
              <a:pathLst>
                <a:path extrusionOk="0" h="4635" w="7360">
                  <a:moveTo>
                    <a:pt x="4484" y="555"/>
                  </a:moveTo>
                  <a:cubicBezTo>
                    <a:pt x="4577" y="555"/>
                    <a:pt x="4670" y="556"/>
                    <a:pt x="4764" y="557"/>
                  </a:cubicBezTo>
                  <a:cubicBezTo>
                    <a:pt x="4809" y="557"/>
                    <a:pt x="4856" y="557"/>
                    <a:pt x="4905" y="557"/>
                  </a:cubicBezTo>
                  <a:cubicBezTo>
                    <a:pt x="5341" y="557"/>
                    <a:pt x="5888" y="576"/>
                    <a:pt x="6145" y="962"/>
                  </a:cubicBezTo>
                  <a:cubicBezTo>
                    <a:pt x="6359" y="1248"/>
                    <a:pt x="6312" y="1748"/>
                    <a:pt x="6288" y="2081"/>
                  </a:cubicBezTo>
                  <a:cubicBezTo>
                    <a:pt x="6288" y="2653"/>
                    <a:pt x="6193" y="3201"/>
                    <a:pt x="6193" y="3772"/>
                  </a:cubicBezTo>
                  <a:cubicBezTo>
                    <a:pt x="6033" y="3774"/>
                    <a:pt x="5874" y="3775"/>
                    <a:pt x="5714" y="3775"/>
                  </a:cubicBezTo>
                  <a:cubicBezTo>
                    <a:pt x="5187" y="3775"/>
                    <a:pt x="4659" y="3766"/>
                    <a:pt x="4130" y="3766"/>
                  </a:cubicBezTo>
                  <a:cubicBezTo>
                    <a:pt x="3001" y="3766"/>
                    <a:pt x="1873" y="3806"/>
                    <a:pt x="763" y="4058"/>
                  </a:cubicBezTo>
                  <a:cubicBezTo>
                    <a:pt x="572" y="2963"/>
                    <a:pt x="501" y="1843"/>
                    <a:pt x="525" y="724"/>
                  </a:cubicBezTo>
                  <a:cubicBezTo>
                    <a:pt x="1859" y="702"/>
                    <a:pt x="3172" y="555"/>
                    <a:pt x="4484" y="555"/>
                  </a:cubicBezTo>
                  <a:close/>
                  <a:moveTo>
                    <a:pt x="4808" y="1"/>
                  </a:moveTo>
                  <a:cubicBezTo>
                    <a:pt x="4360" y="1"/>
                    <a:pt x="3907" y="46"/>
                    <a:pt x="3549" y="57"/>
                  </a:cubicBezTo>
                  <a:cubicBezTo>
                    <a:pt x="2454" y="81"/>
                    <a:pt x="1358" y="200"/>
                    <a:pt x="263" y="200"/>
                  </a:cubicBezTo>
                  <a:cubicBezTo>
                    <a:pt x="120" y="200"/>
                    <a:pt x="25" y="319"/>
                    <a:pt x="1" y="462"/>
                  </a:cubicBezTo>
                  <a:cubicBezTo>
                    <a:pt x="1" y="1796"/>
                    <a:pt x="1" y="3153"/>
                    <a:pt x="310" y="4439"/>
                  </a:cubicBezTo>
                  <a:cubicBezTo>
                    <a:pt x="352" y="4564"/>
                    <a:pt x="448" y="4634"/>
                    <a:pt x="567" y="4634"/>
                  </a:cubicBezTo>
                  <a:cubicBezTo>
                    <a:pt x="584" y="4634"/>
                    <a:pt x="602" y="4633"/>
                    <a:pt x="620" y="4630"/>
                  </a:cubicBezTo>
                  <a:cubicBezTo>
                    <a:pt x="1822" y="4318"/>
                    <a:pt x="3034" y="4274"/>
                    <a:pt x="4255" y="4274"/>
                  </a:cubicBezTo>
                  <a:cubicBezTo>
                    <a:pt x="4726" y="4274"/>
                    <a:pt x="5198" y="4281"/>
                    <a:pt x="5672" y="4281"/>
                  </a:cubicBezTo>
                  <a:cubicBezTo>
                    <a:pt x="5941" y="4281"/>
                    <a:pt x="6209" y="4279"/>
                    <a:pt x="6478" y="4272"/>
                  </a:cubicBezTo>
                  <a:cubicBezTo>
                    <a:pt x="6621" y="4272"/>
                    <a:pt x="6717" y="4153"/>
                    <a:pt x="6740" y="4034"/>
                  </a:cubicBezTo>
                  <a:cubicBezTo>
                    <a:pt x="6645" y="2891"/>
                    <a:pt x="7359" y="938"/>
                    <a:pt x="6097" y="248"/>
                  </a:cubicBezTo>
                  <a:cubicBezTo>
                    <a:pt x="5754" y="51"/>
                    <a:pt x="5284" y="1"/>
                    <a:pt x="48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1000"/>
                                        <p:tgtEl>
                                          <p:spTgt spid="11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1000"/>
                                        <p:tgtEl>
                                          <p:spTgt spid="111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96"/>
          <p:cNvSpPr txBox="1"/>
          <p:nvPr>
            <p:ph type="title"/>
          </p:nvPr>
        </p:nvSpPr>
        <p:spPr>
          <a:xfrm>
            <a:off x="1002325" y="711173"/>
            <a:ext cx="2403900" cy="13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review</a:t>
            </a:r>
            <a:endParaRPr/>
          </a:p>
        </p:txBody>
      </p:sp>
      <p:graphicFrame>
        <p:nvGraphicFramePr>
          <p:cNvPr id="1148" name="Google Shape;1148;p96"/>
          <p:cNvGraphicFramePr/>
          <p:nvPr/>
        </p:nvGraphicFramePr>
        <p:xfrm>
          <a:off x="1068863" y="2000250"/>
          <a:ext cx="3000000" cy="3000000"/>
        </p:xfrm>
        <a:graphic>
          <a:graphicData uri="http://schemas.openxmlformats.org/drawingml/2006/table">
            <a:tbl>
              <a:tblPr>
                <a:noFill/>
                <a:tableStyleId>{6160536A-9E3E-4040-8BED-35A10465B57E}</a:tableStyleId>
              </a:tblPr>
              <a:tblGrid>
                <a:gridCol w="922550"/>
                <a:gridCol w="922550"/>
                <a:gridCol w="922550"/>
              </a:tblGrid>
              <a:tr h="716275">
                <a:tc>
                  <a:txBody>
                    <a:bodyPr/>
                    <a:lstStyle/>
                    <a:p>
                      <a:pPr indent="0" lvl="0" marL="0" rtl="0" algn="ctr">
                        <a:spcBef>
                          <a:spcPts val="0"/>
                        </a:spcBef>
                        <a:spcAft>
                          <a:spcPts val="0"/>
                        </a:spcAft>
                        <a:buNone/>
                      </a:pPr>
                      <a:r>
                        <a:rPr lang="en">
                          <a:solidFill>
                            <a:schemeClr val="dk2"/>
                          </a:solidFill>
                          <a:latin typeface="Concert One"/>
                          <a:ea typeface="Concert One"/>
                          <a:cs typeface="Concert One"/>
                          <a:sym typeface="Concert One"/>
                        </a:rPr>
                        <a:t>Study 1</a:t>
                      </a:r>
                      <a:endParaRPr>
                        <a:solidFill>
                          <a:schemeClr val="dk2"/>
                        </a:solidFill>
                        <a:latin typeface="Concert One"/>
                        <a:ea typeface="Concert One"/>
                        <a:cs typeface="Concert One"/>
                        <a:sym typeface="Concert O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a:solidFill>
                            <a:schemeClr val="dk2"/>
                          </a:solidFill>
                          <a:latin typeface="Concert One"/>
                          <a:ea typeface="Concert One"/>
                          <a:cs typeface="Concert One"/>
                          <a:sym typeface="Concert One"/>
                        </a:rPr>
                        <a:t>Study 2</a:t>
                      </a:r>
                      <a:endParaRPr>
                        <a:solidFill>
                          <a:schemeClr val="dk2"/>
                        </a:solidFill>
                        <a:latin typeface="Concert One"/>
                        <a:ea typeface="Concert One"/>
                        <a:cs typeface="Concert One"/>
                        <a:sym typeface="Concert O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a:solidFill>
                            <a:schemeClr val="dk2"/>
                          </a:solidFill>
                          <a:latin typeface="Concert One"/>
                          <a:ea typeface="Concert One"/>
                          <a:cs typeface="Concert One"/>
                          <a:sym typeface="Concert One"/>
                        </a:rPr>
                        <a:t>Study 3</a:t>
                      </a:r>
                      <a:endParaRPr>
                        <a:solidFill>
                          <a:schemeClr val="dk2"/>
                        </a:solidFill>
                        <a:latin typeface="Concert One"/>
                        <a:ea typeface="Concert One"/>
                        <a:cs typeface="Concert One"/>
                        <a:sym typeface="Concert O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r>
              <a:tr h="716275">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0.3</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1.2</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4.5</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16275">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1.4</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0.6</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7.8</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graphicFrame>
        <p:nvGraphicFramePr>
          <p:cNvPr id="1149" name="Google Shape;1149;p96"/>
          <p:cNvGraphicFramePr/>
          <p:nvPr/>
        </p:nvGraphicFramePr>
        <p:xfrm>
          <a:off x="5307488" y="2000250"/>
          <a:ext cx="3000000" cy="3000000"/>
        </p:xfrm>
        <a:graphic>
          <a:graphicData uri="http://schemas.openxmlformats.org/drawingml/2006/table">
            <a:tbl>
              <a:tblPr>
                <a:noFill/>
                <a:tableStyleId>{6160536A-9E3E-4040-8BED-35A10465B57E}</a:tableStyleId>
              </a:tblPr>
              <a:tblGrid>
                <a:gridCol w="922550"/>
                <a:gridCol w="922550"/>
                <a:gridCol w="922550"/>
              </a:tblGrid>
              <a:tr h="716275">
                <a:tc>
                  <a:txBody>
                    <a:bodyPr/>
                    <a:lstStyle/>
                    <a:p>
                      <a:pPr indent="0" lvl="0" marL="0" rtl="0" algn="ctr">
                        <a:spcBef>
                          <a:spcPts val="0"/>
                        </a:spcBef>
                        <a:spcAft>
                          <a:spcPts val="0"/>
                        </a:spcAft>
                        <a:buNone/>
                      </a:pPr>
                      <a:r>
                        <a:rPr lang="en">
                          <a:solidFill>
                            <a:schemeClr val="dk2"/>
                          </a:solidFill>
                          <a:latin typeface="Concert One"/>
                          <a:ea typeface="Concert One"/>
                          <a:cs typeface="Concert One"/>
                          <a:sym typeface="Concert One"/>
                        </a:rPr>
                        <a:t>Study 1</a:t>
                      </a:r>
                      <a:endParaRPr>
                        <a:solidFill>
                          <a:schemeClr val="dk2"/>
                        </a:solidFill>
                        <a:latin typeface="Concert One"/>
                        <a:ea typeface="Concert One"/>
                        <a:cs typeface="Concert One"/>
                        <a:sym typeface="Concert O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2"/>
                          </a:solidFill>
                          <a:latin typeface="Concert One"/>
                          <a:ea typeface="Concert One"/>
                          <a:cs typeface="Concert One"/>
                          <a:sym typeface="Concert One"/>
                        </a:rPr>
                        <a:t>Study 2</a:t>
                      </a:r>
                      <a:endParaRPr>
                        <a:solidFill>
                          <a:schemeClr val="dk2"/>
                        </a:solidFill>
                        <a:latin typeface="Concert One"/>
                        <a:ea typeface="Concert One"/>
                        <a:cs typeface="Concert One"/>
                        <a:sym typeface="Concert O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2"/>
                          </a:solidFill>
                          <a:latin typeface="Concert One"/>
                          <a:ea typeface="Concert One"/>
                          <a:cs typeface="Concert One"/>
                          <a:sym typeface="Concert One"/>
                        </a:rPr>
                        <a:t>Study 3</a:t>
                      </a:r>
                      <a:endParaRPr>
                        <a:solidFill>
                          <a:schemeClr val="dk2"/>
                        </a:solidFill>
                        <a:latin typeface="Concert One"/>
                        <a:ea typeface="Concert One"/>
                        <a:cs typeface="Concert One"/>
                        <a:sym typeface="Concert O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r h="716275">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2.5</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6.9</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1.6</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16275">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3.5</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7.7</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1.8</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pic>
        <p:nvPicPr>
          <p:cNvPr id="1150" name="Google Shape;1150;p96"/>
          <p:cNvPicPr preferRelativeResize="0"/>
          <p:nvPr/>
        </p:nvPicPr>
        <p:blipFill rotWithShape="1">
          <a:blip r:embed="rId3">
            <a:alphaModFix/>
          </a:blip>
          <a:srcRect b="18300" l="0" r="8892" t="16734"/>
          <a:stretch/>
        </p:blipFill>
        <p:spPr>
          <a:xfrm rot="-5400000">
            <a:off x="6978563" y="385862"/>
            <a:ext cx="1711050" cy="710725"/>
          </a:xfrm>
          <a:prstGeom prst="rect">
            <a:avLst/>
          </a:prstGeom>
          <a:noFill/>
          <a:ln>
            <a:noFill/>
          </a:ln>
        </p:spPr>
      </p:pic>
      <p:pic>
        <p:nvPicPr>
          <p:cNvPr id="1151" name="Google Shape;1151;p96"/>
          <p:cNvPicPr preferRelativeResize="0"/>
          <p:nvPr/>
        </p:nvPicPr>
        <p:blipFill rotWithShape="1">
          <a:blip r:embed="rId3">
            <a:alphaModFix/>
          </a:blip>
          <a:srcRect b="18300" l="0" r="8892" t="16734"/>
          <a:stretch/>
        </p:blipFill>
        <p:spPr>
          <a:xfrm rot="-5400000">
            <a:off x="7452388" y="385862"/>
            <a:ext cx="1711050" cy="710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48"/>
                                        </p:tgtEl>
                                        <p:attrNameLst>
                                          <p:attrName>style.visibility</p:attrName>
                                        </p:attrNameLst>
                                      </p:cBhvr>
                                      <p:to>
                                        <p:strVal val="visible"/>
                                      </p:to>
                                    </p:set>
                                    <p:animEffect filter="fade" transition="in">
                                      <p:cBhvr>
                                        <p:cTn dur="1000"/>
                                        <p:tgtEl>
                                          <p:spTgt spid="1148"/>
                                        </p:tgtEl>
                                      </p:cBhvr>
                                    </p:animEffect>
                                  </p:childTnLst>
                                </p:cTn>
                              </p:par>
                              <p:par>
                                <p:cTn fill="hold" nodeType="with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1000"/>
                                        <p:tgtEl>
                                          <p:spTgt spid="1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97"/>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little brainstorming</a:t>
            </a:r>
            <a:endParaRPr/>
          </a:p>
        </p:txBody>
      </p:sp>
      <p:pic>
        <p:nvPicPr>
          <p:cNvPr id="1157" name="Google Shape;1157;p97"/>
          <p:cNvPicPr preferRelativeResize="0"/>
          <p:nvPr/>
        </p:nvPicPr>
        <p:blipFill>
          <a:blip r:embed="rId3">
            <a:alphaModFix amt="86000"/>
          </a:blip>
          <a:stretch>
            <a:fillRect/>
          </a:stretch>
        </p:blipFill>
        <p:spPr>
          <a:xfrm rot="729287">
            <a:off x="4098672" y="1656544"/>
            <a:ext cx="1168505" cy="837414"/>
          </a:xfrm>
          <a:prstGeom prst="rect">
            <a:avLst/>
          </a:prstGeom>
          <a:noFill/>
          <a:ln>
            <a:noFill/>
          </a:ln>
        </p:spPr>
      </p:pic>
      <p:pic>
        <p:nvPicPr>
          <p:cNvPr id="1158" name="Google Shape;1158;p97"/>
          <p:cNvPicPr preferRelativeResize="0"/>
          <p:nvPr/>
        </p:nvPicPr>
        <p:blipFill>
          <a:blip r:embed="rId3">
            <a:alphaModFix amt="86000"/>
          </a:blip>
          <a:stretch>
            <a:fillRect/>
          </a:stretch>
        </p:blipFill>
        <p:spPr>
          <a:xfrm rot="-10799985">
            <a:off x="4098671" y="3098744"/>
            <a:ext cx="1168506" cy="837414"/>
          </a:xfrm>
          <a:prstGeom prst="rect">
            <a:avLst/>
          </a:prstGeom>
          <a:noFill/>
          <a:ln>
            <a:noFill/>
          </a:ln>
        </p:spPr>
      </p:pic>
      <p:grpSp>
        <p:nvGrpSpPr>
          <p:cNvPr id="1159" name="Google Shape;1159;p97"/>
          <p:cNvGrpSpPr/>
          <p:nvPr/>
        </p:nvGrpSpPr>
        <p:grpSpPr>
          <a:xfrm>
            <a:off x="4525955" y="1875094"/>
            <a:ext cx="313935" cy="400341"/>
            <a:chOff x="5718425" y="3228775"/>
            <a:chExt cx="211975" cy="270300"/>
          </a:xfrm>
        </p:grpSpPr>
        <p:sp>
          <p:nvSpPr>
            <p:cNvPr id="1160" name="Google Shape;1160;p97"/>
            <p:cNvSpPr/>
            <p:nvPr/>
          </p:nvSpPr>
          <p:spPr>
            <a:xfrm>
              <a:off x="5718425" y="3228775"/>
              <a:ext cx="211975" cy="270300"/>
            </a:xfrm>
            <a:custGeom>
              <a:rect b="b" l="l" r="r" t="t"/>
              <a:pathLst>
                <a:path extrusionOk="0" h="10812" w="8479">
                  <a:moveTo>
                    <a:pt x="4148" y="1039"/>
                  </a:moveTo>
                  <a:cubicBezTo>
                    <a:pt x="4218" y="1039"/>
                    <a:pt x="4289" y="1041"/>
                    <a:pt x="4358" y="1045"/>
                  </a:cubicBezTo>
                  <a:cubicBezTo>
                    <a:pt x="5168" y="1093"/>
                    <a:pt x="5930" y="1426"/>
                    <a:pt x="6502" y="1998"/>
                  </a:cubicBezTo>
                  <a:cubicBezTo>
                    <a:pt x="7407" y="2903"/>
                    <a:pt x="7288" y="4046"/>
                    <a:pt x="6621" y="4998"/>
                  </a:cubicBezTo>
                  <a:cubicBezTo>
                    <a:pt x="6359" y="5379"/>
                    <a:pt x="6073" y="5737"/>
                    <a:pt x="5859" y="6141"/>
                  </a:cubicBezTo>
                  <a:cubicBezTo>
                    <a:pt x="5573" y="6641"/>
                    <a:pt x="5478" y="7213"/>
                    <a:pt x="5097" y="7689"/>
                  </a:cubicBezTo>
                  <a:cubicBezTo>
                    <a:pt x="4841" y="8002"/>
                    <a:pt x="4483" y="8128"/>
                    <a:pt x="4114" y="8128"/>
                  </a:cubicBezTo>
                  <a:cubicBezTo>
                    <a:pt x="3865" y="8128"/>
                    <a:pt x="3612" y="8071"/>
                    <a:pt x="3382" y="7975"/>
                  </a:cubicBezTo>
                  <a:cubicBezTo>
                    <a:pt x="2834" y="7594"/>
                    <a:pt x="2906" y="6713"/>
                    <a:pt x="2596" y="6189"/>
                  </a:cubicBezTo>
                  <a:cubicBezTo>
                    <a:pt x="2167" y="5475"/>
                    <a:pt x="1572" y="4951"/>
                    <a:pt x="1286" y="4141"/>
                  </a:cubicBezTo>
                  <a:cubicBezTo>
                    <a:pt x="555" y="2129"/>
                    <a:pt x="2456" y="1039"/>
                    <a:pt x="4148" y="1039"/>
                  </a:cubicBezTo>
                  <a:close/>
                  <a:moveTo>
                    <a:pt x="4081" y="1"/>
                  </a:moveTo>
                  <a:cubicBezTo>
                    <a:pt x="2243" y="1"/>
                    <a:pt x="279" y="1023"/>
                    <a:pt x="119" y="2998"/>
                  </a:cubicBezTo>
                  <a:cubicBezTo>
                    <a:pt x="0" y="4379"/>
                    <a:pt x="762" y="5665"/>
                    <a:pt x="1644" y="6689"/>
                  </a:cubicBezTo>
                  <a:lnTo>
                    <a:pt x="1691" y="6737"/>
                  </a:lnTo>
                  <a:cubicBezTo>
                    <a:pt x="1763" y="7022"/>
                    <a:pt x="1858" y="7308"/>
                    <a:pt x="1977" y="7594"/>
                  </a:cubicBezTo>
                  <a:cubicBezTo>
                    <a:pt x="2120" y="7999"/>
                    <a:pt x="2358" y="8380"/>
                    <a:pt x="2668" y="8713"/>
                  </a:cubicBezTo>
                  <a:cubicBezTo>
                    <a:pt x="2763" y="9142"/>
                    <a:pt x="2834" y="9499"/>
                    <a:pt x="3215" y="9785"/>
                  </a:cubicBezTo>
                  <a:cubicBezTo>
                    <a:pt x="3261" y="10287"/>
                    <a:pt x="3613" y="10812"/>
                    <a:pt x="4146" y="10812"/>
                  </a:cubicBezTo>
                  <a:cubicBezTo>
                    <a:pt x="4169" y="10812"/>
                    <a:pt x="4192" y="10811"/>
                    <a:pt x="4216" y="10809"/>
                  </a:cubicBezTo>
                  <a:cubicBezTo>
                    <a:pt x="4597" y="10761"/>
                    <a:pt x="4906" y="10499"/>
                    <a:pt x="5025" y="10142"/>
                  </a:cubicBezTo>
                  <a:cubicBezTo>
                    <a:pt x="5025" y="10095"/>
                    <a:pt x="5049" y="10023"/>
                    <a:pt x="5049" y="9975"/>
                  </a:cubicBezTo>
                  <a:cubicBezTo>
                    <a:pt x="5287" y="9975"/>
                    <a:pt x="5478" y="9809"/>
                    <a:pt x="5525" y="9594"/>
                  </a:cubicBezTo>
                  <a:cubicBezTo>
                    <a:pt x="5644" y="9261"/>
                    <a:pt x="5692" y="8904"/>
                    <a:pt x="5692" y="8570"/>
                  </a:cubicBezTo>
                  <a:cubicBezTo>
                    <a:pt x="5692" y="8547"/>
                    <a:pt x="5692" y="8547"/>
                    <a:pt x="5692" y="8523"/>
                  </a:cubicBezTo>
                  <a:cubicBezTo>
                    <a:pt x="6454" y="7785"/>
                    <a:pt x="6740" y="6594"/>
                    <a:pt x="7383" y="5713"/>
                  </a:cubicBezTo>
                  <a:cubicBezTo>
                    <a:pt x="8264" y="4522"/>
                    <a:pt x="8478" y="3355"/>
                    <a:pt x="7788" y="1998"/>
                  </a:cubicBezTo>
                  <a:cubicBezTo>
                    <a:pt x="7264" y="997"/>
                    <a:pt x="6192" y="378"/>
                    <a:pt x="5120" y="116"/>
                  </a:cubicBezTo>
                  <a:cubicBezTo>
                    <a:pt x="4788" y="39"/>
                    <a:pt x="4437" y="1"/>
                    <a:pt x="40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97"/>
            <p:cNvSpPr/>
            <p:nvPr/>
          </p:nvSpPr>
          <p:spPr>
            <a:xfrm>
              <a:off x="5757125" y="3276250"/>
              <a:ext cx="49425" cy="53150"/>
            </a:xfrm>
            <a:custGeom>
              <a:rect b="b" l="l" r="r" t="t"/>
              <a:pathLst>
                <a:path extrusionOk="0" h="2126" w="1977">
                  <a:moveTo>
                    <a:pt x="1426" y="0"/>
                  </a:moveTo>
                  <a:cubicBezTo>
                    <a:pt x="1372" y="0"/>
                    <a:pt x="1317" y="9"/>
                    <a:pt x="1262" y="27"/>
                  </a:cubicBezTo>
                  <a:cubicBezTo>
                    <a:pt x="643" y="265"/>
                    <a:pt x="191" y="813"/>
                    <a:pt x="72" y="1456"/>
                  </a:cubicBezTo>
                  <a:cubicBezTo>
                    <a:pt x="0" y="1742"/>
                    <a:pt x="167" y="2028"/>
                    <a:pt x="429" y="2099"/>
                  </a:cubicBezTo>
                  <a:cubicBezTo>
                    <a:pt x="484" y="2117"/>
                    <a:pt x="539" y="2126"/>
                    <a:pt x="592" y="2126"/>
                  </a:cubicBezTo>
                  <a:cubicBezTo>
                    <a:pt x="816" y="2126"/>
                    <a:pt x="1014" y="1973"/>
                    <a:pt x="1072" y="1742"/>
                  </a:cubicBezTo>
                  <a:cubicBezTo>
                    <a:pt x="1120" y="1575"/>
                    <a:pt x="1167" y="1408"/>
                    <a:pt x="1262" y="1266"/>
                  </a:cubicBezTo>
                  <a:cubicBezTo>
                    <a:pt x="1334" y="1146"/>
                    <a:pt x="1429" y="1075"/>
                    <a:pt x="1548" y="1027"/>
                  </a:cubicBezTo>
                  <a:cubicBezTo>
                    <a:pt x="1834" y="956"/>
                    <a:pt x="1977" y="670"/>
                    <a:pt x="1929" y="384"/>
                  </a:cubicBezTo>
                  <a:cubicBezTo>
                    <a:pt x="1852" y="153"/>
                    <a:pt x="1651" y="0"/>
                    <a:pt x="14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2" name="Google Shape;1162;p97"/>
          <p:cNvPicPr preferRelativeResize="0"/>
          <p:nvPr/>
        </p:nvPicPr>
        <p:blipFill>
          <a:blip r:embed="rId4">
            <a:alphaModFix amt="80000"/>
          </a:blip>
          <a:stretch>
            <a:fillRect/>
          </a:stretch>
        </p:blipFill>
        <p:spPr>
          <a:xfrm flipH="1" rot="-10454653">
            <a:off x="5419058" y="1390802"/>
            <a:ext cx="1423234" cy="645596"/>
          </a:xfrm>
          <a:prstGeom prst="rect">
            <a:avLst/>
          </a:prstGeom>
          <a:noFill/>
          <a:ln>
            <a:noFill/>
          </a:ln>
        </p:spPr>
      </p:pic>
      <p:pic>
        <p:nvPicPr>
          <p:cNvPr id="1163" name="Google Shape;1163;p97"/>
          <p:cNvPicPr preferRelativeResize="0"/>
          <p:nvPr/>
        </p:nvPicPr>
        <p:blipFill>
          <a:blip r:embed="rId4">
            <a:alphaModFix amt="80000"/>
          </a:blip>
          <a:stretch>
            <a:fillRect/>
          </a:stretch>
        </p:blipFill>
        <p:spPr>
          <a:xfrm flipH="1" rot="-25">
            <a:off x="2600357" y="3792902"/>
            <a:ext cx="1423234" cy="645596"/>
          </a:xfrm>
          <a:prstGeom prst="rect">
            <a:avLst/>
          </a:prstGeom>
          <a:noFill/>
          <a:ln>
            <a:noFill/>
          </a:ln>
        </p:spPr>
      </p:pic>
      <p:sp>
        <p:nvSpPr>
          <p:cNvPr id="1164" name="Google Shape;1164;p97"/>
          <p:cNvSpPr txBox="1"/>
          <p:nvPr/>
        </p:nvSpPr>
        <p:spPr>
          <a:xfrm>
            <a:off x="1790325" y="1623575"/>
            <a:ext cx="1908900" cy="48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Venus</a:t>
            </a:r>
            <a:endParaRPr b="1" sz="2100">
              <a:solidFill>
                <a:schemeClr val="accent2"/>
              </a:solidFill>
              <a:latin typeface="Concert One"/>
              <a:ea typeface="Concert One"/>
              <a:cs typeface="Concert One"/>
              <a:sym typeface="Concert One"/>
            </a:endParaRPr>
          </a:p>
        </p:txBody>
      </p:sp>
      <p:sp>
        <p:nvSpPr>
          <p:cNvPr id="1165" name="Google Shape;1165;p97"/>
          <p:cNvSpPr txBox="1"/>
          <p:nvPr/>
        </p:nvSpPr>
        <p:spPr>
          <a:xfrm>
            <a:off x="1790341" y="1960497"/>
            <a:ext cx="1908900" cy="5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ono Medium"/>
                <a:ea typeface="Roboto Mono Medium"/>
                <a:cs typeface="Roboto Mono Medium"/>
                <a:sym typeface="Roboto Mono Medium"/>
              </a:rPr>
              <a:t>Venus has a</a:t>
            </a:r>
            <a:endParaRPr>
              <a:solidFill>
                <a:schemeClr val="dk1"/>
              </a:solidFill>
              <a:latin typeface="Roboto Mono Medium"/>
              <a:ea typeface="Roboto Mono Medium"/>
              <a:cs typeface="Roboto Mono Medium"/>
              <a:sym typeface="Roboto Mono Medium"/>
            </a:endParaRPr>
          </a:p>
          <a:p>
            <a:pPr indent="0" lvl="0" marL="0" rtl="0" algn="ctr">
              <a:spcBef>
                <a:spcPts val="0"/>
              </a:spcBef>
              <a:spcAft>
                <a:spcPts val="0"/>
              </a:spcAft>
              <a:buNone/>
            </a:pPr>
            <a:r>
              <a:rPr lang="en">
                <a:solidFill>
                  <a:schemeClr val="dk1"/>
                </a:solidFill>
                <a:latin typeface="Roboto Mono Medium"/>
                <a:ea typeface="Roboto Mono Medium"/>
                <a:cs typeface="Roboto Mono Medium"/>
                <a:sym typeface="Roboto Mono Medium"/>
              </a:rPr>
              <a:t>beautiful name</a:t>
            </a:r>
            <a:endParaRPr>
              <a:solidFill>
                <a:schemeClr val="dk1"/>
              </a:solidFill>
              <a:latin typeface="Roboto Mono Medium"/>
              <a:ea typeface="Roboto Mono Medium"/>
              <a:cs typeface="Roboto Mono Medium"/>
              <a:sym typeface="Roboto Mono Medium"/>
            </a:endParaRPr>
          </a:p>
        </p:txBody>
      </p:sp>
      <p:sp>
        <p:nvSpPr>
          <p:cNvPr id="1166" name="Google Shape;1166;p97"/>
          <p:cNvSpPr txBox="1"/>
          <p:nvPr/>
        </p:nvSpPr>
        <p:spPr>
          <a:xfrm>
            <a:off x="5718453" y="2275425"/>
            <a:ext cx="1908900" cy="48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Mars</a:t>
            </a:r>
            <a:endParaRPr b="1" sz="2100">
              <a:solidFill>
                <a:schemeClr val="accent2"/>
              </a:solidFill>
              <a:latin typeface="Concert One"/>
              <a:ea typeface="Concert One"/>
              <a:cs typeface="Concert One"/>
              <a:sym typeface="Concert One"/>
            </a:endParaRPr>
          </a:p>
        </p:txBody>
      </p:sp>
      <p:sp>
        <p:nvSpPr>
          <p:cNvPr id="1167" name="Google Shape;1167;p97"/>
          <p:cNvSpPr txBox="1"/>
          <p:nvPr/>
        </p:nvSpPr>
        <p:spPr>
          <a:xfrm>
            <a:off x="5718460" y="2612347"/>
            <a:ext cx="1908900" cy="5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ono Medium"/>
                <a:ea typeface="Roboto Mono Medium"/>
                <a:cs typeface="Roboto Mono Medium"/>
                <a:sym typeface="Roboto Mono Medium"/>
              </a:rPr>
              <a:t>Mars is actually a cold place</a:t>
            </a:r>
            <a:endParaRPr>
              <a:solidFill>
                <a:schemeClr val="dk1"/>
              </a:solidFill>
              <a:latin typeface="Roboto Mono Medium"/>
              <a:ea typeface="Roboto Mono Medium"/>
              <a:cs typeface="Roboto Mono Medium"/>
              <a:sym typeface="Roboto Mono Medium"/>
            </a:endParaRPr>
          </a:p>
        </p:txBody>
      </p:sp>
      <p:sp>
        <p:nvSpPr>
          <p:cNvPr id="1168" name="Google Shape;1168;p97"/>
          <p:cNvSpPr txBox="1"/>
          <p:nvPr/>
        </p:nvSpPr>
        <p:spPr>
          <a:xfrm>
            <a:off x="1790312" y="2748563"/>
            <a:ext cx="1908900" cy="48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Saturn</a:t>
            </a:r>
            <a:endParaRPr b="1" sz="2100">
              <a:solidFill>
                <a:schemeClr val="accent2"/>
              </a:solidFill>
              <a:latin typeface="Concert One"/>
              <a:ea typeface="Concert One"/>
              <a:cs typeface="Concert One"/>
              <a:sym typeface="Concert One"/>
            </a:endParaRPr>
          </a:p>
        </p:txBody>
      </p:sp>
      <p:sp>
        <p:nvSpPr>
          <p:cNvPr id="1169" name="Google Shape;1169;p97"/>
          <p:cNvSpPr txBox="1"/>
          <p:nvPr/>
        </p:nvSpPr>
        <p:spPr>
          <a:xfrm>
            <a:off x="1790329" y="3085484"/>
            <a:ext cx="1908900" cy="5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ono Medium"/>
                <a:ea typeface="Roboto Mono Medium"/>
                <a:cs typeface="Roboto Mono Medium"/>
                <a:sym typeface="Roboto Mono Medium"/>
              </a:rPr>
              <a:t>Only Saturn</a:t>
            </a:r>
            <a:endParaRPr>
              <a:solidFill>
                <a:schemeClr val="dk1"/>
              </a:solidFill>
              <a:latin typeface="Roboto Mono Medium"/>
              <a:ea typeface="Roboto Mono Medium"/>
              <a:cs typeface="Roboto Mono Medium"/>
              <a:sym typeface="Roboto Mono Medium"/>
            </a:endParaRPr>
          </a:p>
          <a:p>
            <a:pPr indent="0" lvl="0" marL="0" rtl="0" algn="ctr">
              <a:spcBef>
                <a:spcPts val="0"/>
              </a:spcBef>
              <a:spcAft>
                <a:spcPts val="0"/>
              </a:spcAft>
              <a:buNone/>
            </a:pPr>
            <a:r>
              <a:rPr lang="en">
                <a:solidFill>
                  <a:schemeClr val="dk1"/>
                </a:solidFill>
                <a:latin typeface="Roboto Mono Medium"/>
                <a:ea typeface="Roboto Mono Medium"/>
                <a:cs typeface="Roboto Mono Medium"/>
                <a:sym typeface="Roboto Mono Medium"/>
              </a:rPr>
              <a:t>has rings</a:t>
            </a:r>
            <a:endParaRPr>
              <a:solidFill>
                <a:schemeClr val="dk1"/>
              </a:solidFill>
              <a:latin typeface="Roboto Mono Medium"/>
              <a:ea typeface="Roboto Mono Medium"/>
              <a:cs typeface="Roboto Mono Medium"/>
              <a:sym typeface="Roboto Mono Medium"/>
            </a:endParaRPr>
          </a:p>
        </p:txBody>
      </p:sp>
      <p:sp>
        <p:nvSpPr>
          <p:cNvPr id="1170" name="Google Shape;1170;p97"/>
          <p:cNvSpPr txBox="1"/>
          <p:nvPr/>
        </p:nvSpPr>
        <p:spPr>
          <a:xfrm>
            <a:off x="5718453" y="3406250"/>
            <a:ext cx="1908900" cy="48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Neptune</a:t>
            </a:r>
            <a:endParaRPr b="1" sz="2100">
              <a:solidFill>
                <a:schemeClr val="accent2"/>
              </a:solidFill>
              <a:latin typeface="Concert One"/>
              <a:ea typeface="Concert One"/>
              <a:cs typeface="Concert One"/>
              <a:sym typeface="Concert One"/>
            </a:endParaRPr>
          </a:p>
        </p:txBody>
      </p:sp>
      <p:sp>
        <p:nvSpPr>
          <p:cNvPr id="1171" name="Google Shape;1171;p97"/>
          <p:cNvSpPr txBox="1"/>
          <p:nvPr/>
        </p:nvSpPr>
        <p:spPr>
          <a:xfrm>
            <a:off x="5718460" y="3779322"/>
            <a:ext cx="1908900" cy="4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ono Medium"/>
                <a:ea typeface="Roboto Mono Medium"/>
                <a:cs typeface="Roboto Mono Medium"/>
                <a:sym typeface="Roboto Mono Medium"/>
              </a:rPr>
              <a:t>Neptune is far from the Sun</a:t>
            </a:r>
            <a:endParaRPr>
              <a:solidFill>
                <a:schemeClr val="dk1"/>
              </a:solidFill>
              <a:latin typeface="Roboto Mono Medium"/>
              <a:ea typeface="Roboto Mono Medium"/>
              <a:cs typeface="Roboto Mono Medium"/>
              <a:sym typeface="Roboto Mono Medium"/>
            </a:endParaRPr>
          </a:p>
        </p:txBody>
      </p:sp>
      <p:grpSp>
        <p:nvGrpSpPr>
          <p:cNvPr id="1172" name="Google Shape;1172;p97"/>
          <p:cNvGrpSpPr/>
          <p:nvPr/>
        </p:nvGrpSpPr>
        <p:grpSpPr>
          <a:xfrm>
            <a:off x="4525949" y="3340658"/>
            <a:ext cx="313945" cy="353597"/>
            <a:chOff x="2239125" y="3216975"/>
            <a:chExt cx="232225" cy="261575"/>
          </a:xfrm>
        </p:grpSpPr>
        <p:sp>
          <p:nvSpPr>
            <p:cNvPr id="1173" name="Google Shape;1173;p97"/>
            <p:cNvSpPr/>
            <p:nvPr/>
          </p:nvSpPr>
          <p:spPr>
            <a:xfrm>
              <a:off x="2239125" y="3216975"/>
              <a:ext cx="232225" cy="261575"/>
            </a:xfrm>
            <a:custGeom>
              <a:rect b="b" l="l" r="r" t="t"/>
              <a:pathLst>
                <a:path extrusionOk="0" h="10463" w="9289">
                  <a:moveTo>
                    <a:pt x="4859" y="4482"/>
                  </a:moveTo>
                  <a:cubicBezTo>
                    <a:pt x="6008" y="4482"/>
                    <a:pt x="7157" y="4494"/>
                    <a:pt x="8312" y="4542"/>
                  </a:cubicBezTo>
                  <a:cubicBezTo>
                    <a:pt x="8336" y="5518"/>
                    <a:pt x="8288" y="6447"/>
                    <a:pt x="8264" y="7399"/>
                  </a:cubicBezTo>
                  <a:cubicBezTo>
                    <a:pt x="8264" y="8114"/>
                    <a:pt x="8288" y="8638"/>
                    <a:pt x="7621" y="9042"/>
                  </a:cubicBezTo>
                  <a:cubicBezTo>
                    <a:pt x="6986" y="9437"/>
                    <a:pt x="6159" y="9548"/>
                    <a:pt x="5338" y="9548"/>
                  </a:cubicBezTo>
                  <a:cubicBezTo>
                    <a:pt x="4773" y="9548"/>
                    <a:pt x="4211" y="9496"/>
                    <a:pt x="3716" y="9447"/>
                  </a:cubicBezTo>
                  <a:cubicBezTo>
                    <a:pt x="3215" y="9376"/>
                    <a:pt x="2692" y="9281"/>
                    <a:pt x="2191" y="9138"/>
                  </a:cubicBezTo>
                  <a:cubicBezTo>
                    <a:pt x="1739" y="9019"/>
                    <a:pt x="1596" y="8995"/>
                    <a:pt x="1453" y="8542"/>
                  </a:cubicBezTo>
                  <a:cubicBezTo>
                    <a:pt x="1096" y="7280"/>
                    <a:pt x="1334" y="5827"/>
                    <a:pt x="1406" y="4494"/>
                  </a:cubicBezTo>
                  <a:cubicBezTo>
                    <a:pt x="2561" y="4494"/>
                    <a:pt x="3710" y="4482"/>
                    <a:pt x="4859" y="4482"/>
                  </a:cubicBezTo>
                  <a:close/>
                  <a:moveTo>
                    <a:pt x="4864" y="0"/>
                  </a:moveTo>
                  <a:cubicBezTo>
                    <a:pt x="4242" y="0"/>
                    <a:pt x="3618" y="112"/>
                    <a:pt x="3073" y="303"/>
                  </a:cubicBezTo>
                  <a:cubicBezTo>
                    <a:pt x="1620" y="803"/>
                    <a:pt x="1239" y="2208"/>
                    <a:pt x="1167" y="3589"/>
                  </a:cubicBezTo>
                  <a:lnTo>
                    <a:pt x="953" y="3589"/>
                  </a:lnTo>
                  <a:cubicBezTo>
                    <a:pt x="834" y="3589"/>
                    <a:pt x="691" y="3637"/>
                    <a:pt x="620" y="3756"/>
                  </a:cubicBezTo>
                  <a:cubicBezTo>
                    <a:pt x="548" y="3827"/>
                    <a:pt x="501" y="3946"/>
                    <a:pt x="501" y="4041"/>
                  </a:cubicBezTo>
                  <a:cubicBezTo>
                    <a:pt x="477" y="5637"/>
                    <a:pt x="0" y="7685"/>
                    <a:pt x="715" y="9185"/>
                  </a:cubicBezTo>
                  <a:cubicBezTo>
                    <a:pt x="1191" y="10209"/>
                    <a:pt x="2763" y="10257"/>
                    <a:pt x="3739" y="10352"/>
                  </a:cubicBezTo>
                  <a:cubicBezTo>
                    <a:pt x="4225" y="10417"/>
                    <a:pt x="4750" y="10463"/>
                    <a:pt x="5281" y="10463"/>
                  </a:cubicBezTo>
                  <a:cubicBezTo>
                    <a:pt x="6312" y="10463"/>
                    <a:pt x="7368" y="10291"/>
                    <a:pt x="8216" y="9757"/>
                  </a:cubicBezTo>
                  <a:cubicBezTo>
                    <a:pt x="8764" y="9423"/>
                    <a:pt x="9121" y="8852"/>
                    <a:pt x="9193" y="8233"/>
                  </a:cubicBezTo>
                  <a:cubicBezTo>
                    <a:pt x="9288" y="6852"/>
                    <a:pt x="9288" y="5470"/>
                    <a:pt x="9193" y="4089"/>
                  </a:cubicBezTo>
                  <a:cubicBezTo>
                    <a:pt x="9169" y="3851"/>
                    <a:pt x="8979" y="3660"/>
                    <a:pt x="8740" y="3637"/>
                  </a:cubicBezTo>
                  <a:cubicBezTo>
                    <a:pt x="7516" y="3584"/>
                    <a:pt x="6292" y="3568"/>
                    <a:pt x="5064" y="3568"/>
                  </a:cubicBezTo>
                  <a:cubicBezTo>
                    <a:pt x="4070" y="3568"/>
                    <a:pt x="3073" y="3578"/>
                    <a:pt x="2072" y="3589"/>
                  </a:cubicBezTo>
                  <a:cubicBezTo>
                    <a:pt x="2120" y="2708"/>
                    <a:pt x="2287" y="1803"/>
                    <a:pt x="3073" y="1303"/>
                  </a:cubicBezTo>
                  <a:cubicBezTo>
                    <a:pt x="3504" y="1040"/>
                    <a:pt x="4158" y="893"/>
                    <a:pt x="4817" y="893"/>
                  </a:cubicBezTo>
                  <a:cubicBezTo>
                    <a:pt x="5651" y="893"/>
                    <a:pt x="6494" y="1128"/>
                    <a:pt x="6907" y="1660"/>
                  </a:cubicBezTo>
                  <a:cubicBezTo>
                    <a:pt x="7012" y="1800"/>
                    <a:pt x="7154" y="1858"/>
                    <a:pt x="7294" y="1858"/>
                  </a:cubicBezTo>
                  <a:cubicBezTo>
                    <a:pt x="7628" y="1858"/>
                    <a:pt x="7945" y="1527"/>
                    <a:pt x="7693" y="1208"/>
                  </a:cubicBezTo>
                  <a:cubicBezTo>
                    <a:pt x="7041" y="343"/>
                    <a:pt x="5954" y="0"/>
                    <a:pt x="486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97"/>
            <p:cNvSpPr/>
            <p:nvPr/>
          </p:nvSpPr>
          <p:spPr>
            <a:xfrm>
              <a:off x="2346875" y="3365325"/>
              <a:ext cx="24450" cy="56725"/>
            </a:xfrm>
            <a:custGeom>
              <a:rect b="b" l="l" r="r" t="t"/>
              <a:pathLst>
                <a:path extrusionOk="0" h="2269" w="978">
                  <a:moveTo>
                    <a:pt x="513" y="1"/>
                  </a:moveTo>
                  <a:cubicBezTo>
                    <a:pt x="281" y="1"/>
                    <a:pt x="49" y="155"/>
                    <a:pt x="49" y="465"/>
                  </a:cubicBezTo>
                  <a:cubicBezTo>
                    <a:pt x="49" y="918"/>
                    <a:pt x="1" y="1370"/>
                    <a:pt x="25" y="1822"/>
                  </a:cubicBezTo>
                  <a:cubicBezTo>
                    <a:pt x="37" y="2120"/>
                    <a:pt x="275" y="2269"/>
                    <a:pt x="507" y="2269"/>
                  </a:cubicBezTo>
                  <a:cubicBezTo>
                    <a:pt x="739" y="2269"/>
                    <a:pt x="965" y="2120"/>
                    <a:pt x="953" y="1822"/>
                  </a:cubicBezTo>
                  <a:cubicBezTo>
                    <a:pt x="930" y="1370"/>
                    <a:pt x="977" y="918"/>
                    <a:pt x="977" y="465"/>
                  </a:cubicBezTo>
                  <a:cubicBezTo>
                    <a:pt x="977" y="155"/>
                    <a:pt x="745" y="1"/>
                    <a:pt x="5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62"/>
                                        </p:tgtEl>
                                        <p:attrNameLst>
                                          <p:attrName>style.visibility</p:attrName>
                                        </p:attrNameLst>
                                      </p:cBhvr>
                                      <p:to>
                                        <p:strVal val="visible"/>
                                      </p:to>
                                    </p:set>
                                    <p:animEffect filter="fade" transition="in">
                                      <p:cBhvr>
                                        <p:cTn dur="1000"/>
                                        <p:tgtEl>
                                          <p:spTgt spid="116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63"/>
                                        </p:tgtEl>
                                        <p:attrNameLst>
                                          <p:attrName>style.visibility</p:attrName>
                                        </p:attrNameLst>
                                      </p:cBhvr>
                                      <p:to>
                                        <p:strVal val="visible"/>
                                      </p:to>
                                    </p:set>
                                    <p:animEffect filter="fade" transition="in">
                                      <p:cBhvr>
                                        <p:cTn dur="1000"/>
                                        <p:tgtEl>
                                          <p:spTgt spid="1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98"/>
          <p:cNvSpPr txBox="1"/>
          <p:nvPr>
            <p:ph type="title"/>
          </p:nvPr>
        </p:nvSpPr>
        <p:spPr>
          <a:xfrm>
            <a:off x="1002325" y="711175"/>
            <a:ext cx="3273900" cy="8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a:t>
            </a:r>
            <a:r>
              <a:rPr lang="en"/>
              <a:t>geography of your country</a:t>
            </a:r>
            <a:endParaRPr/>
          </a:p>
        </p:txBody>
      </p:sp>
      <p:sp>
        <p:nvSpPr>
          <p:cNvPr id="1180" name="Google Shape;1180;p98"/>
          <p:cNvSpPr/>
          <p:nvPr/>
        </p:nvSpPr>
        <p:spPr>
          <a:xfrm>
            <a:off x="1035200" y="1963188"/>
            <a:ext cx="3046750" cy="1885820"/>
          </a:xfrm>
          <a:custGeom>
            <a:rect b="b" l="l" r="r" t="t"/>
            <a:pathLst>
              <a:path extrusionOk="0" h="144369" w="233244">
                <a:moveTo>
                  <a:pt x="22808" y="1"/>
                </a:moveTo>
                <a:cubicBezTo>
                  <a:pt x="23579" y="3040"/>
                  <a:pt x="22324" y="6493"/>
                  <a:pt x="19777" y="8322"/>
                </a:cubicBezTo>
                <a:cubicBezTo>
                  <a:pt x="19226" y="7089"/>
                  <a:pt x="19768" y="5479"/>
                  <a:pt x="20947" y="4825"/>
                </a:cubicBezTo>
                <a:cubicBezTo>
                  <a:pt x="19275" y="3184"/>
                  <a:pt x="17154" y="2076"/>
                  <a:pt x="14854" y="1628"/>
                </a:cubicBezTo>
                <a:lnTo>
                  <a:pt x="14854" y="1628"/>
                </a:lnTo>
                <a:cubicBezTo>
                  <a:pt x="15737" y="8380"/>
                  <a:pt x="14334" y="15415"/>
                  <a:pt x="10922" y="21306"/>
                </a:cubicBezTo>
                <a:cubicBezTo>
                  <a:pt x="9124" y="24409"/>
                  <a:pt x="6752" y="27305"/>
                  <a:pt x="6017" y="30811"/>
                </a:cubicBezTo>
                <a:cubicBezTo>
                  <a:pt x="5174" y="34802"/>
                  <a:pt x="6430" y="39514"/>
                  <a:pt x="3793" y="42626"/>
                </a:cubicBezTo>
                <a:cubicBezTo>
                  <a:pt x="2332" y="44343"/>
                  <a:pt x="1874" y="46746"/>
                  <a:pt x="1251" y="48921"/>
                </a:cubicBezTo>
                <a:cubicBezTo>
                  <a:pt x="628" y="51077"/>
                  <a:pt x="0" y="53337"/>
                  <a:pt x="471" y="55529"/>
                </a:cubicBezTo>
                <a:cubicBezTo>
                  <a:pt x="801" y="57055"/>
                  <a:pt x="2001" y="58617"/>
                  <a:pt x="3503" y="58617"/>
                </a:cubicBezTo>
                <a:cubicBezTo>
                  <a:pt x="3612" y="58617"/>
                  <a:pt x="3722" y="58608"/>
                  <a:pt x="3834" y="58592"/>
                </a:cubicBezTo>
                <a:cubicBezTo>
                  <a:pt x="4623" y="58470"/>
                  <a:pt x="5286" y="57932"/>
                  <a:pt x="6062" y="57753"/>
                </a:cubicBezTo>
                <a:cubicBezTo>
                  <a:pt x="6172" y="57728"/>
                  <a:pt x="6288" y="57716"/>
                  <a:pt x="6405" y="57716"/>
                </a:cubicBezTo>
                <a:cubicBezTo>
                  <a:pt x="7115" y="57716"/>
                  <a:pt x="7874" y="58164"/>
                  <a:pt x="7770" y="58838"/>
                </a:cubicBezTo>
                <a:cubicBezTo>
                  <a:pt x="7725" y="59147"/>
                  <a:pt x="7506" y="59399"/>
                  <a:pt x="7290" y="59623"/>
                </a:cubicBezTo>
                <a:cubicBezTo>
                  <a:pt x="6528" y="60416"/>
                  <a:pt x="5645" y="61116"/>
                  <a:pt x="5084" y="62062"/>
                </a:cubicBezTo>
                <a:cubicBezTo>
                  <a:pt x="4524" y="63008"/>
                  <a:pt x="4358" y="64304"/>
                  <a:pt x="5058" y="65155"/>
                </a:cubicBezTo>
                <a:cubicBezTo>
                  <a:pt x="5703" y="65940"/>
                  <a:pt x="7048" y="66456"/>
                  <a:pt x="6829" y="67447"/>
                </a:cubicBezTo>
                <a:cubicBezTo>
                  <a:pt x="6622" y="68375"/>
                  <a:pt x="5067" y="68751"/>
                  <a:pt x="5264" y="69679"/>
                </a:cubicBezTo>
                <a:cubicBezTo>
                  <a:pt x="5318" y="69939"/>
                  <a:pt x="5506" y="70141"/>
                  <a:pt x="5685" y="70334"/>
                </a:cubicBezTo>
                <a:cubicBezTo>
                  <a:pt x="8263" y="73185"/>
                  <a:pt x="9734" y="77413"/>
                  <a:pt x="8891" y="81166"/>
                </a:cubicBezTo>
                <a:lnTo>
                  <a:pt x="15311" y="86152"/>
                </a:lnTo>
                <a:cubicBezTo>
                  <a:pt x="17073" y="87524"/>
                  <a:pt x="18952" y="89923"/>
                  <a:pt x="21068" y="90631"/>
                </a:cubicBezTo>
                <a:cubicBezTo>
                  <a:pt x="21194" y="92904"/>
                  <a:pt x="21503" y="94680"/>
                  <a:pt x="21629" y="96948"/>
                </a:cubicBezTo>
                <a:cubicBezTo>
                  <a:pt x="24655" y="96823"/>
                  <a:pt x="27816" y="96733"/>
                  <a:pt x="30842" y="96612"/>
                </a:cubicBezTo>
                <a:cubicBezTo>
                  <a:pt x="32658" y="98724"/>
                  <a:pt x="35003" y="101423"/>
                  <a:pt x="37622" y="102373"/>
                </a:cubicBezTo>
                <a:cubicBezTo>
                  <a:pt x="40832" y="103535"/>
                  <a:pt x="43737" y="105404"/>
                  <a:pt x="46790" y="106933"/>
                </a:cubicBezTo>
                <a:cubicBezTo>
                  <a:pt x="49536" y="108306"/>
                  <a:pt x="52524" y="109426"/>
                  <a:pt x="55569" y="109426"/>
                </a:cubicBezTo>
                <a:cubicBezTo>
                  <a:pt x="55915" y="109426"/>
                  <a:pt x="56262" y="109411"/>
                  <a:pt x="56609" y="109381"/>
                </a:cubicBezTo>
                <a:cubicBezTo>
                  <a:pt x="57838" y="109278"/>
                  <a:pt x="59039" y="108973"/>
                  <a:pt x="60255" y="108776"/>
                </a:cubicBezTo>
                <a:cubicBezTo>
                  <a:pt x="61980" y="108491"/>
                  <a:pt x="63998" y="108435"/>
                  <a:pt x="65917" y="108435"/>
                </a:cubicBezTo>
                <a:cubicBezTo>
                  <a:pt x="66775" y="108435"/>
                  <a:pt x="67613" y="108446"/>
                  <a:pt x="68397" y="108453"/>
                </a:cubicBezTo>
                <a:cubicBezTo>
                  <a:pt x="71598" y="111103"/>
                  <a:pt x="74947" y="113959"/>
                  <a:pt x="76297" y="117895"/>
                </a:cubicBezTo>
                <a:cubicBezTo>
                  <a:pt x="76673" y="118985"/>
                  <a:pt x="76880" y="120133"/>
                  <a:pt x="77373" y="121173"/>
                </a:cubicBezTo>
                <a:cubicBezTo>
                  <a:pt x="78126" y="122760"/>
                  <a:pt x="79480" y="123971"/>
                  <a:pt x="80798" y="125132"/>
                </a:cubicBezTo>
                <a:cubicBezTo>
                  <a:pt x="81063" y="125369"/>
                  <a:pt x="81345" y="125616"/>
                  <a:pt x="81695" y="125692"/>
                </a:cubicBezTo>
                <a:cubicBezTo>
                  <a:pt x="81783" y="125712"/>
                  <a:pt x="81869" y="125721"/>
                  <a:pt x="81951" y="125721"/>
                </a:cubicBezTo>
                <a:cubicBezTo>
                  <a:pt x="82934" y="125721"/>
                  <a:pt x="83508" y="124389"/>
                  <a:pt x="84116" y="123495"/>
                </a:cubicBezTo>
                <a:cubicBezTo>
                  <a:pt x="84957" y="122268"/>
                  <a:pt x="86449" y="121688"/>
                  <a:pt x="87960" y="121688"/>
                </a:cubicBezTo>
                <a:cubicBezTo>
                  <a:pt x="88640" y="121688"/>
                  <a:pt x="89323" y="121806"/>
                  <a:pt x="89954" y="122034"/>
                </a:cubicBezTo>
                <a:cubicBezTo>
                  <a:pt x="91985" y="122773"/>
                  <a:pt x="93549" y="124405"/>
                  <a:pt x="94890" y="126100"/>
                </a:cubicBezTo>
                <a:cubicBezTo>
                  <a:pt x="97446" y="129324"/>
                  <a:pt x="99468" y="132942"/>
                  <a:pt x="100871" y="136811"/>
                </a:cubicBezTo>
                <a:cubicBezTo>
                  <a:pt x="101440" y="138376"/>
                  <a:pt x="101952" y="140053"/>
                  <a:pt x="103158" y="141201"/>
                </a:cubicBezTo>
                <a:cubicBezTo>
                  <a:pt x="104332" y="142322"/>
                  <a:pt x="105987" y="142761"/>
                  <a:pt x="107569" y="143160"/>
                </a:cubicBezTo>
                <a:lnTo>
                  <a:pt x="112089" y="144303"/>
                </a:lnTo>
                <a:cubicBezTo>
                  <a:pt x="112219" y="144338"/>
                  <a:pt x="112360" y="144368"/>
                  <a:pt x="112493" y="144368"/>
                </a:cubicBezTo>
                <a:cubicBezTo>
                  <a:pt x="112622" y="144368"/>
                  <a:pt x="112743" y="144340"/>
                  <a:pt x="112842" y="144259"/>
                </a:cubicBezTo>
                <a:cubicBezTo>
                  <a:pt x="113075" y="144061"/>
                  <a:pt x="113026" y="143698"/>
                  <a:pt x="112963" y="143402"/>
                </a:cubicBezTo>
                <a:cubicBezTo>
                  <a:pt x="112483" y="141232"/>
                  <a:pt x="112134" y="138999"/>
                  <a:pt x="112430" y="136798"/>
                </a:cubicBezTo>
                <a:cubicBezTo>
                  <a:pt x="112721" y="134597"/>
                  <a:pt x="113748" y="132413"/>
                  <a:pt x="115568" y="131140"/>
                </a:cubicBezTo>
                <a:cubicBezTo>
                  <a:pt x="116671" y="130364"/>
                  <a:pt x="117994" y="129965"/>
                  <a:pt x="119312" y="129678"/>
                </a:cubicBezTo>
                <a:cubicBezTo>
                  <a:pt x="120348" y="129449"/>
                  <a:pt x="121495" y="129221"/>
                  <a:pt x="122150" y="128387"/>
                </a:cubicBezTo>
                <a:cubicBezTo>
                  <a:pt x="122746" y="127625"/>
                  <a:pt x="122760" y="126584"/>
                  <a:pt x="122930" y="125638"/>
                </a:cubicBezTo>
                <a:cubicBezTo>
                  <a:pt x="123096" y="124692"/>
                  <a:pt x="123881" y="123876"/>
                  <a:pt x="124836" y="123742"/>
                </a:cubicBezTo>
                <a:cubicBezTo>
                  <a:pt x="125142" y="124098"/>
                  <a:pt x="125599" y="124241"/>
                  <a:pt x="126076" y="124241"/>
                </a:cubicBezTo>
                <a:cubicBezTo>
                  <a:pt x="126428" y="124241"/>
                  <a:pt x="126791" y="124163"/>
                  <a:pt x="127113" y="124033"/>
                </a:cubicBezTo>
                <a:cubicBezTo>
                  <a:pt x="127871" y="123728"/>
                  <a:pt x="128521" y="123195"/>
                  <a:pt x="129288" y="122912"/>
                </a:cubicBezTo>
                <a:cubicBezTo>
                  <a:pt x="129770" y="122733"/>
                  <a:pt x="130267" y="122660"/>
                  <a:pt x="130770" y="122660"/>
                </a:cubicBezTo>
                <a:cubicBezTo>
                  <a:pt x="132042" y="122660"/>
                  <a:pt x="133356" y="123127"/>
                  <a:pt x="134596" y="123522"/>
                </a:cubicBezTo>
                <a:cubicBezTo>
                  <a:pt x="135074" y="123673"/>
                  <a:pt x="135573" y="123817"/>
                  <a:pt x="136071" y="123817"/>
                </a:cubicBezTo>
                <a:cubicBezTo>
                  <a:pt x="136222" y="123817"/>
                  <a:pt x="136374" y="123804"/>
                  <a:pt x="136524" y="123773"/>
                </a:cubicBezTo>
                <a:cubicBezTo>
                  <a:pt x="137026" y="123666"/>
                  <a:pt x="137479" y="123379"/>
                  <a:pt x="137986" y="123294"/>
                </a:cubicBezTo>
                <a:cubicBezTo>
                  <a:pt x="138092" y="123277"/>
                  <a:pt x="138196" y="123269"/>
                  <a:pt x="138298" y="123269"/>
                </a:cubicBezTo>
                <a:cubicBezTo>
                  <a:pt x="139549" y="123269"/>
                  <a:pt x="140557" y="124467"/>
                  <a:pt x="141626" y="125221"/>
                </a:cubicBezTo>
                <a:cubicBezTo>
                  <a:pt x="142566" y="125887"/>
                  <a:pt x="143717" y="126221"/>
                  <a:pt x="144866" y="126221"/>
                </a:cubicBezTo>
                <a:cubicBezTo>
                  <a:pt x="145954" y="126221"/>
                  <a:pt x="147041" y="125922"/>
                  <a:pt x="147948" y="125320"/>
                </a:cubicBezTo>
                <a:cubicBezTo>
                  <a:pt x="149401" y="124352"/>
                  <a:pt x="150311" y="122782"/>
                  <a:pt x="151172" y="121271"/>
                </a:cubicBezTo>
                <a:cubicBezTo>
                  <a:pt x="151253" y="121128"/>
                  <a:pt x="151338" y="120971"/>
                  <a:pt x="151329" y="120810"/>
                </a:cubicBezTo>
                <a:cubicBezTo>
                  <a:pt x="151302" y="120402"/>
                  <a:pt x="150782" y="120254"/>
                  <a:pt x="150374" y="120222"/>
                </a:cubicBezTo>
                <a:cubicBezTo>
                  <a:pt x="149286" y="120142"/>
                  <a:pt x="148193" y="120100"/>
                  <a:pt x="147099" y="120100"/>
                </a:cubicBezTo>
                <a:cubicBezTo>
                  <a:pt x="146674" y="120100"/>
                  <a:pt x="146249" y="120107"/>
                  <a:pt x="145823" y="120119"/>
                </a:cubicBezTo>
                <a:cubicBezTo>
                  <a:pt x="145890" y="119290"/>
                  <a:pt x="146993" y="119075"/>
                  <a:pt x="147823" y="119066"/>
                </a:cubicBezTo>
                <a:cubicBezTo>
                  <a:pt x="151652" y="119039"/>
                  <a:pt x="155472" y="118653"/>
                  <a:pt x="159229" y="117918"/>
                </a:cubicBezTo>
                <a:cubicBezTo>
                  <a:pt x="160530" y="117664"/>
                  <a:pt x="161869" y="117369"/>
                  <a:pt x="163180" y="117369"/>
                </a:cubicBezTo>
                <a:cubicBezTo>
                  <a:pt x="163840" y="117369"/>
                  <a:pt x="164492" y="117443"/>
                  <a:pt x="165129" y="117635"/>
                </a:cubicBezTo>
                <a:cubicBezTo>
                  <a:pt x="167217" y="118262"/>
                  <a:pt x="169017" y="120106"/>
                  <a:pt x="171131" y="120106"/>
                </a:cubicBezTo>
                <a:cubicBezTo>
                  <a:pt x="171287" y="120106"/>
                  <a:pt x="171444" y="120096"/>
                  <a:pt x="171603" y="120074"/>
                </a:cubicBezTo>
                <a:cubicBezTo>
                  <a:pt x="173347" y="119839"/>
                  <a:pt x="174789" y="118256"/>
                  <a:pt x="176513" y="118256"/>
                </a:cubicBezTo>
                <a:cubicBezTo>
                  <a:pt x="176597" y="118256"/>
                  <a:pt x="176683" y="118260"/>
                  <a:pt x="176769" y="118267"/>
                </a:cubicBezTo>
                <a:cubicBezTo>
                  <a:pt x="178109" y="118389"/>
                  <a:pt x="179118" y="119483"/>
                  <a:pt x="180086" y="120424"/>
                </a:cubicBezTo>
                <a:cubicBezTo>
                  <a:pt x="180929" y="121239"/>
                  <a:pt x="181785" y="122210"/>
                  <a:pt x="182846" y="122210"/>
                </a:cubicBezTo>
                <a:cubicBezTo>
                  <a:pt x="183005" y="122210"/>
                  <a:pt x="183168" y="122189"/>
                  <a:pt x="183337" y="122141"/>
                </a:cubicBezTo>
                <a:lnTo>
                  <a:pt x="183337" y="122141"/>
                </a:lnTo>
                <a:cubicBezTo>
                  <a:pt x="182418" y="124634"/>
                  <a:pt x="183691" y="127342"/>
                  <a:pt x="184933" y="129687"/>
                </a:cubicBezTo>
                <a:lnTo>
                  <a:pt x="187085" y="133758"/>
                </a:lnTo>
                <a:cubicBezTo>
                  <a:pt x="187955" y="135399"/>
                  <a:pt x="188838" y="137062"/>
                  <a:pt x="190076" y="138448"/>
                </a:cubicBezTo>
                <a:cubicBezTo>
                  <a:pt x="191546" y="140089"/>
                  <a:pt x="193447" y="141268"/>
                  <a:pt x="195321" y="142425"/>
                </a:cubicBezTo>
                <a:cubicBezTo>
                  <a:pt x="195613" y="142604"/>
                  <a:pt x="195924" y="142787"/>
                  <a:pt x="196261" y="142787"/>
                </a:cubicBezTo>
                <a:cubicBezTo>
                  <a:pt x="196287" y="142787"/>
                  <a:pt x="196313" y="142786"/>
                  <a:pt x="196339" y="142783"/>
                </a:cubicBezTo>
                <a:cubicBezTo>
                  <a:pt x="196832" y="142748"/>
                  <a:pt x="197196" y="142304"/>
                  <a:pt x="197420" y="141860"/>
                </a:cubicBezTo>
                <a:cubicBezTo>
                  <a:pt x="197967" y="140779"/>
                  <a:pt x="198056" y="139528"/>
                  <a:pt x="198061" y="138318"/>
                </a:cubicBezTo>
                <a:cubicBezTo>
                  <a:pt x="198070" y="133373"/>
                  <a:pt x="196832" y="128503"/>
                  <a:pt x="194461" y="124163"/>
                </a:cubicBezTo>
                <a:cubicBezTo>
                  <a:pt x="192887" y="121298"/>
                  <a:pt x="190838" y="118693"/>
                  <a:pt x="189524" y="115703"/>
                </a:cubicBezTo>
                <a:cubicBezTo>
                  <a:pt x="188211" y="112712"/>
                  <a:pt x="187722" y="109094"/>
                  <a:pt x="189345" y="106256"/>
                </a:cubicBezTo>
                <a:cubicBezTo>
                  <a:pt x="190089" y="104942"/>
                  <a:pt x="191492" y="103620"/>
                  <a:pt x="191107" y="102163"/>
                </a:cubicBezTo>
                <a:cubicBezTo>
                  <a:pt x="191640" y="101808"/>
                  <a:pt x="192376" y="101974"/>
                  <a:pt x="192977" y="101728"/>
                </a:cubicBezTo>
                <a:cubicBezTo>
                  <a:pt x="193299" y="101598"/>
                  <a:pt x="193559" y="101351"/>
                  <a:pt x="193802" y="101104"/>
                </a:cubicBezTo>
                <a:cubicBezTo>
                  <a:pt x="195954" y="98948"/>
                  <a:pt x="197760" y="95720"/>
                  <a:pt x="198666" y="92810"/>
                </a:cubicBezTo>
                <a:cubicBezTo>
                  <a:pt x="198892" y="93011"/>
                  <a:pt x="199182" y="93098"/>
                  <a:pt x="199482" y="93098"/>
                </a:cubicBezTo>
                <a:cubicBezTo>
                  <a:pt x="199819" y="93098"/>
                  <a:pt x="200168" y="92988"/>
                  <a:pt x="200455" y="92805"/>
                </a:cubicBezTo>
                <a:cubicBezTo>
                  <a:pt x="200993" y="92465"/>
                  <a:pt x="201365" y="91918"/>
                  <a:pt x="201760" y="91416"/>
                </a:cubicBezTo>
                <a:cubicBezTo>
                  <a:pt x="202993" y="89824"/>
                  <a:pt x="204517" y="88483"/>
                  <a:pt x="206252" y="87466"/>
                </a:cubicBezTo>
                <a:cubicBezTo>
                  <a:pt x="207015" y="87022"/>
                  <a:pt x="207880" y="86564"/>
                  <a:pt x="208171" y="85730"/>
                </a:cubicBezTo>
                <a:cubicBezTo>
                  <a:pt x="208328" y="85291"/>
                  <a:pt x="208297" y="84807"/>
                  <a:pt x="208256" y="84341"/>
                </a:cubicBezTo>
                <a:cubicBezTo>
                  <a:pt x="208086" y="82139"/>
                  <a:pt x="207916" y="79938"/>
                  <a:pt x="207745" y="77741"/>
                </a:cubicBezTo>
                <a:cubicBezTo>
                  <a:pt x="207687" y="76974"/>
                  <a:pt x="207620" y="76185"/>
                  <a:pt x="207275" y="75499"/>
                </a:cubicBezTo>
                <a:cubicBezTo>
                  <a:pt x="206937" y="74829"/>
                  <a:pt x="206369" y="73820"/>
                  <a:pt x="205628" y="73820"/>
                </a:cubicBezTo>
                <a:cubicBezTo>
                  <a:pt x="205610" y="73820"/>
                  <a:pt x="205593" y="73821"/>
                  <a:pt x="205575" y="73822"/>
                </a:cubicBezTo>
                <a:cubicBezTo>
                  <a:pt x="205808" y="72531"/>
                  <a:pt x="205598" y="71204"/>
                  <a:pt x="204983" y="70047"/>
                </a:cubicBezTo>
                <a:cubicBezTo>
                  <a:pt x="204602" y="69325"/>
                  <a:pt x="204069" y="68688"/>
                  <a:pt x="203710" y="67958"/>
                </a:cubicBezTo>
                <a:cubicBezTo>
                  <a:pt x="202979" y="66460"/>
                  <a:pt x="203047" y="64712"/>
                  <a:pt x="203132" y="63048"/>
                </a:cubicBezTo>
                <a:cubicBezTo>
                  <a:pt x="203175" y="62218"/>
                  <a:pt x="203511" y="61123"/>
                  <a:pt x="204299" y="61123"/>
                </a:cubicBezTo>
                <a:cubicBezTo>
                  <a:pt x="204332" y="61123"/>
                  <a:pt x="204366" y="61125"/>
                  <a:pt x="204401" y="61129"/>
                </a:cubicBezTo>
                <a:cubicBezTo>
                  <a:pt x="204105" y="62833"/>
                  <a:pt x="204490" y="64586"/>
                  <a:pt x="205463" y="66012"/>
                </a:cubicBezTo>
                <a:cubicBezTo>
                  <a:pt x="206073" y="66886"/>
                  <a:pt x="206916" y="67662"/>
                  <a:pt x="207154" y="68702"/>
                </a:cubicBezTo>
                <a:cubicBezTo>
                  <a:pt x="207373" y="69652"/>
                  <a:pt x="207113" y="70832"/>
                  <a:pt x="207848" y="71468"/>
                </a:cubicBezTo>
                <a:cubicBezTo>
                  <a:pt x="209705" y="68679"/>
                  <a:pt x="209611" y="64738"/>
                  <a:pt x="207624" y="62044"/>
                </a:cubicBezTo>
                <a:cubicBezTo>
                  <a:pt x="207185" y="61443"/>
                  <a:pt x="206701" y="60484"/>
                  <a:pt x="207333" y="60089"/>
                </a:cubicBezTo>
                <a:cubicBezTo>
                  <a:pt x="207447" y="60018"/>
                  <a:pt x="207562" y="59987"/>
                  <a:pt x="207678" y="59987"/>
                </a:cubicBezTo>
                <a:cubicBezTo>
                  <a:pt x="208355" y="59987"/>
                  <a:pt x="209068" y="61026"/>
                  <a:pt x="209789" y="61026"/>
                </a:cubicBezTo>
                <a:cubicBezTo>
                  <a:pt x="209884" y="61026"/>
                  <a:pt x="209978" y="61008"/>
                  <a:pt x="210072" y="60968"/>
                </a:cubicBezTo>
                <a:cubicBezTo>
                  <a:pt x="210270" y="60883"/>
                  <a:pt x="210418" y="60708"/>
                  <a:pt x="210543" y="60528"/>
                </a:cubicBezTo>
                <a:cubicBezTo>
                  <a:pt x="212130" y="58305"/>
                  <a:pt x="211749" y="55296"/>
                  <a:pt x="211507" y="52575"/>
                </a:cubicBezTo>
                <a:cubicBezTo>
                  <a:pt x="211458" y="52032"/>
                  <a:pt x="211426" y="51454"/>
                  <a:pt x="211700" y="50983"/>
                </a:cubicBezTo>
                <a:cubicBezTo>
                  <a:pt x="211929" y="50584"/>
                  <a:pt x="212345" y="50333"/>
                  <a:pt x="212736" y="50100"/>
                </a:cubicBezTo>
                <a:lnTo>
                  <a:pt x="224994" y="42827"/>
                </a:lnTo>
                <a:cubicBezTo>
                  <a:pt x="222743" y="41527"/>
                  <a:pt x="221165" y="39133"/>
                  <a:pt x="220851" y="36555"/>
                </a:cubicBezTo>
                <a:cubicBezTo>
                  <a:pt x="220797" y="36111"/>
                  <a:pt x="220784" y="35631"/>
                  <a:pt x="221035" y="35259"/>
                </a:cubicBezTo>
                <a:cubicBezTo>
                  <a:pt x="221322" y="34820"/>
                  <a:pt x="221895" y="34645"/>
                  <a:pt x="222214" y="34223"/>
                </a:cubicBezTo>
                <a:cubicBezTo>
                  <a:pt x="222581" y="33735"/>
                  <a:pt x="222505" y="33058"/>
                  <a:pt x="222604" y="32448"/>
                </a:cubicBezTo>
                <a:cubicBezTo>
                  <a:pt x="222824" y="31072"/>
                  <a:pt x="223958" y="30049"/>
                  <a:pt x="225020" y="29148"/>
                </a:cubicBezTo>
                <a:lnTo>
                  <a:pt x="232548" y="22768"/>
                </a:lnTo>
                <a:cubicBezTo>
                  <a:pt x="232737" y="22611"/>
                  <a:pt x="232934" y="22436"/>
                  <a:pt x="233006" y="22203"/>
                </a:cubicBezTo>
                <a:cubicBezTo>
                  <a:pt x="233243" y="21477"/>
                  <a:pt x="232266" y="21019"/>
                  <a:pt x="231562" y="20719"/>
                </a:cubicBezTo>
                <a:cubicBezTo>
                  <a:pt x="230064" y="20082"/>
                  <a:pt x="229002" y="18683"/>
                  <a:pt x="228347" y="17190"/>
                </a:cubicBezTo>
                <a:cubicBezTo>
                  <a:pt x="227693" y="15697"/>
                  <a:pt x="227383" y="14083"/>
                  <a:pt x="226948" y="12514"/>
                </a:cubicBezTo>
                <a:cubicBezTo>
                  <a:pt x="226742" y="11765"/>
                  <a:pt x="226478" y="10981"/>
                  <a:pt x="225877" y="10488"/>
                </a:cubicBezTo>
                <a:cubicBezTo>
                  <a:pt x="225411" y="10102"/>
                  <a:pt x="224830" y="9961"/>
                  <a:pt x="224222" y="9961"/>
                </a:cubicBezTo>
                <a:cubicBezTo>
                  <a:pt x="223637" y="9961"/>
                  <a:pt x="223026" y="10092"/>
                  <a:pt x="222469" y="10259"/>
                </a:cubicBezTo>
                <a:cubicBezTo>
                  <a:pt x="221864" y="10438"/>
                  <a:pt x="221250" y="10662"/>
                  <a:pt x="220792" y="11097"/>
                </a:cubicBezTo>
                <a:cubicBezTo>
                  <a:pt x="220080" y="11783"/>
                  <a:pt x="219900" y="12841"/>
                  <a:pt x="219784" y="13823"/>
                </a:cubicBezTo>
                <a:cubicBezTo>
                  <a:pt x="219506" y="16177"/>
                  <a:pt x="219062" y="19011"/>
                  <a:pt x="219044" y="21383"/>
                </a:cubicBezTo>
                <a:cubicBezTo>
                  <a:pt x="217103" y="24194"/>
                  <a:pt x="214197" y="26198"/>
                  <a:pt x="210879" y="27009"/>
                </a:cubicBezTo>
                <a:cubicBezTo>
                  <a:pt x="208499" y="27579"/>
                  <a:pt x="205997" y="27512"/>
                  <a:pt x="203643" y="28171"/>
                </a:cubicBezTo>
                <a:cubicBezTo>
                  <a:pt x="201289" y="28825"/>
                  <a:pt x="198944" y="30516"/>
                  <a:pt x="198635" y="32941"/>
                </a:cubicBezTo>
                <a:cubicBezTo>
                  <a:pt x="198491" y="34058"/>
                  <a:pt x="198801" y="35183"/>
                  <a:pt x="198823" y="36308"/>
                </a:cubicBezTo>
                <a:cubicBezTo>
                  <a:pt x="198846" y="37434"/>
                  <a:pt x="198460" y="38711"/>
                  <a:pt x="197433" y="39178"/>
                </a:cubicBezTo>
                <a:cubicBezTo>
                  <a:pt x="196996" y="39379"/>
                  <a:pt x="196503" y="39399"/>
                  <a:pt x="196017" y="39399"/>
                </a:cubicBezTo>
                <a:cubicBezTo>
                  <a:pt x="195895" y="39399"/>
                  <a:pt x="195773" y="39397"/>
                  <a:pt x="195653" y="39397"/>
                </a:cubicBezTo>
                <a:cubicBezTo>
                  <a:pt x="193335" y="39397"/>
                  <a:pt x="191044" y="39927"/>
                  <a:pt x="188959" y="40935"/>
                </a:cubicBezTo>
                <a:cubicBezTo>
                  <a:pt x="188444" y="41186"/>
                  <a:pt x="187856" y="41675"/>
                  <a:pt x="188067" y="42209"/>
                </a:cubicBezTo>
                <a:cubicBezTo>
                  <a:pt x="188184" y="42518"/>
                  <a:pt x="188529" y="42675"/>
                  <a:pt x="188704" y="42953"/>
                </a:cubicBezTo>
                <a:cubicBezTo>
                  <a:pt x="189071" y="43549"/>
                  <a:pt x="188520" y="44280"/>
                  <a:pt x="188013" y="44760"/>
                </a:cubicBezTo>
                <a:lnTo>
                  <a:pt x="183458" y="49055"/>
                </a:lnTo>
                <a:cubicBezTo>
                  <a:pt x="181791" y="50628"/>
                  <a:pt x="179328" y="52873"/>
                  <a:pt x="177068" y="52873"/>
                </a:cubicBezTo>
                <a:cubicBezTo>
                  <a:pt x="176745" y="52873"/>
                  <a:pt x="176426" y="52827"/>
                  <a:pt x="176114" y="52727"/>
                </a:cubicBezTo>
                <a:cubicBezTo>
                  <a:pt x="175473" y="53161"/>
                  <a:pt x="174703" y="53607"/>
                  <a:pt x="173970" y="53607"/>
                </a:cubicBezTo>
                <a:cubicBezTo>
                  <a:pt x="173719" y="53607"/>
                  <a:pt x="173472" y="53555"/>
                  <a:pt x="173235" y="53431"/>
                </a:cubicBezTo>
                <a:cubicBezTo>
                  <a:pt x="172137" y="52857"/>
                  <a:pt x="172222" y="51274"/>
                  <a:pt x="172563" y="50086"/>
                </a:cubicBezTo>
                <a:cubicBezTo>
                  <a:pt x="173083" y="48261"/>
                  <a:pt x="173841" y="46477"/>
                  <a:pt x="173948" y="44585"/>
                </a:cubicBezTo>
                <a:cubicBezTo>
                  <a:pt x="174056" y="42693"/>
                  <a:pt x="173325" y="40586"/>
                  <a:pt x="171621" y="39756"/>
                </a:cubicBezTo>
                <a:cubicBezTo>
                  <a:pt x="171509" y="39693"/>
                  <a:pt x="171384" y="39653"/>
                  <a:pt x="171254" y="39631"/>
                </a:cubicBezTo>
                <a:cubicBezTo>
                  <a:pt x="171218" y="39626"/>
                  <a:pt x="171183" y="39624"/>
                  <a:pt x="171149" y="39624"/>
                </a:cubicBezTo>
                <a:cubicBezTo>
                  <a:pt x="170503" y="39624"/>
                  <a:pt x="170145" y="40448"/>
                  <a:pt x="169868" y="41079"/>
                </a:cubicBezTo>
                <a:cubicBezTo>
                  <a:pt x="169659" y="41559"/>
                  <a:pt x="169123" y="42035"/>
                  <a:pt x="168680" y="42035"/>
                </a:cubicBezTo>
                <a:cubicBezTo>
                  <a:pt x="168515" y="42035"/>
                  <a:pt x="168363" y="41970"/>
                  <a:pt x="168245" y="41814"/>
                </a:cubicBezTo>
                <a:cubicBezTo>
                  <a:pt x="168218" y="39505"/>
                  <a:pt x="169913" y="37322"/>
                  <a:pt x="169442" y="35062"/>
                </a:cubicBezTo>
                <a:cubicBezTo>
                  <a:pt x="168948" y="32721"/>
                  <a:pt x="166318" y="31510"/>
                  <a:pt x="163884" y="31510"/>
                </a:cubicBezTo>
                <a:cubicBezTo>
                  <a:pt x="163669" y="31510"/>
                  <a:pt x="163456" y="31519"/>
                  <a:pt x="163246" y="31538"/>
                </a:cubicBezTo>
                <a:cubicBezTo>
                  <a:pt x="163269" y="32385"/>
                  <a:pt x="163286" y="33255"/>
                  <a:pt x="163013" y="34062"/>
                </a:cubicBezTo>
                <a:cubicBezTo>
                  <a:pt x="162744" y="34865"/>
                  <a:pt x="162112" y="35600"/>
                  <a:pt x="161278" y="35752"/>
                </a:cubicBezTo>
                <a:cubicBezTo>
                  <a:pt x="161104" y="35784"/>
                  <a:pt x="160920" y="35794"/>
                  <a:pt x="160733" y="35794"/>
                </a:cubicBezTo>
                <a:cubicBezTo>
                  <a:pt x="160471" y="35794"/>
                  <a:pt x="160202" y="35775"/>
                  <a:pt x="159946" y="35775"/>
                </a:cubicBezTo>
                <a:cubicBezTo>
                  <a:pt x="159457" y="35775"/>
                  <a:pt x="159012" y="35841"/>
                  <a:pt x="158736" y="36223"/>
                </a:cubicBezTo>
                <a:cubicBezTo>
                  <a:pt x="158574" y="36447"/>
                  <a:pt x="158525" y="36725"/>
                  <a:pt x="158480" y="36999"/>
                </a:cubicBezTo>
                <a:cubicBezTo>
                  <a:pt x="158278" y="38223"/>
                  <a:pt x="158077" y="39447"/>
                  <a:pt x="157875" y="40671"/>
                </a:cubicBezTo>
                <a:cubicBezTo>
                  <a:pt x="157736" y="41536"/>
                  <a:pt x="157592" y="42424"/>
                  <a:pt x="157785" y="43280"/>
                </a:cubicBezTo>
                <a:cubicBezTo>
                  <a:pt x="157929" y="43926"/>
                  <a:pt x="158256" y="44513"/>
                  <a:pt x="158480" y="45136"/>
                </a:cubicBezTo>
                <a:cubicBezTo>
                  <a:pt x="159045" y="46719"/>
                  <a:pt x="158915" y="48454"/>
                  <a:pt x="158772" y="50127"/>
                </a:cubicBezTo>
                <a:cubicBezTo>
                  <a:pt x="158691" y="51131"/>
                  <a:pt x="158534" y="52270"/>
                  <a:pt x="157718" y="52862"/>
                </a:cubicBezTo>
                <a:cubicBezTo>
                  <a:pt x="157377" y="53108"/>
                  <a:pt x="156956" y="53225"/>
                  <a:pt x="156534" y="53256"/>
                </a:cubicBezTo>
                <a:cubicBezTo>
                  <a:pt x="156468" y="53260"/>
                  <a:pt x="156402" y="53263"/>
                  <a:pt x="156337" y="53263"/>
                </a:cubicBezTo>
                <a:cubicBezTo>
                  <a:pt x="154370" y="53263"/>
                  <a:pt x="152787" y="51339"/>
                  <a:pt x="152400" y="49378"/>
                </a:cubicBezTo>
                <a:cubicBezTo>
                  <a:pt x="152006" y="47351"/>
                  <a:pt x="152521" y="45275"/>
                  <a:pt x="152790" y="43226"/>
                </a:cubicBezTo>
                <a:cubicBezTo>
                  <a:pt x="153060" y="41182"/>
                  <a:pt x="153163" y="38949"/>
                  <a:pt x="151885" y="37326"/>
                </a:cubicBezTo>
                <a:cubicBezTo>
                  <a:pt x="152741" y="34865"/>
                  <a:pt x="153741" y="32219"/>
                  <a:pt x="155956" y="30847"/>
                </a:cubicBezTo>
                <a:cubicBezTo>
                  <a:pt x="156709" y="30377"/>
                  <a:pt x="157561" y="30094"/>
                  <a:pt x="158413" y="29839"/>
                </a:cubicBezTo>
                <a:cubicBezTo>
                  <a:pt x="160870" y="29099"/>
                  <a:pt x="163394" y="28579"/>
                  <a:pt x="165945" y="28283"/>
                </a:cubicBezTo>
                <a:cubicBezTo>
                  <a:pt x="166192" y="27651"/>
                  <a:pt x="165385" y="27139"/>
                  <a:pt x="164735" y="26942"/>
                </a:cubicBezTo>
                <a:cubicBezTo>
                  <a:pt x="163157" y="26464"/>
                  <a:pt x="161432" y="26070"/>
                  <a:pt x="159784" y="26070"/>
                </a:cubicBezTo>
                <a:cubicBezTo>
                  <a:pt x="158252" y="26070"/>
                  <a:pt x="156786" y="26410"/>
                  <a:pt x="155566" y="27337"/>
                </a:cubicBezTo>
                <a:cubicBezTo>
                  <a:pt x="155170" y="27634"/>
                  <a:pt x="154727" y="28008"/>
                  <a:pt x="154266" y="28008"/>
                </a:cubicBezTo>
                <a:cubicBezTo>
                  <a:pt x="154178" y="28008"/>
                  <a:pt x="154090" y="27995"/>
                  <a:pt x="154001" y="27964"/>
                </a:cubicBezTo>
                <a:cubicBezTo>
                  <a:pt x="153674" y="27852"/>
                  <a:pt x="153463" y="27543"/>
                  <a:pt x="153225" y="27287"/>
                </a:cubicBezTo>
                <a:cubicBezTo>
                  <a:pt x="152644" y="26672"/>
                  <a:pt x="151842" y="26336"/>
                  <a:pt x="151016" y="26336"/>
                </a:cubicBezTo>
                <a:cubicBezTo>
                  <a:pt x="150765" y="26336"/>
                  <a:pt x="150512" y="26367"/>
                  <a:pt x="150262" y="26431"/>
                </a:cubicBezTo>
                <a:cubicBezTo>
                  <a:pt x="149960" y="26512"/>
                  <a:pt x="149637" y="26634"/>
                  <a:pt x="149338" y="26634"/>
                </a:cubicBezTo>
                <a:cubicBezTo>
                  <a:pt x="149188" y="26634"/>
                  <a:pt x="149044" y="26603"/>
                  <a:pt x="148912" y="26521"/>
                </a:cubicBezTo>
                <a:cubicBezTo>
                  <a:pt x="148424" y="26211"/>
                  <a:pt x="148563" y="25422"/>
                  <a:pt x="148953" y="24996"/>
                </a:cubicBezTo>
                <a:cubicBezTo>
                  <a:pt x="149347" y="24570"/>
                  <a:pt x="149912" y="24328"/>
                  <a:pt x="150293" y="23893"/>
                </a:cubicBezTo>
                <a:cubicBezTo>
                  <a:pt x="150674" y="23458"/>
                  <a:pt x="150768" y="22656"/>
                  <a:pt x="150257" y="22382"/>
                </a:cubicBezTo>
                <a:cubicBezTo>
                  <a:pt x="147935" y="24252"/>
                  <a:pt x="144976" y="26081"/>
                  <a:pt x="142209" y="27189"/>
                </a:cubicBezTo>
                <a:cubicBezTo>
                  <a:pt x="142075" y="27400"/>
                  <a:pt x="141918" y="27485"/>
                  <a:pt x="141745" y="27485"/>
                </a:cubicBezTo>
                <a:cubicBezTo>
                  <a:pt x="141022" y="27485"/>
                  <a:pt x="139995" y="26009"/>
                  <a:pt x="138954" y="25969"/>
                </a:cubicBezTo>
                <a:cubicBezTo>
                  <a:pt x="138940" y="25969"/>
                  <a:pt x="138926" y="25968"/>
                  <a:pt x="138912" y="25968"/>
                </a:cubicBezTo>
                <a:cubicBezTo>
                  <a:pt x="137958" y="25968"/>
                  <a:pt x="136881" y="27107"/>
                  <a:pt x="136202" y="27107"/>
                </a:cubicBezTo>
                <a:cubicBezTo>
                  <a:pt x="136003" y="27107"/>
                  <a:pt x="135839" y="27010"/>
                  <a:pt x="135722" y="26758"/>
                </a:cubicBezTo>
                <a:cubicBezTo>
                  <a:pt x="135731" y="22575"/>
                  <a:pt x="143397" y="22418"/>
                  <a:pt x="144173" y="18302"/>
                </a:cubicBezTo>
                <a:lnTo>
                  <a:pt x="144173" y="18302"/>
                </a:lnTo>
                <a:cubicBezTo>
                  <a:pt x="143472" y="18360"/>
                  <a:pt x="142770" y="18388"/>
                  <a:pt x="142069" y="18388"/>
                </a:cubicBezTo>
                <a:cubicBezTo>
                  <a:pt x="138941" y="18388"/>
                  <a:pt x="135831" y="17819"/>
                  <a:pt x="132897" y="16702"/>
                </a:cubicBezTo>
                <a:cubicBezTo>
                  <a:pt x="131929" y="16330"/>
                  <a:pt x="130956" y="15895"/>
                  <a:pt x="129915" y="15836"/>
                </a:cubicBezTo>
                <a:cubicBezTo>
                  <a:pt x="129813" y="15830"/>
                  <a:pt x="129710" y="15828"/>
                  <a:pt x="129606" y="15828"/>
                </a:cubicBezTo>
                <a:cubicBezTo>
                  <a:pt x="128867" y="15828"/>
                  <a:pt x="128080" y="15959"/>
                  <a:pt x="127351" y="15959"/>
                </a:cubicBezTo>
                <a:cubicBezTo>
                  <a:pt x="126637" y="15959"/>
                  <a:pt x="125977" y="15833"/>
                  <a:pt x="125472" y="15334"/>
                </a:cubicBezTo>
                <a:cubicBezTo>
                  <a:pt x="124988" y="14855"/>
                  <a:pt x="124755" y="14101"/>
                  <a:pt x="124132" y="13819"/>
                </a:cubicBezTo>
                <a:cubicBezTo>
                  <a:pt x="123969" y="13746"/>
                  <a:pt x="123804" y="13716"/>
                  <a:pt x="123638" y="13716"/>
                </a:cubicBezTo>
                <a:cubicBezTo>
                  <a:pt x="122982" y="13716"/>
                  <a:pt x="122309" y="14199"/>
                  <a:pt x="121679" y="14514"/>
                </a:cubicBezTo>
                <a:cubicBezTo>
                  <a:pt x="120713" y="15002"/>
                  <a:pt x="119621" y="15108"/>
                  <a:pt x="118527" y="15108"/>
                </a:cubicBezTo>
                <a:cubicBezTo>
                  <a:pt x="118164" y="15108"/>
                  <a:pt x="117801" y="15097"/>
                  <a:pt x="117442" y="15083"/>
                </a:cubicBezTo>
                <a:cubicBezTo>
                  <a:pt x="85403" y="13931"/>
                  <a:pt x="53619" y="8869"/>
                  <a:pt x="22808" y="1"/>
                </a:cubicBez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98"/>
          <p:cNvSpPr/>
          <p:nvPr/>
        </p:nvSpPr>
        <p:spPr>
          <a:xfrm>
            <a:off x="1243801" y="2707592"/>
            <a:ext cx="218700" cy="218700"/>
          </a:xfrm>
          <a:prstGeom prst="ellipse">
            <a:avLst/>
          </a:prstGeom>
          <a:solidFill>
            <a:schemeClr val="accen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98"/>
          <p:cNvSpPr/>
          <p:nvPr/>
        </p:nvSpPr>
        <p:spPr>
          <a:xfrm>
            <a:off x="3336831" y="3025489"/>
            <a:ext cx="218700" cy="218700"/>
          </a:xfrm>
          <a:prstGeom prst="ellipse">
            <a:avLst/>
          </a:prstGeom>
          <a:solidFill>
            <a:schemeClr val="accent4"/>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98"/>
          <p:cNvSpPr/>
          <p:nvPr/>
        </p:nvSpPr>
        <p:spPr>
          <a:xfrm>
            <a:off x="2161331" y="2344339"/>
            <a:ext cx="218700" cy="218700"/>
          </a:xfrm>
          <a:prstGeom prst="ellipse">
            <a:avLst/>
          </a:prstGeom>
          <a:solidFill>
            <a:schemeClr val="accen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98"/>
          <p:cNvSpPr txBox="1"/>
          <p:nvPr/>
        </p:nvSpPr>
        <p:spPr>
          <a:xfrm>
            <a:off x="5789200" y="1169888"/>
            <a:ext cx="1908900" cy="48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Mercury</a:t>
            </a:r>
            <a:endParaRPr b="1" sz="2100">
              <a:solidFill>
                <a:schemeClr val="accent2"/>
              </a:solidFill>
              <a:latin typeface="Concert One"/>
              <a:ea typeface="Concert One"/>
              <a:cs typeface="Concert One"/>
              <a:sym typeface="Concert One"/>
            </a:endParaRPr>
          </a:p>
        </p:txBody>
      </p:sp>
      <p:sp>
        <p:nvSpPr>
          <p:cNvPr id="1185" name="Google Shape;1185;p98"/>
          <p:cNvSpPr txBox="1"/>
          <p:nvPr/>
        </p:nvSpPr>
        <p:spPr>
          <a:xfrm>
            <a:off x="5789209" y="1530860"/>
            <a:ext cx="19089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Mercury is the</a:t>
            </a:r>
            <a:endParaRPr>
              <a:solidFill>
                <a:schemeClr val="dk1"/>
              </a:solidFill>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Smallest planet</a:t>
            </a:r>
            <a:endParaRPr>
              <a:solidFill>
                <a:schemeClr val="dk1"/>
              </a:solidFill>
              <a:latin typeface="Roboto Mono Medium"/>
              <a:ea typeface="Roboto Mono Medium"/>
              <a:cs typeface="Roboto Mono Medium"/>
              <a:sym typeface="Roboto Mono Medium"/>
            </a:endParaRPr>
          </a:p>
        </p:txBody>
      </p:sp>
      <p:sp>
        <p:nvSpPr>
          <p:cNvPr id="1186" name="Google Shape;1186;p98"/>
          <p:cNvSpPr txBox="1"/>
          <p:nvPr/>
        </p:nvSpPr>
        <p:spPr>
          <a:xfrm>
            <a:off x="5789192" y="3239814"/>
            <a:ext cx="1908900" cy="48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Mars</a:t>
            </a:r>
            <a:endParaRPr b="1" sz="2100">
              <a:solidFill>
                <a:schemeClr val="accent2"/>
              </a:solidFill>
              <a:latin typeface="Concert One"/>
              <a:ea typeface="Concert One"/>
              <a:cs typeface="Concert One"/>
              <a:sym typeface="Concert One"/>
            </a:endParaRPr>
          </a:p>
        </p:txBody>
      </p:sp>
      <p:sp>
        <p:nvSpPr>
          <p:cNvPr id="1187" name="Google Shape;1187;p98"/>
          <p:cNvSpPr txBox="1"/>
          <p:nvPr/>
        </p:nvSpPr>
        <p:spPr>
          <a:xfrm>
            <a:off x="5789202" y="3600787"/>
            <a:ext cx="19089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Mars is actually a cold place</a:t>
            </a:r>
            <a:endParaRPr>
              <a:solidFill>
                <a:schemeClr val="dk1"/>
              </a:solidFill>
              <a:latin typeface="Roboto Mono Medium"/>
              <a:ea typeface="Roboto Mono Medium"/>
              <a:cs typeface="Roboto Mono Medium"/>
              <a:sym typeface="Roboto Mono Medium"/>
            </a:endParaRPr>
          </a:p>
        </p:txBody>
      </p:sp>
      <p:sp>
        <p:nvSpPr>
          <p:cNvPr id="1188" name="Google Shape;1188;p98"/>
          <p:cNvSpPr txBox="1"/>
          <p:nvPr/>
        </p:nvSpPr>
        <p:spPr>
          <a:xfrm>
            <a:off x="5789200" y="2207038"/>
            <a:ext cx="1908900" cy="48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Jupiter</a:t>
            </a:r>
            <a:endParaRPr b="1" sz="2100">
              <a:solidFill>
                <a:schemeClr val="accent2"/>
              </a:solidFill>
              <a:latin typeface="Concert One"/>
              <a:ea typeface="Concert One"/>
              <a:cs typeface="Concert One"/>
              <a:sym typeface="Concert One"/>
            </a:endParaRPr>
          </a:p>
        </p:txBody>
      </p:sp>
      <p:sp>
        <p:nvSpPr>
          <p:cNvPr id="1189" name="Google Shape;1189;p98"/>
          <p:cNvSpPr txBox="1"/>
          <p:nvPr/>
        </p:nvSpPr>
        <p:spPr>
          <a:xfrm>
            <a:off x="5789209" y="2568010"/>
            <a:ext cx="19089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Jupiter is the biggest planet</a:t>
            </a:r>
            <a:endParaRPr>
              <a:solidFill>
                <a:schemeClr val="dk1"/>
              </a:solidFill>
              <a:latin typeface="Roboto Mono Medium"/>
              <a:ea typeface="Roboto Mono Medium"/>
              <a:cs typeface="Roboto Mono Medium"/>
              <a:sym typeface="Roboto Mono Medium"/>
            </a:endParaRPr>
          </a:p>
        </p:txBody>
      </p:sp>
      <p:sp>
        <p:nvSpPr>
          <p:cNvPr id="1190" name="Google Shape;1190;p98"/>
          <p:cNvSpPr/>
          <p:nvPr/>
        </p:nvSpPr>
        <p:spPr>
          <a:xfrm>
            <a:off x="5489481" y="1304752"/>
            <a:ext cx="218700" cy="2187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98"/>
          <p:cNvSpPr/>
          <p:nvPr/>
        </p:nvSpPr>
        <p:spPr>
          <a:xfrm>
            <a:off x="5489481" y="2341902"/>
            <a:ext cx="218700" cy="218700"/>
          </a:xfrm>
          <a:prstGeom prst="ellipse">
            <a:avLst/>
          </a:prstGeom>
          <a:solidFill>
            <a:schemeClr val="accen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98"/>
          <p:cNvSpPr/>
          <p:nvPr/>
        </p:nvSpPr>
        <p:spPr>
          <a:xfrm>
            <a:off x="5489481" y="3379052"/>
            <a:ext cx="218700" cy="218700"/>
          </a:xfrm>
          <a:prstGeom prst="ellipse">
            <a:avLst/>
          </a:prstGeom>
          <a:solidFill>
            <a:schemeClr val="accent4"/>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3" name="Google Shape;1193;p98"/>
          <p:cNvPicPr preferRelativeResize="0"/>
          <p:nvPr/>
        </p:nvPicPr>
        <p:blipFill>
          <a:blip r:embed="rId3">
            <a:alphaModFix/>
          </a:blip>
          <a:stretch>
            <a:fillRect/>
          </a:stretch>
        </p:blipFill>
        <p:spPr>
          <a:xfrm>
            <a:off x="88094" y="3728225"/>
            <a:ext cx="2015919" cy="101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81"/>
                                        </p:tgtEl>
                                        <p:attrNameLst>
                                          <p:attrName>style.visibility</p:attrName>
                                        </p:attrNameLst>
                                      </p:cBhvr>
                                      <p:to>
                                        <p:strVal val="visible"/>
                                      </p:to>
                                    </p:set>
                                    <p:animEffect filter="fade" transition="in">
                                      <p:cBhvr>
                                        <p:cTn dur="1000"/>
                                        <p:tgtEl>
                                          <p:spTgt spid="118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83"/>
                                        </p:tgtEl>
                                        <p:attrNameLst>
                                          <p:attrName>style.visibility</p:attrName>
                                        </p:attrNameLst>
                                      </p:cBhvr>
                                      <p:to>
                                        <p:strVal val="visible"/>
                                      </p:to>
                                    </p:set>
                                    <p:animEffect filter="fade" transition="in">
                                      <p:cBhvr>
                                        <p:cTn dur="1000"/>
                                        <p:tgtEl>
                                          <p:spTgt spid="118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82"/>
                                        </p:tgtEl>
                                        <p:attrNameLst>
                                          <p:attrName>style.visibility</p:attrName>
                                        </p:attrNameLst>
                                      </p:cBhvr>
                                      <p:to>
                                        <p:strVal val="visible"/>
                                      </p:to>
                                    </p:set>
                                    <p:animEffect filter="fade" transition="in">
                                      <p:cBhvr>
                                        <p:cTn dur="1000"/>
                                        <p:tgtEl>
                                          <p:spTgt spid="1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4"/>
          <p:cNvSpPr txBox="1"/>
          <p:nvPr>
            <p:ph idx="1" type="body"/>
          </p:nvPr>
        </p:nvSpPr>
        <p:spPr>
          <a:xfrm>
            <a:off x="996375" y="1900525"/>
            <a:ext cx="2901600" cy="227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Neptune is the farthest planet from the Sun and also the fourth-largest by diameter in the entire Solar System</a:t>
            </a:r>
            <a:endParaRPr sz="2000"/>
          </a:p>
        </p:txBody>
      </p:sp>
      <p:sp>
        <p:nvSpPr>
          <p:cNvPr id="359" name="Google Shape;359;p54"/>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pic>
        <p:nvPicPr>
          <p:cNvPr id="360" name="Google Shape;360;p54"/>
          <p:cNvPicPr preferRelativeResize="0"/>
          <p:nvPr/>
        </p:nvPicPr>
        <p:blipFill>
          <a:blip r:embed="rId3">
            <a:alphaModFix amt="56000"/>
          </a:blip>
          <a:stretch>
            <a:fillRect/>
          </a:stretch>
        </p:blipFill>
        <p:spPr>
          <a:xfrm rot="10800000">
            <a:off x="1124175" y="1103650"/>
            <a:ext cx="1918825" cy="216200"/>
          </a:xfrm>
          <a:prstGeom prst="rect">
            <a:avLst/>
          </a:prstGeom>
          <a:noFill/>
          <a:ln>
            <a:noFill/>
          </a:ln>
        </p:spPr>
      </p:pic>
      <p:pic>
        <p:nvPicPr>
          <p:cNvPr id="361" name="Google Shape;361;p54"/>
          <p:cNvPicPr preferRelativeResize="0"/>
          <p:nvPr/>
        </p:nvPicPr>
        <p:blipFill rotWithShape="1">
          <a:blip r:embed="rId4">
            <a:alphaModFix/>
          </a:blip>
          <a:srcRect b="0" l="8880" r="18745" t="0"/>
          <a:stretch/>
        </p:blipFill>
        <p:spPr>
          <a:xfrm rot="473094">
            <a:off x="6001750" y="2654026"/>
            <a:ext cx="1844901" cy="1699400"/>
          </a:xfrm>
          <a:prstGeom prst="rect">
            <a:avLst/>
          </a:prstGeom>
          <a:noFill/>
          <a:ln>
            <a:noFill/>
          </a:ln>
          <a:effectLst>
            <a:outerShdw blurRad="57150" rotWithShape="0" algn="bl" dir="5400000" dist="19050">
              <a:srgbClr val="000000">
                <a:alpha val="50000"/>
              </a:srgbClr>
            </a:outerShdw>
          </a:effectLst>
        </p:spPr>
      </p:pic>
      <p:sp>
        <p:nvSpPr>
          <p:cNvPr id="362" name="Google Shape;362;p54"/>
          <p:cNvSpPr/>
          <p:nvPr/>
        </p:nvSpPr>
        <p:spPr>
          <a:xfrm rot="-391042">
            <a:off x="5665714" y="2448475"/>
            <a:ext cx="1101258" cy="649000"/>
          </a:xfrm>
          <a:custGeom>
            <a:rect b="b" l="l" r="r" t="t"/>
            <a:pathLst>
              <a:path extrusionOk="0" h="25961" w="44052">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4"/>
          <p:cNvPicPr preferRelativeResize="0"/>
          <p:nvPr/>
        </p:nvPicPr>
        <p:blipFill>
          <a:blip r:embed="rId5">
            <a:alphaModFix/>
          </a:blip>
          <a:stretch>
            <a:fillRect/>
          </a:stretch>
        </p:blipFill>
        <p:spPr>
          <a:xfrm>
            <a:off x="5860267" y="1103650"/>
            <a:ext cx="1999856" cy="1334776"/>
          </a:xfrm>
          <a:prstGeom prst="rect">
            <a:avLst/>
          </a:prstGeom>
          <a:noFill/>
          <a:ln>
            <a:noFill/>
          </a:ln>
          <a:effectLst>
            <a:outerShdw blurRad="57150" rotWithShape="0" algn="bl" dir="5400000" dist="19050">
              <a:srgbClr val="000000">
                <a:alpha val="50000"/>
              </a:srgbClr>
            </a:outerShdw>
          </a:effectLst>
        </p:spPr>
      </p:pic>
      <p:sp>
        <p:nvSpPr>
          <p:cNvPr id="364" name="Google Shape;364;p54"/>
          <p:cNvSpPr/>
          <p:nvPr/>
        </p:nvSpPr>
        <p:spPr>
          <a:xfrm rot="-2148808">
            <a:off x="5649174" y="1078575"/>
            <a:ext cx="647414" cy="266322"/>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65" name="Google Shape;365;p54"/>
          <p:cNvSpPr/>
          <p:nvPr/>
        </p:nvSpPr>
        <p:spPr>
          <a:xfrm>
            <a:off x="7449875" y="914336"/>
            <a:ext cx="504629" cy="656495"/>
          </a:xfrm>
          <a:custGeom>
            <a:rect b="b" l="l" r="r" t="t"/>
            <a:pathLst>
              <a:path extrusionOk="0" h="36727" w="28231">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pic>
        <p:nvPicPr>
          <p:cNvPr id="366" name="Google Shape;366;p54"/>
          <p:cNvPicPr preferRelativeResize="0"/>
          <p:nvPr/>
        </p:nvPicPr>
        <p:blipFill>
          <a:blip r:embed="rId6">
            <a:alphaModFix amt="80000"/>
          </a:blip>
          <a:stretch>
            <a:fillRect/>
          </a:stretch>
        </p:blipFill>
        <p:spPr>
          <a:xfrm flipH="1" rot="6023610">
            <a:off x="4575756" y="2456753"/>
            <a:ext cx="1579416" cy="7164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99"/>
          <p:cNvSpPr txBox="1"/>
          <p:nvPr>
            <p:ph type="title"/>
          </p:nvPr>
        </p:nvSpPr>
        <p:spPr>
          <a:xfrm>
            <a:off x="2308050" y="711175"/>
            <a:ext cx="4527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 of concepts</a:t>
            </a:r>
            <a:endParaRPr/>
          </a:p>
        </p:txBody>
      </p:sp>
      <p:sp>
        <p:nvSpPr>
          <p:cNvPr id="1199" name="Google Shape;1199;p99"/>
          <p:cNvSpPr txBox="1"/>
          <p:nvPr>
            <p:ph idx="2" type="title"/>
          </p:nvPr>
        </p:nvSpPr>
        <p:spPr>
          <a:xfrm>
            <a:off x="1664325" y="1787225"/>
            <a:ext cx="19089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200" name="Google Shape;1200;p99"/>
          <p:cNvSpPr txBox="1"/>
          <p:nvPr>
            <p:ph idx="1" type="subTitle"/>
          </p:nvPr>
        </p:nvSpPr>
        <p:spPr>
          <a:xfrm>
            <a:off x="1664334" y="2148198"/>
            <a:ext cx="1908900" cy="6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a:t>
            </a:r>
            <a:endParaRPr/>
          </a:p>
          <a:p>
            <a:pPr indent="0" lvl="0" marL="0" rtl="0" algn="ctr">
              <a:spcBef>
                <a:spcPts val="0"/>
              </a:spcBef>
              <a:spcAft>
                <a:spcPts val="0"/>
              </a:spcAft>
              <a:buNone/>
            </a:pPr>
            <a:r>
              <a:rPr lang="en"/>
              <a:t>Smallest planet</a:t>
            </a:r>
            <a:endParaRPr/>
          </a:p>
        </p:txBody>
      </p:sp>
      <p:sp>
        <p:nvSpPr>
          <p:cNvPr id="1201" name="Google Shape;1201;p99"/>
          <p:cNvSpPr txBox="1"/>
          <p:nvPr>
            <p:ph idx="3" type="title"/>
          </p:nvPr>
        </p:nvSpPr>
        <p:spPr>
          <a:xfrm>
            <a:off x="3817459" y="1787225"/>
            <a:ext cx="19089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02" name="Google Shape;1202;p99"/>
          <p:cNvSpPr txBox="1"/>
          <p:nvPr>
            <p:ph idx="4" type="subTitle"/>
          </p:nvPr>
        </p:nvSpPr>
        <p:spPr>
          <a:xfrm>
            <a:off x="3817468" y="2148198"/>
            <a:ext cx="1908900" cy="6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has a</a:t>
            </a:r>
            <a:endParaRPr/>
          </a:p>
          <a:p>
            <a:pPr indent="0" lvl="0" marL="0" rtl="0" algn="ctr">
              <a:spcBef>
                <a:spcPts val="0"/>
              </a:spcBef>
              <a:spcAft>
                <a:spcPts val="0"/>
              </a:spcAft>
              <a:buNone/>
            </a:pPr>
            <a:r>
              <a:rPr lang="en"/>
              <a:t>beautiful name</a:t>
            </a:r>
            <a:endParaRPr/>
          </a:p>
        </p:txBody>
      </p:sp>
      <p:sp>
        <p:nvSpPr>
          <p:cNvPr id="1203" name="Google Shape;1203;p99"/>
          <p:cNvSpPr txBox="1"/>
          <p:nvPr>
            <p:ph idx="5" type="title"/>
          </p:nvPr>
        </p:nvSpPr>
        <p:spPr>
          <a:xfrm>
            <a:off x="5970592" y="1787225"/>
            <a:ext cx="19089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04" name="Google Shape;1204;p99"/>
          <p:cNvSpPr txBox="1"/>
          <p:nvPr>
            <p:ph idx="6" type="subTitle"/>
          </p:nvPr>
        </p:nvSpPr>
        <p:spPr>
          <a:xfrm>
            <a:off x="5970602" y="2148198"/>
            <a:ext cx="1908900" cy="6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Mars is actually a cold place</a:t>
            </a:r>
            <a:endParaRPr/>
          </a:p>
        </p:txBody>
      </p:sp>
      <p:sp>
        <p:nvSpPr>
          <p:cNvPr id="1205" name="Google Shape;1205;p99"/>
          <p:cNvSpPr txBox="1"/>
          <p:nvPr>
            <p:ph idx="7" type="title"/>
          </p:nvPr>
        </p:nvSpPr>
        <p:spPr>
          <a:xfrm>
            <a:off x="1664325" y="3201025"/>
            <a:ext cx="19089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06" name="Google Shape;1206;p99"/>
          <p:cNvSpPr txBox="1"/>
          <p:nvPr>
            <p:ph idx="8" type="subTitle"/>
          </p:nvPr>
        </p:nvSpPr>
        <p:spPr>
          <a:xfrm>
            <a:off x="1664334" y="3561998"/>
            <a:ext cx="1908900" cy="6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1207" name="Google Shape;1207;p99"/>
          <p:cNvSpPr txBox="1"/>
          <p:nvPr>
            <p:ph idx="9" type="title"/>
          </p:nvPr>
        </p:nvSpPr>
        <p:spPr>
          <a:xfrm>
            <a:off x="3817459" y="3201025"/>
            <a:ext cx="19089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208" name="Google Shape;1208;p99"/>
          <p:cNvSpPr txBox="1"/>
          <p:nvPr>
            <p:ph idx="13" type="subTitle"/>
          </p:nvPr>
        </p:nvSpPr>
        <p:spPr>
          <a:xfrm>
            <a:off x="3817468" y="3561998"/>
            <a:ext cx="1908900" cy="6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with rings</a:t>
            </a:r>
            <a:endParaRPr/>
          </a:p>
        </p:txBody>
      </p:sp>
      <p:sp>
        <p:nvSpPr>
          <p:cNvPr id="1209" name="Google Shape;1209;p99"/>
          <p:cNvSpPr txBox="1"/>
          <p:nvPr>
            <p:ph idx="14" type="title"/>
          </p:nvPr>
        </p:nvSpPr>
        <p:spPr>
          <a:xfrm>
            <a:off x="5970592" y="3201025"/>
            <a:ext cx="19089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210" name="Google Shape;1210;p99"/>
          <p:cNvSpPr txBox="1"/>
          <p:nvPr>
            <p:ph idx="15" type="subTitle"/>
          </p:nvPr>
        </p:nvSpPr>
        <p:spPr>
          <a:xfrm>
            <a:off x="5970602" y="3561998"/>
            <a:ext cx="1908900" cy="6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Neptune is far from the Sun</a:t>
            </a:r>
            <a:endParaRPr/>
          </a:p>
        </p:txBody>
      </p:sp>
      <p:pic>
        <p:nvPicPr>
          <p:cNvPr id="1211" name="Google Shape;1211;p99"/>
          <p:cNvPicPr preferRelativeResize="0"/>
          <p:nvPr/>
        </p:nvPicPr>
        <p:blipFill rotWithShape="1">
          <a:blip r:embed="rId3">
            <a:alphaModFix/>
          </a:blip>
          <a:srcRect b="21025" l="0" r="8892" t="16970"/>
          <a:stretch/>
        </p:blipFill>
        <p:spPr>
          <a:xfrm rot="-5400000">
            <a:off x="665400" y="481373"/>
            <a:ext cx="2036850" cy="810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99"/>
                                        </p:tgtEl>
                                        <p:attrNameLst>
                                          <p:attrName>style.visibility</p:attrName>
                                        </p:attrNameLst>
                                      </p:cBhvr>
                                      <p:to>
                                        <p:strVal val="visible"/>
                                      </p:to>
                                    </p:set>
                                    <p:animEffect filter="fade" transition="in">
                                      <p:cBhvr>
                                        <p:cTn dur="1000"/>
                                        <p:tgtEl>
                                          <p:spTgt spid="1199"/>
                                        </p:tgtEl>
                                      </p:cBhvr>
                                    </p:animEffect>
                                  </p:childTnLst>
                                </p:cTn>
                              </p:par>
                              <p:par>
                                <p:cTn fill="hold" nodeType="withEffect" presetClass="entr" presetID="10" presetSubtype="0">
                                  <p:stCondLst>
                                    <p:cond delay="0"/>
                                  </p:stCondLst>
                                  <p:childTnLst>
                                    <p:set>
                                      <p:cBhvr>
                                        <p:cTn dur="1" fill="hold">
                                          <p:stCondLst>
                                            <p:cond delay="0"/>
                                          </p:stCondLst>
                                        </p:cTn>
                                        <p:tgtEl>
                                          <p:spTgt spid="1200"/>
                                        </p:tgtEl>
                                        <p:attrNameLst>
                                          <p:attrName>style.visibility</p:attrName>
                                        </p:attrNameLst>
                                      </p:cBhvr>
                                      <p:to>
                                        <p:strVal val="visible"/>
                                      </p:to>
                                    </p:set>
                                    <p:animEffect filter="fade" transition="in">
                                      <p:cBhvr>
                                        <p:cTn dur="1000"/>
                                        <p:tgtEl>
                                          <p:spTgt spid="1200"/>
                                        </p:tgtEl>
                                      </p:cBhvr>
                                    </p:animEffect>
                                  </p:childTnLst>
                                </p:cTn>
                              </p:par>
                              <p:par>
                                <p:cTn fill="hold" nodeType="withEffect" presetClass="entr" presetID="10" presetSubtype="0">
                                  <p:stCondLst>
                                    <p:cond delay="0"/>
                                  </p:stCondLst>
                                  <p:childTnLst>
                                    <p:set>
                                      <p:cBhvr>
                                        <p:cTn dur="1" fill="hold">
                                          <p:stCondLst>
                                            <p:cond delay="0"/>
                                          </p:stCondLst>
                                        </p:cTn>
                                        <p:tgtEl>
                                          <p:spTgt spid="1201"/>
                                        </p:tgtEl>
                                        <p:attrNameLst>
                                          <p:attrName>style.visibility</p:attrName>
                                        </p:attrNameLst>
                                      </p:cBhvr>
                                      <p:to>
                                        <p:strVal val="visible"/>
                                      </p:to>
                                    </p:set>
                                    <p:animEffect filter="fade" transition="in">
                                      <p:cBhvr>
                                        <p:cTn dur="1000"/>
                                        <p:tgtEl>
                                          <p:spTgt spid="1201"/>
                                        </p:tgtEl>
                                      </p:cBhvr>
                                    </p:animEffect>
                                  </p:childTnLst>
                                </p:cTn>
                              </p:par>
                              <p:par>
                                <p:cTn fill="hold" nodeType="withEffect" presetClass="entr" presetID="10" presetSubtype="0">
                                  <p:stCondLst>
                                    <p:cond delay="0"/>
                                  </p:stCondLst>
                                  <p:childTnLst>
                                    <p:set>
                                      <p:cBhvr>
                                        <p:cTn dur="1" fill="hold">
                                          <p:stCondLst>
                                            <p:cond delay="0"/>
                                          </p:stCondLst>
                                        </p:cTn>
                                        <p:tgtEl>
                                          <p:spTgt spid="1202"/>
                                        </p:tgtEl>
                                        <p:attrNameLst>
                                          <p:attrName>style.visibility</p:attrName>
                                        </p:attrNameLst>
                                      </p:cBhvr>
                                      <p:to>
                                        <p:strVal val="visible"/>
                                      </p:to>
                                    </p:set>
                                    <p:animEffect filter="fade" transition="in">
                                      <p:cBhvr>
                                        <p:cTn dur="1000"/>
                                        <p:tgtEl>
                                          <p:spTgt spid="1202"/>
                                        </p:tgtEl>
                                      </p:cBhvr>
                                    </p:animEffect>
                                  </p:childTnLst>
                                </p:cTn>
                              </p:par>
                              <p:par>
                                <p:cTn fill="hold" nodeType="withEffect" presetClass="entr" presetID="10" presetSubtype="0">
                                  <p:stCondLst>
                                    <p:cond delay="0"/>
                                  </p:stCondLst>
                                  <p:childTnLst>
                                    <p:set>
                                      <p:cBhvr>
                                        <p:cTn dur="1" fill="hold">
                                          <p:stCondLst>
                                            <p:cond delay="0"/>
                                          </p:stCondLst>
                                        </p:cTn>
                                        <p:tgtEl>
                                          <p:spTgt spid="1203"/>
                                        </p:tgtEl>
                                        <p:attrNameLst>
                                          <p:attrName>style.visibility</p:attrName>
                                        </p:attrNameLst>
                                      </p:cBhvr>
                                      <p:to>
                                        <p:strVal val="visible"/>
                                      </p:to>
                                    </p:set>
                                    <p:animEffect filter="fade" transition="in">
                                      <p:cBhvr>
                                        <p:cTn dur="1000"/>
                                        <p:tgtEl>
                                          <p:spTgt spid="1203"/>
                                        </p:tgtEl>
                                      </p:cBhvr>
                                    </p:animEffect>
                                  </p:childTnLst>
                                </p:cTn>
                              </p:par>
                              <p:par>
                                <p:cTn fill="hold" nodeType="withEffect" presetClass="entr" presetID="10" presetSubtype="0">
                                  <p:stCondLst>
                                    <p:cond delay="0"/>
                                  </p:stCondLst>
                                  <p:childTnLst>
                                    <p:set>
                                      <p:cBhvr>
                                        <p:cTn dur="1" fill="hold">
                                          <p:stCondLst>
                                            <p:cond delay="0"/>
                                          </p:stCondLst>
                                        </p:cTn>
                                        <p:tgtEl>
                                          <p:spTgt spid="1204"/>
                                        </p:tgtEl>
                                        <p:attrNameLst>
                                          <p:attrName>style.visibility</p:attrName>
                                        </p:attrNameLst>
                                      </p:cBhvr>
                                      <p:to>
                                        <p:strVal val="visible"/>
                                      </p:to>
                                    </p:set>
                                    <p:animEffect filter="fade" transition="in">
                                      <p:cBhvr>
                                        <p:cTn dur="1000"/>
                                        <p:tgtEl>
                                          <p:spTgt spid="1204"/>
                                        </p:tgtEl>
                                      </p:cBhvr>
                                    </p:animEffect>
                                  </p:childTnLst>
                                </p:cTn>
                              </p:par>
                              <p:par>
                                <p:cTn fill="hold" nodeType="withEffect" presetClass="entr" presetID="10" presetSubtype="0">
                                  <p:stCondLst>
                                    <p:cond delay="0"/>
                                  </p:stCondLst>
                                  <p:childTnLst>
                                    <p:set>
                                      <p:cBhvr>
                                        <p:cTn dur="1" fill="hold">
                                          <p:stCondLst>
                                            <p:cond delay="0"/>
                                          </p:stCondLst>
                                        </p:cTn>
                                        <p:tgtEl>
                                          <p:spTgt spid="1205"/>
                                        </p:tgtEl>
                                        <p:attrNameLst>
                                          <p:attrName>style.visibility</p:attrName>
                                        </p:attrNameLst>
                                      </p:cBhvr>
                                      <p:to>
                                        <p:strVal val="visible"/>
                                      </p:to>
                                    </p:set>
                                    <p:animEffect filter="fade" transition="in">
                                      <p:cBhvr>
                                        <p:cTn dur="1000"/>
                                        <p:tgtEl>
                                          <p:spTgt spid="1205"/>
                                        </p:tgtEl>
                                      </p:cBhvr>
                                    </p:animEffect>
                                  </p:childTnLst>
                                </p:cTn>
                              </p:par>
                              <p:par>
                                <p:cTn fill="hold" nodeType="withEffect" presetClass="entr" presetID="10" presetSubtype="0">
                                  <p:stCondLst>
                                    <p:cond delay="0"/>
                                  </p:stCondLst>
                                  <p:childTnLst>
                                    <p:set>
                                      <p:cBhvr>
                                        <p:cTn dur="1" fill="hold">
                                          <p:stCondLst>
                                            <p:cond delay="0"/>
                                          </p:stCondLst>
                                        </p:cTn>
                                        <p:tgtEl>
                                          <p:spTgt spid="1206"/>
                                        </p:tgtEl>
                                        <p:attrNameLst>
                                          <p:attrName>style.visibility</p:attrName>
                                        </p:attrNameLst>
                                      </p:cBhvr>
                                      <p:to>
                                        <p:strVal val="visible"/>
                                      </p:to>
                                    </p:set>
                                    <p:animEffect filter="fade" transition="in">
                                      <p:cBhvr>
                                        <p:cTn dur="1000"/>
                                        <p:tgtEl>
                                          <p:spTgt spid="1206"/>
                                        </p:tgtEl>
                                      </p:cBhvr>
                                    </p:animEffect>
                                  </p:childTnLst>
                                </p:cTn>
                              </p:par>
                              <p:par>
                                <p:cTn fill="hold" nodeType="withEffect" presetClass="entr" presetID="10" presetSubtype="0">
                                  <p:stCondLst>
                                    <p:cond delay="0"/>
                                  </p:stCondLst>
                                  <p:childTnLst>
                                    <p:set>
                                      <p:cBhvr>
                                        <p:cTn dur="1" fill="hold">
                                          <p:stCondLst>
                                            <p:cond delay="0"/>
                                          </p:stCondLst>
                                        </p:cTn>
                                        <p:tgtEl>
                                          <p:spTgt spid="1207"/>
                                        </p:tgtEl>
                                        <p:attrNameLst>
                                          <p:attrName>style.visibility</p:attrName>
                                        </p:attrNameLst>
                                      </p:cBhvr>
                                      <p:to>
                                        <p:strVal val="visible"/>
                                      </p:to>
                                    </p:set>
                                    <p:animEffect filter="fade" transition="in">
                                      <p:cBhvr>
                                        <p:cTn dur="1000"/>
                                        <p:tgtEl>
                                          <p:spTgt spid="1207"/>
                                        </p:tgtEl>
                                      </p:cBhvr>
                                    </p:animEffect>
                                  </p:childTnLst>
                                </p:cTn>
                              </p:par>
                              <p:par>
                                <p:cTn fill="hold" nodeType="withEffect" presetClass="entr" presetID="10" presetSubtype="0">
                                  <p:stCondLst>
                                    <p:cond delay="0"/>
                                  </p:stCondLst>
                                  <p:childTnLst>
                                    <p:set>
                                      <p:cBhvr>
                                        <p:cTn dur="1" fill="hold">
                                          <p:stCondLst>
                                            <p:cond delay="0"/>
                                          </p:stCondLst>
                                        </p:cTn>
                                        <p:tgtEl>
                                          <p:spTgt spid="1208"/>
                                        </p:tgtEl>
                                        <p:attrNameLst>
                                          <p:attrName>style.visibility</p:attrName>
                                        </p:attrNameLst>
                                      </p:cBhvr>
                                      <p:to>
                                        <p:strVal val="visible"/>
                                      </p:to>
                                    </p:set>
                                    <p:animEffect filter="fade" transition="in">
                                      <p:cBhvr>
                                        <p:cTn dur="1000"/>
                                        <p:tgtEl>
                                          <p:spTgt spid="1208"/>
                                        </p:tgtEl>
                                      </p:cBhvr>
                                    </p:animEffect>
                                  </p:childTnLst>
                                </p:cTn>
                              </p:par>
                              <p:par>
                                <p:cTn fill="hold" nodeType="with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1000"/>
                                        <p:tgtEl>
                                          <p:spTgt spid="1209"/>
                                        </p:tgtEl>
                                      </p:cBhvr>
                                    </p:animEffect>
                                  </p:childTnLst>
                                </p:cTn>
                              </p:par>
                              <p:par>
                                <p:cTn fill="hold" nodeType="withEffect" presetClass="entr" presetID="10" presetSubtype="0">
                                  <p:stCondLst>
                                    <p:cond delay="0"/>
                                  </p:stCondLst>
                                  <p:childTnLst>
                                    <p:set>
                                      <p:cBhvr>
                                        <p:cTn dur="1" fill="hold">
                                          <p:stCondLst>
                                            <p:cond delay="0"/>
                                          </p:stCondLst>
                                        </p:cTn>
                                        <p:tgtEl>
                                          <p:spTgt spid="1210"/>
                                        </p:tgtEl>
                                        <p:attrNameLst>
                                          <p:attrName>style.visibility</p:attrName>
                                        </p:attrNameLst>
                                      </p:cBhvr>
                                      <p:to>
                                        <p:strVal val="visible"/>
                                      </p:to>
                                    </p:set>
                                    <p:animEffect filter="fade" transition="in">
                                      <p:cBhvr>
                                        <p:cTn dur="1000"/>
                                        <p:tgtEl>
                                          <p:spTgt spid="1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00"/>
          <p:cNvSpPr txBox="1"/>
          <p:nvPr>
            <p:ph type="title"/>
          </p:nvPr>
        </p:nvSpPr>
        <p:spPr>
          <a:xfrm>
            <a:off x="1002325" y="711175"/>
            <a:ext cx="3262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Revise concepts</a:t>
            </a:r>
            <a:endParaRPr/>
          </a:p>
        </p:txBody>
      </p:sp>
      <p:sp>
        <p:nvSpPr>
          <p:cNvPr id="1217" name="Google Shape;1217;p100"/>
          <p:cNvSpPr txBox="1"/>
          <p:nvPr>
            <p:ph idx="2" type="title"/>
          </p:nvPr>
        </p:nvSpPr>
        <p:spPr>
          <a:xfrm>
            <a:off x="1782625" y="1406874"/>
            <a:ext cx="1908900" cy="3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218" name="Google Shape;1218;p100"/>
          <p:cNvSpPr txBox="1"/>
          <p:nvPr>
            <p:ph idx="1" type="subTitle"/>
          </p:nvPr>
        </p:nvSpPr>
        <p:spPr>
          <a:xfrm>
            <a:off x="1782625" y="1719827"/>
            <a:ext cx="19089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a:t>
            </a:r>
            <a:endParaRPr/>
          </a:p>
        </p:txBody>
      </p:sp>
      <p:sp>
        <p:nvSpPr>
          <p:cNvPr id="1219" name="Google Shape;1219;p100"/>
          <p:cNvSpPr txBox="1"/>
          <p:nvPr>
            <p:ph idx="3" type="title"/>
          </p:nvPr>
        </p:nvSpPr>
        <p:spPr>
          <a:xfrm>
            <a:off x="6120353" y="1406874"/>
            <a:ext cx="1908900" cy="3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220" name="Google Shape;1220;p100"/>
          <p:cNvSpPr txBox="1"/>
          <p:nvPr>
            <p:ph idx="4" type="subTitle"/>
          </p:nvPr>
        </p:nvSpPr>
        <p:spPr>
          <a:xfrm>
            <a:off x="6120370" y="1719827"/>
            <a:ext cx="19089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a:t>
            </a:r>
            <a:endParaRPr/>
          </a:p>
          <a:p>
            <a:pPr indent="0" lvl="0" marL="0" rtl="0" algn="l">
              <a:spcBef>
                <a:spcPts val="0"/>
              </a:spcBef>
              <a:spcAft>
                <a:spcPts val="0"/>
              </a:spcAft>
              <a:buNone/>
            </a:pPr>
            <a:r>
              <a:rPr lang="en"/>
              <a:t>beautiful name</a:t>
            </a:r>
            <a:endParaRPr/>
          </a:p>
        </p:txBody>
      </p:sp>
      <p:sp>
        <p:nvSpPr>
          <p:cNvPr id="1221" name="Google Shape;1221;p100"/>
          <p:cNvSpPr txBox="1"/>
          <p:nvPr>
            <p:ph idx="5" type="title"/>
          </p:nvPr>
        </p:nvSpPr>
        <p:spPr>
          <a:xfrm>
            <a:off x="6120348" y="2473545"/>
            <a:ext cx="1908900" cy="39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222" name="Google Shape;1222;p100"/>
          <p:cNvSpPr txBox="1"/>
          <p:nvPr>
            <p:ph idx="6" type="subTitle"/>
          </p:nvPr>
        </p:nvSpPr>
        <p:spPr>
          <a:xfrm>
            <a:off x="6120348" y="2787719"/>
            <a:ext cx="190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cold place</a:t>
            </a:r>
            <a:endParaRPr/>
          </a:p>
        </p:txBody>
      </p:sp>
      <p:sp>
        <p:nvSpPr>
          <p:cNvPr id="1223" name="Google Shape;1223;p100"/>
          <p:cNvSpPr txBox="1"/>
          <p:nvPr>
            <p:ph idx="7" type="title"/>
          </p:nvPr>
        </p:nvSpPr>
        <p:spPr>
          <a:xfrm>
            <a:off x="1782625" y="2473545"/>
            <a:ext cx="1908900" cy="39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224" name="Google Shape;1224;p100"/>
          <p:cNvSpPr txBox="1"/>
          <p:nvPr>
            <p:ph idx="8" type="subTitle"/>
          </p:nvPr>
        </p:nvSpPr>
        <p:spPr>
          <a:xfrm>
            <a:off x="1782625" y="2787719"/>
            <a:ext cx="190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the</a:t>
            </a:r>
            <a:endParaRPr/>
          </a:p>
          <a:p>
            <a:pPr indent="0" lvl="0" marL="0" rtl="0" algn="l">
              <a:spcBef>
                <a:spcPts val="0"/>
              </a:spcBef>
              <a:spcAft>
                <a:spcPts val="0"/>
              </a:spcAft>
              <a:buNone/>
            </a:pPr>
            <a:r>
              <a:rPr lang="en"/>
              <a:t>ringed one</a:t>
            </a:r>
            <a:endParaRPr/>
          </a:p>
        </p:txBody>
      </p:sp>
      <p:sp>
        <p:nvSpPr>
          <p:cNvPr id="1225" name="Google Shape;1225;p100"/>
          <p:cNvSpPr txBox="1"/>
          <p:nvPr>
            <p:ph idx="9" type="title"/>
          </p:nvPr>
        </p:nvSpPr>
        <p:spPr>
          <a:xfrm>
            <a:off x="1782625" y="3540220"/>
            <a:ext cx="1908900" cy="3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226" name="Google Shape;1226;p100"/>
          <p:cNvSpPr txBox="1"/>
          <p:nvPr>
            <p:ph idx="13" type="subTitle"/>
          </p:nvPr>
        </p:nvSpPr>
        <p:spPr>
          <a:xfrm>
            <a:off x="1782625" y="3854394"/>
            <a:ext cx="190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a:t>
            </a:r>
            <a:endParaRPr/>
          </a:p>
          <a:p>
            <a:pPr indent="0" lvl="0" marL="0" rtl="0" algn="l">
              <a:spcBef>
                <a:spcPts val="0"/>
              </a:spcBef>
              <a:spcAft>
                <a:spcPts val="0"/>
              </a:spcAft>
              <a:buNone/>
            </a:pPr>
            <a:r>
              <a:rPr lang="en"/>
              <a:t>farthest planet</a:t>
            </a:r>
            <a:endParaRPr/>
          </a:p>
        </p:txBody>
      </p:sp>
      <p:sp>
        <p:nvSpPr>
          <p:cNvPr id="1227" name="Google Shape;1227;p100"/>
          <p:cNvSpPr txBox="1"/>
          <p:nvPr>
            <p:ph idx="14" type="title"/>
          </p:nvPr>
        </p:nvSpPr>
        <p:spPr>
          <a:xfrm>
            <a:off x="6120374" y="3540220"/>
            <a:ext cx="1908900" cy="3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228" name="Google Shape;1228;p100"/>
          <p:cNvSpPr txBox="1"/>
          <p:nvPr>
            <p:ph idx="15" type="subTitle"/>
          </p:nvPr>
        </p:nvSpPr>
        <p:spPr>
          <a:xfrm>
            <a:off x="6120374" y="3854394"/>
            <a:ext cx="190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a:t>
            </a:r>
            <a:endParaRPr/>
          </a:p>
          <a:p>
            <a:pPr indent="0" lvl="0" marL="0" rtl="0" algn="l">
              <a:spcBef>
                <a:spcPts val="0"/>
              </a:spcBef>
              <a:spcAft>
                <a:spcPts val="0"/>
              </a:spcAft>
              <a:buNone/>
            </a:pPr>
            <a:r>
              <a:rPr lang="en"/>
              <a:t>Smallest planet</a:t>
            </a:r>
            <a:endParaRPr/>
          </a:p>
        </p:txBody>
      </p:sp>
      <p:grpSp>
        <p:nvGrpSpPr>
          <p:cNvPr id="1229" name="Google Shape;1229;p100"/>
          <p:cNvGrpSpPr/>
          <p:nvPr/>
        </p:nvGrpSpPr>
        <p:grpSpPr>
          <a:xfrm>
            <a:off x="5468676" y="3828289"/>
            <a:ext cx="370701" cy="344519"/>
            <a:chOff x="5132000" y="3659700"/>
            <a:chExt cx="258400" cy="240150"/>
          </a:xfrm>
        </p:grpSpPr>
        <p:sp>
          <p:nvSpPr>
            <p:cNvPr id="1230" name="Google Shape;1230;p100"/>
            <p:cNvSpPr/>
            <p:nvPr/>
          </p:nvSpPr>
          <p:spPr>
            <a:xfrm>
              <a:off x="5132000" y="3659700"/>
              <a:ext cx="258400" cy="240150"/>
            </a:xfrm>
            <a:custGeom>
              <a:rect b="b" l="l" r="r" t="t"/>
              <a:pathLst>
                <a:path extrusionOk="0" h="9606" w="10336">
                  <a:moveTo>
                    <a:pt x="4963" y="910"/>
                  </a:moveTo>
                  <a:cubicBezTo>
                    <a:pt x="5312" y="910"/>
                    <a:pt x="5666" y="946"/>
                    <a:pt x="5954" y="1097"/>
                  </a:cubicBezTo>
                  <a:cubicBezTo>
                    <a:pt x="6287" y="1240"/>
                    <a:pt x="6406" y="1836"/>
                    <a:pt x="6501" y="2193"/>
                  </a:cubicBezTo>
                  <a:cubicBezTo>
                    <a:pt x="6097" y="2217"/>
                    <a:pt x="5716" y="2264"/>
                    <a:pt x="5311" y="2264"/>
                  </a:cubicBezTo>
                  <a:cubicBezTo>
                    <a:pt x="4453" y="2264"/>
                    <a:pt x="3620" y="2264"/>
                    <a:pt x="2763" y="2288"/>
                  </a:cubicBezTo>
                  <a:cubicBezTo>
                    <a:pt x="2882" y="1335"/>
                    <a:pt x="3334" y="954"/>
                    <a:pt x="4382" y="931"/>
                  </a:cubicBezTo>
                  <a:cubicBezTo>
                    <a:pt x="4564" y="922"/>
                    <a:pt x="4763" y="910"/>
                    <a:pt x="4963" y="910"/>
                  </a:cubicBezTo>
                  <a:close/>
                  <a:moveTo>
                    <a:pt x="7962" y="3035"/>
                  </a:moveTo>
                  <a:cubicBezTo>
                    <a:pt x="8292" y="3035"/>
                    <a:pt x="8560" y="3073"/>
                    <a:pt x="8597" y="3193"/>
                  </a:cubicBezTo>
                  <a:cubicBezTo>
                    <a:pt x="8669" y="3622"/>
                    <a:pt x="8669" y="4050"/>
                    <a:pt x="8597" y="4479"/>
                  </a:cubicBezTo>
                  <a:lnTo>
                    <a:pt x="953" y="4479"/>
                  </a:lnTo>
                  <a:cubicBezTo>
                    <a:pt x="953" y="4074"/>
                    <a:pt x="929" y="3645"/>
                    <a:pt x="929" y="3241"/>
                  </a:cubicBezTo>
                  <a:cubicBezTo>
                    <a:pt x="1681" y="3241"/>
                    <a:pt x="2442" y="3248"/>
                    <a:pt x="3202" y="3248"/>
                  </a:cubicBezTo>
                  <a:cubicBezTo>
                    <a:pt x="4342" y="3248"/>
                    <a:pt x="5482" y="3231"/>
                    <a:pt x="6597" y="3145"/>
                  </a:cubicBezTo>
                  <a:cubicBezTo>
                    <a:pt x="6757" y="3131"/>
                    <a:pt x="7438" y="3035"/>
                    <a:pt x="7962" y="3035"/>
                  </a:cubicBezTo>
                  <a:close/>
                  <a:moveTo>
                    <a:pt x="8573" y="5408"/>
                  </a:moveTo>
                  <a:cubicBezTo>
                    <a:pt x="8621" y="6027"/>
                    <a:pt x="8692" y="6646"/>
                    <a:pt x="8740" y="7265"/>
                  </a:cubicBezTo>
                  <a:cubicBezTo>
                    <a:pt x="8764" y="7622"/>
                    <a:pt x="8740" y="7980"/>
                    <a:pt x="8692" y="8313"/>
                  </a:cubicBezTo>
                  <a:lnTo>
                    <a:pt x="8669" y="8313"/>
                  </a:lnTo>
                  <a:cubicBezTo>
                    <a:pt x="8633" y="8527"/>
                    <a:pt x="8401" y="8581"/>
                    <a:pt x="8139" y="8581"/>
                  </a:cubicBezTo>
                  <a:cubicBezTo>
                    <a:pt x="7877" y="8581"/>
                    <a:pt x="7585" y="8527"/>
                    <a:pt x="7430" y="8527"/>
                  </a:cubicBezTo>
                  <a:cubicBezTo>
                    <a:pt x="7234" y="8523"/>
                    <a:pt x="7037" y="8521"/>
                    <a:pt x="6841" y="8521"/>
                  </a:cubicBezTo>
                  <a:cubicBezTo>
                    <a:pt x="5094" y="8521"/>
                    <a:pt x="3362" y="8677"/>
                    <a:pt x="1631" y="8677"/>
                  </a:cubicBezTo>
                  <a:cubicBezTo>
                    <a:pt x="1437" y="8677"/>
                    <a:pt x="1242" y="8675"/>
                    <a:pt x="1048" y="8670"/>
                  </a:cubicBezTo>
                  <a:cubicBezTo>
                    <a:pt x="1048" y="7575"/>
                    <a:pt x="1000" y="6503"/>
                    <a:pt x="976" y="5408"/>
                  </a:cubicBezTo>
                  <a:close/>
                  <a:moveTo>
                    <a:pt x="4781" y="0"/>
                  </a:moveTo>
                  <a:cubicBezTo>
                    <a:pt x="4646" y="0"/>
                    <a:pt x="4512" y="2"/>
                    <a:pt x="4382" y="2"/>
                  </a:cubicBezTo>
                  <a:cubicBezTo>
                    <a:pt x="2786" y="26"/>
                    <a:pt x="1977" y="835"/>
                    <a:pt x="1858" y="2312"/>
                  </a:cubicBezTo>
                  <a:lnTo>
                    <a:pt x="476" y="2312"/>
                  </a:lnTo>
                  <a:cubicBezTo>
                    <a:pt x="357" y="2312"/>
                    <a:pt x="238" y="2359"/>
                    <a:pt x="167" y="2431"/>
                  </a:cubicBezTo>
                  <a:cubicBezTo>
                    <a:pt x="72" y="2502"/>
                    <a:pt x="0" y="2645"/>
                    <a:pt x="24" y="2764"/>
                  </a:cubicBezTo>
                  <a:cubicBezTo>
                    <a:pt x="24" y="4884"/>
                    <a:pt x="143" y="7003"/>
                    <a:pt x="143" y="9123"/>
                  </a:cubicBezTo>
                  <a:cubicBezTo>
                    <a:pt x="143" y="9361"/>
                    <a:pt x="357" y="9575"/>
                    <a:pt x="595" y="9575"/>
                  </a:cubicBezTo>
                  <a:cubicBezTo>
                    <a:pt x="1022" y="9597"/>
                    <a:pt x="1452" y="9605"/>
                    <a:pt x="1882" y="9605"/>
                  </a:cubicBezTo>
                  <a:cubicBezTo>
                    <a:pt x="2867" y="9605"/>
                    <a:pt x="3856" y="9561"/>
                    <a:pt x="4834" y="9528"/>
                  </a:cubicBezTo>
                  <a:cubicBezTo>
                    <a:pt x="5022" y="9520"/>
                    <a:pt x="5213" y="9517"/>
                    <a:pt x="5405" y="9517"/>
                  </a:cubicBezTo>
                  <a:cubicBezTo>
                    <a:pt x="5951" y="9517"/>
                    <a:pt x="6514" y="9540"/>
                    <a:pt x="7071" y="9540"/>
                  </a:cubicBezTo>
                  <a:cubicBezTo>
                    <a:pt x="7565" y="9540"/>
                    <a:pt x="8054" y="9522"/>
                    <a:pt x="8526" y="9456"/>
                  </a:cubicBezTo>
                  <a:cubicBezTo>
                    <a:pt x="10336" y="9218"/>
                    <a:pt x="9597" y="6408"/>
                    <a:pt x="9526" y="5193"/>
                  </a:cubicBezTo>
                  <a:cubicBezTo>
                    <a:pt x="9454" y="4455"/>
                    <a:pt x="9621" y="3717"/>
                    <a:pt x="9502" y="2955"/>
                  </a:cubicBezTo>
                  <a:cubicBezTo>
                    <a:pt x="9407" y="2264"/>
                    <a:pt x="8645" y="2193"/>
                    <a:pt x="8097" y="2145"/>
                  </a:cubicBezTo>
                  <a:lnTo>
                    <a:pt x="7430" y="2145"/>
                  </a:lnTo>
                  <a:cubicBezTo>
                    <a:pt x="7430" y="2121"/>
                    <a:pt x="7430" y="2098"/>
                    <a:pt x="7430" y="2074"/>
                  </a:cubicBezTo>
                  <a:cubicBezTo>
                    <a:pt x="7240" y="1478"/>
                    <a:pt x="7097" y="740"/>
                    <a:pt x="6549" y="383"/>
                  </a:cubicBezTo>
                  <a:cubicBezTo>
                    <a:pt x="6042" y="32"/>
                    <a:pt x="5392" y="0"/>
                    <a:pt x="47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00"/>
            <p:cNvSpPr/>
            <p:nvPr/>
          </p:nvSpPr>
          <p:spPr>
            <a:xfrm>
              <a:off x="5176650" y="3825850"/>
              <a:ext cx="57175" cy="23825"/>
            </a:xfrm>
            <a:custGeom>
              <a:rect b="b" l="l" r="r" t="t"/>
              <a:pathLst>
                <a:path extrusionOk="0" h="953" w="2287">
                  <a:moveTo>
                    <a:pt x="1667" y="0"/>
                  </a:moveTo>
                  <a:cubicBezTo>
                    <a:pt x="1262" y="0"/>
                    <a:pt x="857" y="0"/>
                    <a:pt x="453" y="24"/>
                  </a:cubicBezTo>
                  <a:cubicBezTo>
                    <a:pt x="191" y="24"/>
                    <a:pt x="0" y="238"/>
                    <a:pt x="0" y="500"/>
                  </a:cubicBezTo>
                  <a:cubicBezTo>
                    <a:pt x="0" y="738"/>
                    <a:pt x="191" y="953"/>
                    <a:pt x="453" y="953"/>
                  </a:cubicBezTo>
                  <a:cubicBezTo>
                    <a:pt x="739" y="936"/>
                    <a:pt x="1025" y="919"/>
                    <a:pt x="1311" y="919"/>
                  </a:cubicBezTo>
                  <a:cubicBezTo>
                    <a:pt x="1430" y="919"/>
                    <a:pt x="1549" y="922"/>
                    <a:pt x="1667" y="929"/>
                  </a:cubicBezTo>
                  <a:cubicBezTo>
                    <a:pt x="2286" y="929"/>
                    <a:pt x="2286" y="0"/>
                    <a:pt x="16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0"/>
            <p:cNvSpPr/>
            <p:nvPr/>
          </p:nvSpPr>
          <p:spPr>
            <a:xfrm>
              <a:off x="5279650" y="3822275"/>
              <a:ext cx="61925" cy="22650"/>
            </a:xfrm>
            <a:custGeom>
              <a:rect b="b" l="l" r="r" t="t"/>
              <a:pathLst>
                <a:path extrusionOk="0" h="906" w="2477">
                  <a:moveTo>
                    <a:pt x="619" y="0"/>
                  </a:moveTo>
                  <a:cubicBezTo>
                    <a:pt x="0" y="0"/>
                    <a:pt x="0" y="905"/>
                    <a:pt x="619" y="905"/>
                  </a:cubicBezTo>
                  <a:lnTo>
                    <a:pt x="1881" y="905"/>
                  </a:lnTo>
                  <a:cubicBezTo>
                    <a:pt x="2477" y="905"/>
                    <a:pt x="2477" y="0"/>
                    <a:pt x="18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100"/>
          <p:cNvGrpSpPr/>
          <p:nvPr/>
        </p:nvGrpSpPr>
        <p:grpSpPr>
          <a:xfrm>
            <a:off x="1117255" y="3839337"/>
            <a:ext cx="398030" cy="334334"/>
            <a:chOff x="1629475" y="3236350"/>
            <a:chExt cx="277450" cy="233050"/>
          </a:xfrm>
        </p:grpSpPr>
        <p:sp>
          <p:nvSpPr>
            <p:cNvPr id="1234" name="Google Shape;1234;p100"/>
            <p:cNvSpPr/>
            <p:nvPr/>
          </p:nvSpPr>
          <p:spPr>
            <a:xfrm>
              <a:off x="1695550" y="3277550"/>
              <a:ext cx="155425" cy="97400"/>
            </a:xfrm>
            <a:custGeom>
              <a:rect b="b" l="l" r="r" t="t"/>
              <a:pathLst>
                <a:path extrusionOk="0" h="3896" w="6217">
                  <a:moveTo>
                    <a:pt x="3715" y="473"/>
                  </a:moveTo>
                  <a:cubicBezTo>
                    <a:pt x="3803" y="473"/>
                    <a:pt x="3891" y="474"/>
                    <a:pt x="3978" y="475"/>
                  </a:cubicBezTo>
                  <a:cubicBezTo>
                    <a:pt x="4835" y="475"/>
                    <a:pt x="5335" y="737"/>
                    <a:pt x="5335" y="1642"/>
                  </a:cubicBezTo>
                  <a:cubicBezTo>
                    <a:pt x="5335" y="2142"/>
                    <a:pt x="5240" y="2642"/>
                    <a:pt x="5240" y="3143"/>
                  </a:cubicBezTo>
                  <a:cubicBezTo>
                    <a:pt x="5076" y="3145"/>
                    <a:pt x="4913" y="3146"/>
                    <a:pt x="4749" y="3146"/>
                  </a:cubicBezTo>
                  <a:cubicBezTo>
                    <a:pt x="4345" y="3146"/>
                    <a:pt x="3941" y="3140"/>
                    <a:pt x="3537" y="3140"/>
                  </a:cubicBezTo>
                  <a:cubicBezTo>
                    <a:pt x="2583" y="3140"/>
                    <a:pt x="1633" y="3172"/>
                    <a:pt x="691" y="3381"/>
                  </a:cubicBezTo>
                  <a:cubicBezTo>
                    <a:pt x="549" y="2476"/>
                    <a:pt x="477" y="1547"/>
                    <a:pt x="525" y="618"/>
                  </a:cubicBezTo>
                  <a:cubicBezTo>
                    <a:pt x="1581" y="596"/>
                    <a:pt x="2657" y="473"/>
                    <a:pt x="3715" y="473"/>
                  </a:cubicBezTo>
                  <a:close/>
                  <a:moveTo>
                    <a:pt x="4068" y="0"/>
                  </a:moveTo>
                  <a:cubicBezTo>
                    <a:pt x="3752" y="0"/>
                    <a:pt x="3441" y="23"/>
                    <a:pt x="3192" y="23"/>
                  </a:cubicBezTo>
                  <a:cubicBezTo>
                    <a:pt x="2216" y="47"/>
                    <a:pt x="1263" y="166"/>
                    <a:pt x="287" y="166"/>
                  </a:cubicBezTo>
                  <a:cubicBezTo>
                    <a:pt x="215" y="166"/>
                    <a:pt x="168" y="190"/>
                    <a:pt x="120" y="237"/>
                  </a:cubicBezTo>
                  <a:cubicBezTo>
                    <a:pt x="72" y="261"/>
                    <a:pt x="48" y="332"/>
                    <a:pt x="48" y="404"/>
                  </a:cubicBezTo>
                  <a:cubicBezTo>
                    <a:pt x="1" y="1523"/>
                    <a:pt x="72" y="2642"/>
                    <a:pt x="287" y="3738"/>
                  </a:cubicBezTo>
                  <a:cubicBezTo>
                    <a:pt x="324" y="3832"/>
                    <a:pt x="406" y="3896"/>
                    <a:pt x="497" y="3896"/>
                  </a:cubicBezTo>
                  <a:cubicBezTo>
                    <a:pt x="522" y="3896"/>
                    <a:pt x="547" y="3891"/>
                    <a:pt x="572" y="3881"/>
                  </a:cubicBezTo>
                  <a:cubicBezTo>
                    <a:pt x="1560" y="3634"/>
                    <a:pt x="2557" y="3600"/>
                    <a:pt x="3557" y="3600"/>
                  </a:cubicBezTo>
                  <a:cubicBezTo>
                    <a:pt x="3941" y="3600"/>
                    <a:pt x="4327" y="3605"/>
                    <a:pt x="4712" y="3605"/>
                  </a:cubicBezTo>
                  <a:cubicBezTo>
                    <a:pt x="4968" y="3605"/>
                    <a:pt x="5223" y="3602"/>
                    <a:pt x="5478" y="3595"/>
                  </a:cubicBezTo>
                  <a:cubicBezTo>
                    <a:pt x="5597" y="3595"/>
                    <a:pt x="5693" y="3500"/>
                    <a:pt x="5716" y="3381"/>
                  </a:cubicBezTo>
                  <a:cubicBezTo>
                    <a:pt x="5645" y="2404"/>
                    <a:pt x="6216" y="809"/>
                    <a:pt x="5192" y="213"/>
                  </a:cubicBezTo>
                  <a:cubicBezTo>
                    <a:pt x="4896" y="38"/>
                    <a:pt x="4478" y="0"/>
                    <a:pt x="4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00"/>
            <p:cNvSpPr/>
            <p:nvPr/>
          </p:nvSpPr>
          <p:spPr>
            <a:xfrm>
              <a:off x="1629475" y="3236350"/>
              <a:ext cx="277450" cy="233050"/>
            </a:xfrm>
            <a:custGeom>
              <a:rect b="b" l="l" r="r" t="t"/>
              <a:pathLst>
                <a:path extrusionOk="0" h="9322" w="11098">
                  <a:moveTo>
                    <a:pt x="8461" y="891"/>
                  </a:moveTo>
                  <a:cubicBezTo>
                    <a:pt x="8843" y="891"/>
                    <a:pt x="9170" y="967"/>
                    <a:pt x="9193" y="1242"/>
                  </a:cubicBezTo>
                  <a:cubicBezTo>
                    <a:pt x="9217" y="1838"/>
                    <a:pt x="9098" y="2385"/>
                    <a:pt x="9145" y="2933"/>
                  </a:cubicBezTo>
                  <a:cubicBezTo>
                    <a:pt x="9193" y="3647"/>
                    <a:pt x="9264" y="4314"/>
                    <a:pt x="9288" y="5029"/>
                  </a:cubicBezTo>
                  <a:cubicBezTo>
                    <a:pt x="9312" y="5362"/>
                    <a:pt x="9288" y="5695"/>
                    <a:pt x="9193" y="6005"/>
                  </a:cubicBezTo>
                  <a:cubicBezTo>
                    <a:pt x="9172" y="6090"/>
                    <a:pt x="8981" y="6113"/>
                    <a:pt x="8761" y="6113"/>
                  </a:cubicBezTo>
                  <a:cubicBezTo>
                    <a:pt x="8487" y="6113"/>
                    <a:pt x="8166" y="6077"/>
                    <a:pt x="8074" y="6077"/>
                  </a:cubicBezTo>
                  <a:cubicBezTo>
                    <a:pt x="7809" y="6067"/>
                    <a:pt x="7545" y="6063"/>
                    <a:pt x="7280" y="6063"/>
                  </a:cubicBezTo>
                  <a:cubicBezTo>
                    <a:pt x="5728" y="6063"/>
                    <a:pt x="4175" y="6202"/>
                    <a:pt x="2608" y="6202"/>
                  </a:cubicBezTo>
                  <a:cubicBezTo>
                    <a:pt x="2422" y="6202"/>
                    <a:pt x="2235" y="6200"/>
                    <a:pt x="2048" y="6196"/>
                  </a:cubicBezTo>
                  <a:cubicBezTo>
                    <a:pt x="2048" y="4505"/>
                    <a:pt x="1953" y="2790"/>
                    <a:pt x="1953" y="1099"/>
                  </a:cubicBezTo>
                  <a:cubicBezTo>
                    <a:pt x="2778" y="1099"/>
                    <a:pt x="3607" y="1115"/>
                    <a:pt x="4437" y="1115"/>
                  </a:cubicBezTo>
                  <a:cubicBezTo>
                    <a:pt x="5405" y="1115"/>
                    <a:pt x="6374" y="1094"/>
                    <a:pt x="7335" y="1004"/>
                  </a:cubicBezTo>
                  <a:cubicBezTo>
                    <a:pt x="7570" y="979"/>
                    <a:pt x="8048" y="891"/>
                    <a:pt x="8461" y="891"/>
                  </a:cubicBezTo>
                  <a:close/>
                  <a:moveTo>
                    <a:pt x="9312" y="6958"/>
                  </a:moveTo>
                  <a:cubicBezTo>
                    <a:pt x="9479" y="7291"/>
                    <a:pt x="9645" y="7624"/>
                    <a:pt x="9836" y="7958"/>
                  </a:cubicBezTo>
                  <a:cubicBezTo>
                    <a:pt x="8426" y="8279"/>
                    <a:pt x="6932" y="8402"/>
                    <a:pt x="5431" y="8402"/>
                  </a:cubicBezTo>
                  <a:cubicBezTo>
                    <a:pt x="4043" y="8402"/>
                    <a:pt x="2649" y="8297"/>
                    <a:pt x="1310" y="8148"/>
                  </a:cubicBezTo>
                  <a:lnTo>
                    <a:pt x="1334" y="8148"/>
                  </a:lnTo>
                  <a:cubicBezTo>
                    <a:pt x="1548" y="7815"/>
                    <a:pt x="1763" y="7482"/>
                    <a:pt x="1929" y="7124"/>
                  </a:cubicBezTo>
                  <a:cubicBezTo>
                    <a:pt x="2278" y="7138"/>
                    <a:pt x="2627" y="7144"/>
                    <a:pt x="2975" y="7144"/>
                  </a:cubicBezTo>
                  <a:cubicBezTo>
                    <a:pt x="3816" y="7144"/>
                    <a:pt x="4653" y="7110"/>
                    <a:pt x="5478" y="7077"/>
                  </a:cubicBezTo>
                  <a:cubicBezTo>
                    <a:pt x="5698" y="7068"/>
                    <a:pt x="5923" y="7065"/>
                    <a:pt x="6151" y="7065"/>
                  </a:cubicBezTo>
                  <a:cubicBezTo>
                    <a:pt x="6636" y="7065"/>
                    <a:pt x="7136" y="7078"/>
                    <a:pt x="7631" y="7078"/>
                  </a:cubicBezTo>
                  <a:cubicBezTo>
                    <a:pt x="8139" y="7078"/>
                    <a:pt x="8642" y="7064"/>
                    <a:pt x="9121" y="7005"/>
                  </a:cubicBezTo>
                  <a:cubicBezTo>
                    <a:pt x="9193" y="7005"/>
                    <a:pt x="9240" y="6981"/>
                    <a:pt x="9312" y="6958"/>
                  </a:cubicBezTo>
                  <a:close/>
                  <a:moveTo>
                    <a:pt x="8261" y="1"/>
                  </a:moveTo>
                  <a:cubicBezTo>
                    <a:pt x="7519" y="1"/>
                    <a:pt x="6749" y="123"/>
                    <a:pt x="6026" y="123"/>
                  </a:cubicBezTo>
                  <a:cubicBezTo>
                    <a:pt x="4501" y="123"/>
                    <a:pt x="2977" y="171"/>
                    <a:pt x="1477" y="171"/>
                  </a:cubicBezTo>
                  <a:cubicBezTo>
                    <a:pt x="1358" y="171"/>
                    <a:pt x="1239" y="218"/>
                    <a:pt x="1167" y="290"/>
                  </a:cubicBezTo>
                  <a:cubicBezTo>
                    <a:pt x="1072" y="385"/>
                    <a:pt x="1001" y="504"/>
                    <a:pt x="1024" y="647"/>
                  </a:cubicBezTo>
                  <a:cubicBezTo>
                    <a:pt x="1024" y="2623"/>
                    <a:pt x="1120" y="4600"/>
                    <a:pt x="1120" y="6600"/>
                  </a:cubicBezTo>
                  <a:cubicBezTo>
                    <a:pt x="953" y="7220"/>
                    <a:pt x="453" y="7696"/>
                    <a:pt x="167" y="8291"/>
                  </a:cubicBezTo>
                  <a:cubicBezTo>
                    <a:pt x="0" y="8601"/>
                    <a:pt x="215" y="8982"/>
                    <a:pt x="572" y="8982"/>
                  </a:cubicBezTo>
                  <a:cubicBezTo>
                    <a:pt x="2142" y="9177"/>
                    <a:pt x="3800" y="9322"/>
                    <a:pt x="5454" y="9322"/>
                  </a:cubicBezTo>
                  <a:cubicBezTo>
                    <a:pt x="7237" y="9322"/>
                    <a:pt x="9014" y="9153"/>
                    <a:pt x="10669" y="8696"/>
                  </a:cubicBezTo>
                  <a:cubicBezTo>
                    <a:pt x="10955" y="8625"/>
                    <a:pt x="11098" y="8291"/>
                    <a:pt x="10955" y="8029"/>
                  </a:cubicBezTo>
                  <a:cubicBezTo>
                    <a:pt x="10598" y="7482"/>
                    <a:pt x="10288" y="6934"/>
                    <a:pt x="10026" y="6362"/>
                  </a:cubicBezTo>
                  <a:cubicBezTo>
                    <a:pt x="10503" y="5434"/>
                    <a:pt x="10122" y="3814"/>
                    <a:pt x="10050" y="2957"/>
                  </a:cubicBezTo>
                  <a:cubicBezTo>
                    <a:pt x="9955" y="1671"/>
                    <a:pt x="10574" y="194"/>
                    <a:pt x="8812" y="28"/>
                  </a:cubicBezTo>
                  <a:cubicBezTo>
                    <a:pt x="8631" y="9"/>
                    <a:pt x="8447" y="1"/>
                    <a:pt x="82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00"/>
            <p:cNvSpPr/>
            <p:nvPr/>
          </p:nvSpPr>
          <p:spPr>
            <a:xfrm>
              <a:off x="1722100" y="3422700"/>
              <a:ext cx="86850" cy="12075"/>
            </a:xfrm>
            <a:custGeom>
              <a:rect b="b" l="l" r="r" t="t"/>
              <a:pathLst>
                <a:path extrusionOk="0" h="483" w="3474">
                  <a:moveTo>
                    <a:pt x="303" y="1"/>
                  </a:moveTo>
                  <a:cubicBezTo>
                    <a:pt x="0" y="1"/>
                    <a:pt x="0" y="483"/>
                    <a:pt x="303" y="483"/>
                  </a:cubicBezTo>
                  <a:cubicBezTo>
                    <a:pt x="316" y="483"/>
                    <a:pt x="330" y="482"/>
                    <a:pt x="344" y="480"/>
                  </a:cubicBezTo>
                  <a:lnTo>
                    <a:pt x="3130" y="480"/>
                  </a:lnTo>
                  <a:cubicBezTo>
                    <a:pt x="3145" y="482"/>
                    <a:pt x="3158" y="483"/>
                    <a:pt x="3171" y="483"/>
                  </a:cubicBezTo>
                  <a:cubicBezTo>
                    <a:pt x="3474" y="483"/>
                    <a:pt x="3474" y="1"/>
                    <a:pt x="3171" y="1"/>
                  </a:cubicBezTo>
                  <a:cubicBezTo>
                    <a:pt x="3158" y="1"/>
                    <a:pt x="3145" y="2"/>
                    <a:pt x="3130" y="4"/>
                  </a:cubicBezTo>
                  <a:lnTo>
                    <a:pt x="344" y="4"/>
                  </a:lnTo>
                  <a:cubicBezTo>
                    <a:pt x="330" y="2"/>
                    <a:pt x="316" y="1"/>
                    <a:pt x="3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100"/>
          <p:cNvGrpSpPr/>
          <p:nvPr/>
        </p:nvGrpSpPr>
        <p:grpSpPr>
          <a:xfrm>
            <a:off x="5502837" y="2728219"/>
            <a:ext cx="302378" cy="376260"/>
            <a:chOff x="6322125" y="2796175"/>
            <a:chExt cx="210775" cy="262275"/>
          </a:xfrm>
        </p:grpSpPr>
        <p:sp>
          <p:nvSpPr>
            <p:cNvPr id="1238" name="Google Shape;1238;p100"/>
            <p:cNvSpPr/>
            <p:nvPr/>
          </p:nvSpPr>
          <p:spPr>
            <a:xfrm>
              <a:off x="6322125" y="2888775"/>
              <a:ext cx="210775" cy="169675"/>
            </a:xfrm>
            <a:custGeom>
              <a:rect b="b" l="l" r="r" t="t"/>
              <a:pathLst>
                <a:path extrusionOk="0" h="6787" w="8431">
                  <a:moveTo>
                    <a:pt x="7061" y="1958"/>
                  </a:moveTo>
                  <a:cubicBezTo>
                    <a:pt x="7151" y="1958"/>
                    <a:pt x="7240" y="1964"/>
                    <a:pt x="7335" y="1976"/>
                  </a:cubicBezTo>
                  <a:cubicBezTo>
                    <a:pt x="7454" y="1976"/>
                    <a:pt x="7454" y="2405"/>
                    <a:pt x="7454" y="2500"/>
                  </a:cubicBezTo>
                  <a:cubicBezTo>
                    <a:pt x="7502" y="2928"/>
                    <a:pt x="7502" y="3333"/>
                    <a:pt x="7549" y="3762"/>
                  </a:cubicBezTo>
                  <a:cubicBezTo>
                    <a:pt x="7560" y="3949"/>
                    <a:pt x="7342" y="4004"/>
                    <a:pt x="7083" y="4004"/>
                  </a:cubicBezTo>
                  <a:cubicBezTo>
                    <a:pt x="6782" y="4004"/>
                    <a:pt x="6426" y="3930"/>
                    <a:pt x="6311" y="3905"/>
                  </a:cubicBezTo>
                  <a:lnTo>
                    <a:pt x="6168" y="3905"/>
                  </a:lnTo>
                  <a:cubicBezTo>
                    <a:pt x="6144" y="3619"/>
                    <a:pt x="6121" y="3333"/>
                    <a:pt x="6097" y="3143"/>
                  </a:cubicBezTo>
                  <a:cubicBezTo>
                    <a:pt x="6073" y="2762"/>
                    <a:pt x="6025" y="2405"/>
                    <a:pt x="6001" y="2023"/>
                  </a:cubicBezTo>
                  <a:cubicBezTo>
                    <a:pt x="6263" y="2023"/>
                    <a:pt x="6525" y="1976"/>
                    <a:pt x="6787" y="1976"/>
                  </a:cubicBezTo>
                  <a:cubicBezTo>
                    <a:pt x="6883" y="1964"/>
                    <a:pt x="6972" y="1958"/>
                    <a:pt x="7061" y="1958"/>
                  </a:cubicBezTo>
                  <a:close/>
                  <a:moveTo>
                    <a:pt x="4934" y="709"/>
                  </a:moveTo>
                  <a:cubicBezTo>
                    <a:pt x="5139" y="709"/>
                    <a:pt x="5295" y="778"/>
                    <a:pt x="5311" y="1119"/>
                  </a:cubicBezTo>
                  <a:cubicBezTo>
                    <a:pt x="5311" y="1380"/>
                    <a:pt x="5311" y="1642"/>
                    <a:pt x="5287" y="1904"/>
                  </a:cubicBezTo>
                  <a:cubicBezTo>
                    <a:pt x="5311" y="2333"/>
                    <a:pt x="5335" y="2738"/>
                    <a:pt x="5406" y="3143"/>
                  </a:cubicBezTo>
                  <a:cubicBezTo>
                    <a:pt x="5454" y="3643"/>
                    <a:pt x="5454" y="4143"/>
                    <a:pt x="5454" y="4643"/>
                  </a:cubicBezTo>
                  <a:cubicBezTo>
                    <a:pt x="5406" y="5429"/>
                    <a:pt x="5120" y="5619"/>
                    <a:pt x="4358" y="5619"/>
                  </a:cubicBezTo>
                  <a:cubicBezTo>
                    <a:pt x="3748" y="5619"/>
                    <a:pt x="3137" y="5577"/>
                    <a:pt x="2534" y="5577"/>
                  </a:cubicBezTo>
                  <a:cubicBezTo>
                    <a:pt x="2032" y="5577"/>
                    <a:pt x="1535" y="5606"/>
                    <a:pt x="1048" y="5715"/>
                  </a:cubicBezTo>
                  <a:cubicBezTo>
                    <a:pt x="977" y="4905"/>
                    <a:pt x="1072" y="4072"/>
                    <a:pt x="1024" y="3262"/>
                  </a:cubicBezTo>
                  <a:cubicBezTo>
                    <a:pt x="953" y="2452"/>
                    <a:pt x="858" y="1619"/>
                    <a:pt x="834" y="785"/>
                  </a:cubicBezTo>
                  <a:cubicBezTo>
                    <a:pt x="1453" y="785"/>
                    <a:pt x="2078" y="797"/>
                    <a:pt x="2703" y="797"/>
                  </a:cubicBezTo>
                  <a:cubicBezTo>
                    <a:pt x="3328" y="797"/>
                    <a:pt x="3953" y="785"/>
                    <a:pt x="4573" y="738"/>
                  </a:cubicBezTo>
                  <a:cubicBezTo>
                    <a:pt x="4698" y="729"/>
                    <a:pt x="4823" y="709"/>
                    <a:pt x="4934" y="709"/>
                  </a:cubicBezTo>
                  <a:close/>
                  <a:moveTo>
                    <a:pt x="4888" y="1"/>
                  </a:moveTo>
                  <a:cubicBezTo>
                    <a:pt x="4564" y="1"/>
                    <a:pt x="4230" y="58"/>
                    <a:pt x="3953" y="71"/>
                  </a:cubicBezTo>
                  <a:cubicBezTo>
                    <a:pt x="3564" y="87"/>
                    <a:pt x="3175" y="92"/>
                    <a:pt x="2787" y="92"/>
                  </a:cubicBezTo>
                  <a:cubicBezTo>
                    <a:pt x="2009" y="92"/>
                    <a:pt x="1231" y="71"/>
                    <a:pt x="453" y="71"/>
                  </a:cubicBezTo>
                  <a:cubicBezTo>
                    <a:pt x="191" y="71"/>
                    <a:pt x="0" y="356"/>
                    <a:pt x="143" y="595"/>
                  </a:cubicBezTo>
                  <a:lnTo>
                    <a:pt x="143" y="618"/>
                  </a:lnTo>
                  <a:cubicBezTo>
                    <a:pt x="167" y="1619"/>
                    <a:pt x="286" y="2595"/>
                    <a:pt x="357" y="3595"/>
                  </a:cubicBezTo>
                  <a:cubicBezTo>
                    <a:pt x="429" y="4476"/>
                    <a:pt x="286" y="5381"/>
                    <a:pt x="453" y="6239"/>
                  </a:cubicBezTo>
                  <a:cubicBezTo>
                    <a:pt x="493" y="6401"/>
                    <a:pt x="637" y="6511"/>
                    <a:pt x="797" y="6511"/>
                  </a:cubicBezTo>
                  <a:cubicBezTo>
                    <a:pt x="825" y="6511"/>
                    <a:pt x="853" y="6508"/>
                    <a:pt x="881" y="6501"/>
                  </a:cubicBezTo>
                  <a:cubicBezTo>
                    <a:pt x="977" y="6453"/>
                    <a:pt x="1096" y="6429"/>
                    <a:pt x="1215" y="6405"/>
                  </a:cubicBezTo>
                  <a:cubicBezTo>
                    <a:pt x="1215" y="6453"/>
                    <a:pt x="1239" y="6477"/>
                    <a:pt x="1262" y="6524"/>
                  </a:cubicBezTo>
                  <a:cubicBezTo>
                    <a:pt x="1286" y="6691"/>
                    <a:pt x="1429" y="6786"/>
                    <a:pt x="1596" y="6786"/>
                  </a:cubicBezTo>
                  <a:cubicBezTo>
                    <a:pt x="2691" y="6739"/>
                    <a:pt x="3787" y="6763"/>
                    <a:pt x="4882" y="6667"/>
                  </a:cubicBezTo>
                  <a:cubicBezTo>
                    <a:pt x="5097" y="6643"/>
                    <a:pt x="5263" y="6429"/>
                    <a:pt x="5216" y="6215"/>
                  </a:cubicBezTo>
                  <a:cubicBezTo>
                    <a:pt x="5358" y="6191"/>
                    <a:pt x="5478" y="6143"/>
                    <a:pt x="5597" y="6072"/>
                  </a:cubicBezTo>
                  <a:cubicBezTo>
                    <a:pt x="6049" y="5834"/>
                    <a:pt x="6192" y="5215"/>
                    <a:pt x="6192" y="4595"/>
                  </a:cubicBezTo>
                  <a:cubicBezTo>
                    <a:pt x="6490" y="4643"/>
                    <a:pt x="6799" y="4703"/>
                    <a:pt x="7097" y="4703"/>
                  </a:cubicBezTo>
                  <a:cubicBezTo>
                    <a:pt x="7395" y="4703"/>
                    <a:pt x="7680" y="4643"/>
                    <a:pt x="7930" y="4453"/>
                  </a:cubicBezTo>
                  <a:cubicBezTo>
                    <a:pt x="8431" y="4072"/>
                    <a:pt x="8216" y="3309"/>
                    <a:pt x="8192" y="2762"/>
                  </a:cubicBezTo>
                  <a:cubicBezTo>
                    <a:pt x="8169" y="2214"/>
                    <a:pt x="8145" y="1476"/>
                    <a:pt x="7526" y="1285"/>
                  </a:cubicBezTo>
                  <a:cubicBezTo>
                    <a:pt x="7376" y="1248"/>
                    <a:pt x="7222" y="1234"/>
                    <a:pt x="7066" y="1234"/>
                  </a:cubicBezTo>
                  <a:cubicBezTo>
                    <a:pt x="6725" y="1234"/>
                    <a:pt x="6376" y="1300"/>
                    <a:pt x="6049" y="1333"/>
                  </a:cubicBezTo>
                  <a:cubicBezTo>
                    <a:pt x="6049" y="904"/>
                    <a:pt x="6049" y="404"/>
                    <a:pt x="5620" y="166"/>
                  </a:cubicBezTo>
                  <a:cubicBezTo>
                    <a:pt x="5407" y="38"/>
                    <a:pt x="5151" y="1"/>
                    <a:pt x="48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00"/>
            <p:cNvSpPr/>
            <p:nvPr/>
          </p:nvSpPr>
          <p:spPr>
            <a:xfrm>
              <a:off x="6361400" y="2796175"/>
              <a:ext cx="47675" cy="91525"/>
            </a:xfrm>
            <a:custGeom>
              <a:rect b="b" l="l" r="r" t="t"/>
              <a:pathLst>
                <a:path extrusionOk="0" h="3661" w="1907">
                  <a:moveTo>
                    <a:pt x="861" y="1"/>
                  </a:moveTo>
                  <a:cubicBezTo>
                    <a:pt x="635" y="1"/>
                    <a:pt x="394" y="257"/>
                    <a:pt x="525" y="536"/>
                  </a:cubicBezTo>
                  <a:cubicBezTo>
                    <a:pt x="620" y="726"/>
                    <a:pt x="668" y="965"/>
                    <a:pt x="668" y="1179"/>
                  </a:cubicBezTo>
                  <a:cubicBezTo>
                    <a:pt x="692" y="1393"/>
                    <a:pt x="406" y="1536"/>
                    <a:pt x="287" y="1679"/>
                  </a:cubicBezTo>
                  <a:cubicBezTo>
                    <a:pt x="120" y="1893"/>
                    <a:pt x="49" y="2155"/>
                    <a:pt x="49" y="2417"/>
                  </a:cubicBezTo>
                  <a:cubicBezTo>
                    <a:pt x="1" y="3132"/>
                    <a:pt x="715" y="3560"/>
                    <a:pt x="1287" y="3656"/>
                  </a:cubicBezTo>
                  <a:cubicBezTo>
                    <a:pt x="1310" y="3659"/>
                    <a:pt x="1332" y="3661"/>
                    <a:pt x="1354" y="3661"/>
                  </a:cubicBezTo>
                  <a:cubicBezTo>
                    <a:pt x="1757" y="3661"/>
                    <a:pt x="1907" y="3057"/>
                    <a:pt x="1477" y="2989"/>
                  </a:cubicBezTo>
                  <a:cubicBezTo>
                    <a:pt x="1144" y="2917"/>
                    <a:pt x="763" y="2822"/>
                    <a:pt x="739" y="2417"/>
                  </a:cubicBezTo>
                  <a:cubicBezTo>
                    <a:pt x="692" y="2108"/>
                    <a:pt x="1025" y="1989"/>
                    <a:pt x="1168" y="1774"/>
                  </a:cubicBezTo>
                  <a:cubicBezTo>
                    <a:pt x="1525" y="1298"/>
                    <a:pt x="1335" y="679"/>
                    <a:pt x="1120" y="179"/>
                  </a:cubicBezTo>
                  <a:cubicBezTo>
                    <a:pt x="1061" y="53"/>
                    <a:pt x="963" y="1"/>
                    <a:pt x="8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100"/>
          <p:cNvGrpSpPr/>
          <p:nvPr/>
        </p:nvGrpSpPr>
        <p:grpSpPr>
          <a:xfrm>
            <a:off x="1143731" y="1637559"/>
            <a:ext cx="345093" cy="377300"/>
            <a:chOff x="1074000" y="2799750"/>
            <a:chExt cx="240550" cy="263000"/>
          </a:xfrm>
        </p:grpSpPr>
        <p:sp>
          <p:nvSpPr>
            <p:cNvPr id="1241" name="Google Shape;1241;p100"/>
            <p:cNvSpPr/>
            <p:nvPr/>
          </p:nvSpPr>
          <p:spPr>
            <a:xfrm>
              <a:off x="1074000" y="2799750"/>
              <a:ext cx="240550" cy="263000"/>
            </a:xfrm>
            <a:custGeom>
              <a:rect b="b" l="l" r="r" t="t"/>
              <a:pathLst>
                <a:path extrusionOk="0" h="10520" w="9622">
                  <a:moveTo>
                    <a:pt x="7980" y="2348"/>
                  </a:moveTo>
                  <a:cubicBezTo>
                    <a:pt x="8258" y="2348"/>
                    <a:pt x="8536" y="2375"/>
                    <a:pt x="8574" y="2489"/>
                  </a:cubicBezTo>
                  <a:cubicBezTo>
                    <a:pt x="8621" y="2917"/>
                    <a:pt x="8621" y="3346"/>
                    <a:pt x="8550" y="3775"/>
                  </a:cubicBezTo>
                  <a:lnTo>
                    <a:pt x="8550" y="3822"/>
                  </a:lnTo>
                  <a:cubicBezTo>
                    <a:pt x="6026" y="3822"/>
                    <a:pt x="3477" y="3894"/>
                    <a:pt x="953" y="3941"/>
                  </a:cubicBezTo>
                  <a:lnTo>
                    <a:pt x="953" y="2536"/>
                  </a:lnTo>
                  <a:lnTo>
                    <a:pt x="2596" y="2512"/>
                  </a:lnTo>
                  <a:lnTo>
                    <a:pt x="2596" y="2703"/>
                  </a:lnTo>
                  <a:cubicBezTo>
                    <a:pt x="2620" y="2989"/>
                    <a:pt x="2840" y="3132"/>
                    <a:pt x="3061" y="3132"/>
                  </a:cubicBezTo>
                  <a:cubicBezTo>
                    <a:pt x="3281" y="3132"/>
                    <a:pt x="3501" y="2989"/>
                    <a:pt x="3525" y="2703"/>
                  </a:cubicBezTo>
                  <a:lnTo>
                    <a:pt x="3525" y="2489"/>
                  </a:lnTo>
                  <a:cubicBezTo>
                    <a:pt x="4430" y="2489"/>
                    <a:pt x="5359" y="2441"/>
                    <a:pt x="6264" y="2417"/>
                  </a:cubicBezTo>
                  <a:lnTo>
                    <a:pt x="6264" y="2751"/>
                  </a:lnTo>
                  <a:cubicBezTo>
                    <a:pt x="6264" y="3060"/>
                    <a:pt x="6496" y="3215"/>
                    <a:pt x="6728" y="3215"/>
                  </a:cubicBezTo>
                  <a:cubicBezTo>
                    <a:pt x="6960" y="3215"/>
                    <a:pt x="7193" y="3060"/>
                    <a:pt x="7193" y="2751"/>
                  </a:cubicBezTo>
                  <a:lnTo>
                    <a:pt x="7193" y="2370"/>
                  </a:lnTo>
                  <a:lnTo>
                    <a:pt x="7407" y="2370"/>
                  </a:lnTo>
                  <a:cubicBezTo>
                    <a:pt x="7485" y="2370"/>
                    <a:pt x="7732" y="2348"/>
                    <a:pt x="7980" y="2348"/>
                  </a:cubicBezTo>
                  <a:close/>
                  <a:moveTo>
                    <a:pt x="8526" y="4751"/>
                  </a:moveTo>
                  <a:cubicBezTo>
                    <a:pt x="8526" y="4965"/>
                    <a:pt x="8574" y="5203"/>
                    <a:pt x="8574" y="5418"/>
                  </a:cubicBezTo>
                  <a:cubicBezTo>
                    <a:pt x="8621" y="6227"/>
                    <a:pt x="8669" y="7061"/>
                    <a:pt x="8693" y="7894"/>
                  </a:cubicBezTo>
                  <a:cubicBezTo>
                    <a:pt x="8693" y="8252"/>
                    <a:pt x="8669" y="8609"/>
                    <a:pt x="8645" y="8990"/>
                  </a:cubicBezTo>
                  <a:cubicBezTo>
                    <a:pt x="8621" y="9442"/>
                    <a:pt x="8574" y="9490"/>
                    <a:pt x="8097" y="9490"/>
                  </a:cubicBezTo>
                  <a:cubicBezTo>
                    <a:pt x="6297" y="9545"/>
                    <a:pt x="4469" y="9641"/>
                    <a:pt x="2666" y="9641"/>
                  </a:cubicBezTo>
                  <a:cubicBezTo>
                    <a:pt x="2108" y="9641"/>
                    <a:pt x="1552" y="9632"/>
                    <a:pt x="1001" y="9609"/>
                  </a:cubicBezTo>
                  <a:cubicBezTo>
                    <a:pt x="1001" y="8037"/>
                    <a:pt x="953" y="6442"/>
                    <a:pt x="905" y="4870"/>
                  </a:cubicBezTo>
                  <a:cubicBezTo>
                    <a:pt x="3454" y="4799"/>
                    <a:pt x="6002" y="4751"/>
                    <a:pt x="8526" y="4751"/>
                  </a:cubicBezTo>
                  <a:close/>
                  <a:moveTo>
                    <a:pt x="6728" y="0"/>
                  </a:moveTo>
                  <a:cubicBezTo>
                    <a:pt x="6496" y="0"/>
                    <a:pt x="6264" y="155"/>
                    <a:pt x="6264" y="464"/>
                  </a:cubicBezTo>
                  <a:lnTo>
                    <a:pt x="6264" y="1512"/>
                  </a:lnTo>
                  <a:cubicBezTo>
                    <a:pt x="6049" y="1536"/>
                    <a:pt x="5835" y="1536"/>
                    <a:pt x="5645" y="1536"/>
                  </a:cubicBezTo>
                  <a:cubicBezTo>
                    <a:pt x="4930" y="1536"/>
                    <a:pt x="4216" y="1560"/>
                    <a:pt x="3525" y="1560"/>
                  </a:cubicBezTo>
                  <a:cubicBezTo>
                    <a:pt x="3501" y="1155"/>
                    <a:pt x="3477" y="750"/>
                    <a:pt x="3406" y="345"/>
                  </a:cubicBezTo>
                  <a:cubicBezTo>
                    <a:pt x="3368" y="109"/>
                    <a:pt x="3206" y="7"/>
                    <a:pt x="3030" y="7"/>
                  </a:cubicBezTo>
                  <a:cubicBezTo>
                    <a:pt x="2764" y="7"/>
                    <a:pt x="2468" y="239"/>
                    <a:pt x="2525" y="583"/>
                  </a:cubicBezTo>
                  <a:cubicBezTo>
                    <a:pt x="2573" y="917"/>
                    <a:pt x="2596" y="1250"/>
                    <a:pt x="2596" y="1584"/>
                  </a:cubicBezTo>
                  <a:cubicBezTo>
                    <a:pt x="1882" y="1584"/>
                    <a:pt x="1191" y="1607"/>
                    <a:pt x="477" y="1607"/>
                  </a:cubicBezTo>
                  <a:cubicBezTo>
                    <a:pt x="358" y="1607"/>
                    <a:pt x="239" y="1655"/>
                    <a:pt x="167" y="1727"/>
                  </a:cubicBezTo>
                  <a:cubicBezTo>
                    <a:pt x="72" y="1822"/>
                    <a:pt x="1" y="1941"/>
                    <a:pt x="24" y="2084"/>
                  </a:cubicBezTo>
                  <a:cubicBezTo>
                    <a:pt x="24" y="4727"/>
                    <a:pt x="120" y="7371"/>
                    <a:pt x="143" y="10014"/>
                  </a:cubicBezTo>
                  <a:cubicBezTo>
                    <a:pt x="143" y="10276"/>
                    <a:pt x="334" y="10490"/>
                    <a:pt x="596" y="10490"/>
                  </a:cubicBezTo>
                  <a:cubicBezTo>
                    <a:pt x="1035" y="10511"/>
                    <a:pt x="1477" y="10520"/>
                    <a:pt x="1919" y="10520"/>
                  </a:cubicBezTo>
                  <a:cubicBezTo>
                    <a:pt x="2987" y="10520"/>
                    <a:pt x="4060" y="10469"/>
                    <a:pt x="5121" y="10419"/>
                  </a:cubicBezTo>
                  <a:cubicBezTo>
                    <a:pt x="5883" y="10395"/>
                    <a:pt x="6621" y="10371"/>
                    <a:pt x="7383" y="10347"/>
                  </a:cubicBezTo>
                  <a:cubicBezTo>
                    <a:pt x="7639" y="10347"/>
                    <a:pt x="7965" y="10396"/>
                    <a:pt x="8274" y="10396"/>
                  </a:cubicBezTo>
                  <a:cubicBezTo>
                    <a:pt x="8539" y="10396"/>
                    <a:pt x="8792" y="10360"/>
                    <a:pt x="8979" y="10228"/>
                  </a:cubicBezTo>
                  <a:cubicBezTo>
                    <a:pt x="9574" y="9823"/>
                    <a:pt x="9574" y="9109"/>
                    <a:pt x="9598" y="8442"/>
                  </a:cubicBezTo>
                  <a:cubicBezTo>
                    <a:pt x="9622" y="7418"/>
                    <a:pt x="9574" y="6418"/>
                    <a:pt x="9503" y="5394"/>
                  </a:cubicBezTo>
                  <a:cubicBezTo>
                    <a:pt x="9455" y="4656"/>
                    <a:pt x="9455" y="3894"/>
                    <a:pt x="9503" y="3132"/>
                  </a:cubicBezTo>
                  <a:cubicBezTo>
                    <a:pt x="9526" y="2322"/>
                    <a:pt x="9431" y="1655"/>
                    <a:pt x="8550" y="1488"/>
                  </a:cubicBezTo>
                  <a:cubicBezTo>
                    <a:pt x="8258" y="1442"/>
                    <a:pt x="7966" y="1416"/>
                    <a:pt x="7673" y="1416"/>
                  </a:cubicBezTo>
                  <a:cubicBezTo>
                    <a:pt x="7513" y="1416"/>
                    <a:pt x="7353" y="1424"/>
                    <a:pt x="7193" y="1441"/>
                  </a:cubicBezTo>
                  <a:lnTo>
                    <a:pt x="7193" y="464"/>
                  </a:lnTo>
                  <a:cubicBezTo>
                    <a:pt x="7193" y="155"/>
                    <a:pt x="6960" y="0"/>
                    <a:pt x="67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00"/>
            <p:cNvSpPr/>
            <p:nvPr/>
          </p:nvSpPr>
          <p:spPr>
            <a:xfrm>
              <a:off x="1113900" y="2929700"/>
              <a:ext cx="32175" cy="30750"/>
            </a:xfrm>
            <a:custGeom>
              <a:rect b="b" l="l" r="r" t="t"/>
              <a:pathLst>
                <a:path extrusionOk="0" h="1230" w="1287">
                  <a:moveTo>
                    <a:pt x="810" y="458"/>
                  </a:moveTo>
                  <a:lnTo>
                    <a:pt x="810" y="577"/>
                  </a:lnTo>
                  <a:lnTo>
                    <a:pt x="810" y="720"/>
                  </a:lnTo>
                  <a:lnTo>
                    <a:pt x="786" y="744"/>
                  </a:lnTo>
                  <a:lnTo>
                    <a:pt x="548" y="744"/>
                  </a:lnTo>
                  <a:cubicBezTo>
                    <a:pt x="548" y="696"/>
                    <a:pt x="548" y="648"/>
                    <a:pt x="548" y="625"/>
                  </a:cubicBezTo>
                  <a:lnTo>
                    <a:pt x="548" y="482"/>
                  </a:lnTo>
                  <a:cubicBezTo>
                    <a:pt x="619" y="458"/>
                    <a:pt x="715" y="458"/>
                    <a:pt x="810" y="458"/>
                  </a:cubicBezTo>
                  <a:close/>
                  <a:moveTo>
                    <a:pt x="833" y="1"/>
                  </a:moveTo>
                  <a:cubicBezTo>
                    <a:pt x="660" y="1"/>
                    <a:pt x="470" y="53"/>
                    <a:pt x="310" y="53"/>
                  </a:cubicBezTo>
                  <a:cubicBezTo>
                    <a:pt x="167" y="53"/>
                    <a:pt x="72" y="148"/>
                    <a:pt x="72" y="267"/>
                  </a:cubicBezTo>
                  <a:cubicBezTo>
                    <a:pt x="72" y="577"/>
                    <a:pt x="0" y="958"/>
                    <a:pt x="286" y="1172"/>
                  </a:cubicBezTo>
                  <a:cubicBezTo>
                    <a:pt x="373" y="1207"/>
                    <a:pt x="473" y="1229"/>
                    <a:pt x="576" y="1229"/>
                  </a:cubicBezTo>
                  <a:cubicBezTo>
                    <a:pt x="614" y="1229"/>
                    <a:pt x="652" y="1226"/>
                    <a:pt x="691" y="1220"/>
                  </a:cubicBezTo>
                  <a:cubicBezTo>
                    <a:pt x="834" y="1196"/>
                    <a:pt x="977" y="1172"/>
                    <a:pt x="1096" y="1149"/>
                  </a:cubicBezTo>
                  <a:cubicBezTo>
                    <a:pt x="1191" y="1125"/>
                    <a:pt x="1238" y="1077"/>
                    <a:pt x="1262" y="982"/>
                  </a:cubicBezTo>
                  <a:cubicBezTo>
                    <a:pt x="1286" y="863"/>
                    <a:pt x="1286" y="720"/>
                    <a:pt x="1262" y="601"/>
                  </a:cubicBezTo>
                  <a:cubicBezTo>
                    <a:pt x="1286" y="458"/>
                    <a:pt x="1262" y="291"/>
                    <a:pt x="1191" y="148"/>
                  </a:cubicBezTo>
                  <a:cubicBezTo>
                    <a:pt x="1097" y="33"/>
                    <a:pt x="970" y="1"/>
                    <a:pt x="8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00"/>
            <p:cNvSpPr/>
            <p:nvPr/>
          </p:nvSpPr>
          <p:spPr>
            <a:xfrm>
              <a:off x="1113900" y="2964825"/>
              <a:ext cx="32175" cy="30575"/>
            </a:xfrm>
            <a:custGeom>
              <a:rect b="b" l="l" r="r" t="t"/>
              <a:pathLst>
                <a:path extrusionOk="0" h="1223" w="1287">
                  <a:moveTo>
                    <a:pt x="810" y="458"/>
                  </a:moveTo>
                  <a:lnTo>
                    <a:pt x="810" y="601"/>
                  </a:lnTo>
                  <a:lnTo>
                    <a:pt x="810" y="720"/>
                  </a:lnTo>
                  <a:lnTo>
                    <a:pt x="786" y="720"/>
                  </a:lnTo>
                  <a:lnTo>
                    <a:pt x="595" y="744"/>
                  </a:lnTo>
                  <a:lnTo>
                    <a:pt x="548" y="744"/>
                  </a:lnTo>
                  <a:cubicBezTo>
                    <a:pt x="548" y="696"/>
                    <a:pt x="548" y="648"/>
                    <a:pt x="548" y="625"/>
                  </a:cubicBezTo>
                  <a:lnTo>
                    <a:pt x="548" y="482"/>
                  </a:lnTo>
                  <a:cubicBezTo>
                    <a:pt x="619" y="458"/>
                    <a:pt x="715" y="458"/>
                    <a:pt x="810" y="458"/>
                  </a:cubicBezTo>
                  <a:close/>
                  <a:moveTo>
                    <a:pt x="833" y="1"/>
                  </a:moveTo>
                  <a:cubicBezTo>
                    <a:pt x="660" y="1"/>
                    <a:pt x="470" y="53"/>
                    <a:pt x="310" y="53"/>
                  </a:cubicBezTo>
                  <a:cubicBezTo>
                    <a:pt x="297" y="49"/>
                    <a:pt x="283" y="47"/>
                    <a:pt x="271" y="47"/>
                  </a:cubicBezTo>
                  <a:cubicBezTo>
                    <a:pt x="213" y="47"/>
                    <a:pt x="158" y="86"/>
                    <a:pt x="119" y="125"/>
                  </a:cubicBezTo>
                  <a:cubicBezTo>
                    <a:pt x="95" y="172"/>
                    <a:pt x="72" y="220"/>
                    <a:pt x="72" y="267"/>
                  </a:cubicBezTo>
                  <a:cubicBezTo>
                    <a:pt x="72" y="577"/>
                    <a:pt x="0" y="934"/>
                    <a:pt x="286" y="1172"/>
                  </a:cubicBezTo>
                  <a:cubicBezTo>
                    <a:pt x="359" y="1202"/>
                    <a:pt x="442" y="1222"/>
                    <a:pt x="528" y="1222"/>
                  </a:cubicBezTo>
                  <a:cubicBezTo>
                    <a:pt x="582" y="1222"/>
                    <a:pt x="636" y="1214"/>
                    <a:pt x="691" y="1196"/>
                  </a:cubicBezTo>
                  <a:cubicBezTo>
                    <a:pt x="834" y="1196"/>
                    <a:pt x="977" y="1172"/>
                    <a:pt x="1096" y="1149"/>
                  </a:cubicBezTo>
                  <a:cubicBezTo>
                    <a:pt x="1191" y="1125"/>
                    <a:pt x="1238" y="1077"/>
                    <a:pt x="1262" y="982"/>
                  </a:cubicBezTo>
                  <a:cubicBezTo>
                    <a:pt x="1286" y="863"/>
                    <a:pt x="1286" y="720"/>
                    <a:pt x="1262" y="601"/>
                  </a:cubicBezTo>
                  <a:cubicBezTo>
                    <a:pt x="1286" y="458"/>
                    <a:pt x="1262" y="291"/>
                    <a:pt x="1191" y="148"/>
                  </a:cubicBezTo>
                  <a:cubicBezTo>
                    <a:pt x="1097" y="33"/>
                    <a:pt x="970" y="1"/>
                    <a:pt x="8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00"/>
            <p:cNvSpPr/>
            <p:nvPr/>
          </p:nvSpPr>
          <p:spPr>
            <a:xfrm>
              <a:off x="1113900" y="2999950"/>
              <a:ext cx="32175" cy="30575"/>
            </a:xfrm>
            <a:custGeom>
              <a:rect b="b" l="l" r="r" t="t"/>
              <a:pathLst>
                <a:path extrusionOk="0" h="1223" w="1287">
                  <a:moveTo>
                    <a:pt x="810" y="458"/>
                  </a:moveTo>
                  <a:lnTo>
                    <a:pt x="810" y="577"/>
                  </a:lnTo>
                  <a:lnTo>
                    <a:pt x="810" y="720"/>
                  </a:lnTo>
                  <a:lnTo>
                    <a:pt x="786" y="720"/>
                  </a:lnTo>
                  <a:lnTo>
                    <a:pt x="595" y="744"/>
                  </a:lnTo>
                  <a:lnTo>
                    <a:pt x="548" y="744"/>
                  </a:lnTo>
                  <a:cubicBezTo>
                    <a:pt x="524" y="696"/>
                    <a:pt x="524" y="649"/>
                    <a:pt x="548" y="625"/>
                  </a:cubicBezTo>
                  <a:lnTo>
                    <a:pt x="548" y="482"/>
                  </a:lnTo>
                  <a:cubicBezTo>
                    <a:pt x="619" y="458"/>
                    <a:pt x="715" y="458"/>
                    <a:pt x="810" y="458"/>
                  </a:cubicBezTo>
                  <a:close/>
                  <a:moveTo>
                    <a:pt x="833" y="1"/>
                  </a:moveTo>
                  <a:cubicBezTo>
                    <a:pt x="660" y="1"/>
                    <a:pt x="470" y="53"/>
                    <a:pt x="310" y="53"/>
                  </a:cubicBezTo>
                  <a:cubicBezTo>
                    <a:pt x="167" y="53"/>
                    <a:pt x="72" y="148"/>
                    <a:pt x="72" y="268"/>
                  </a:cubicBezTo>
                  <a:cubicBezTo>
                    <a:pt x="72" y="577"/>
                    <a:pt x="0" y="934"/>
                    <a:pt x="286" y="1172"/>
                  </a:cubicBezTo>
                  <a:cubicBezTo>
                    <a:pt x="359" y="1202"/>
                    <a:pt x="442" y="1222"/>
                    <a:pt x="528" y="1222"/>
                  </a:cubicBezTo>
                  <a:cubicBezTo>
                    <a:pt x="582" y="1222"/>
                    <a:pt x="636" y="1214"/>
                    <a:pt x="691" y="1196"/>
                  </a:cubicBezTo>
                  <a:cubicBezTo>
                    <a:pt x="834" y="1196"/>
                    <a:pt x="977" y="1172"/>
                    <a:pt x="1096" y="1149"/>
                  </a:cubicBezTo>
                  <a:cubicBezTo>
                    <a:pt x="1191" y="1125"/>
                    <a:pt x="1238" y="1053"/>
                    <a:pt x="1262" y="982"/>
                  </a:cubicBezTo>
                  <a:cubicBezTo>
                    <a:pt x="1286" y="863"/>
                    <a:pt x="1286" y="720"/>
                    <a:pt x="1262" y="601"/>
                  </a:cubicBezTo>
                  <a:cubicBezTo>
                    <a:pt x="1286" y="434"/>
                    <a:pt x="1262" y="291"/>
                    <a:pt x="1191" y="148"/>
                  </a:cubicBezTo>
                  <a:cubicBezTo>
                    <a:pt x="1097" y="33"/>
                    <a:pt x="970" y="1"/>
                    <a:pt x="8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00"/>
            <p:cNvSpPr/>
            <p:nvPr/>
          </p:nvSpPr>
          <p:spPr>
            <a:xfrm>
              <a:off x="1153175" y="2929700"/>
              <a:ext cx="32175" cy="30750"/>
            </a:xfrm>
            <a:custGeom>
              <a:rect b="b" l="l" r="r" t="t"/>
              <a:pathLst>
                <a:path extrusionOk="0" h="1230" w="1287">
                  <a:moveTo>
                    <a:pt x="834" y="458"/>
                  </a:moveTo>
                  <a:lnTo>
                    <a:pt x="834" y="577"/>
                  </a:lnTo>
                  <a:lnTo>
                    <a:pt x="834" y="720"/>
                  </a:lnTo>
                  <a:lnTo>
                    <a:pt x="787" y="744"/>
                  </a:lnTo>
                  <a:lnTo>
                    <a:pt x="549" y="744"/>
                  </a:lnTo>
                  <a:cubicBezTo>
                    <a:pt x="549" y="696"/>
                    <a:pt x="549" y="648"/>
                    <a:pt x="549" y="625"/>
                  </a:cubicBezTo>
                  <a:lnTo>
                    <a:pt x="549" y="482"/>
                  </a:lnTo>
                  <a:cubicBezTo>
                    <a:pt x="644" y="458"/>
                    <a:pt x="739" y="458"/>
                    <a:pt x="834" y="458"/>
                  </a:cubicBezTo>
                  <a:close/>
                  <a:moveTo>
                    <a:pt x="856" y="1"/>
                  </a:moveTo>
                  <a:cubicBezTo>
                    <a:pt x="680" y="1"/>
                    <a:pt x="484" y="53"/>
                    <a:pt x="310" y="53"/>
                  </a:cubicBezTo>
                  <a:cubicBezTo>
                    <a:pt x="239" y="53"/>
                    <a:pt x="168" y="77"/>
                    <a:pt x="144" y="125"/>
                  </a:cubicBezTo>
                  <a:cubicBezTo>
                    <a:pt x="96" y="172"/>
                    <a:pt x="72" y="220"/>
                    <a:pt x="72" y="267"/>
                  </a:cubicBezTo>
                  <a:cubicBezTo>
                    <a:pt x="72" y="577"/>
                    <a:pt x="1" y="958"/>
                    <a:pt x="287" y="1172"/>
                  </a:cubicBezTo>
                  <a:cubicBezTo>
                    <a:pt x="391" y="1207"/>
                    <a:pt x="496" y="1229"/>
                    <a:pt x="600" y="1229"/>
                  </a:cubicBezTo>
                  <a:cubicBezTo>
                    <a:pt x="639" y="1229"/>
                    <a:pt x="677" y="1226"/>
                    <a:pt x="715" y="1220"/>
                  </a:cubicBezTo>
                  <a:cubicBezTo>
                    <a:pt x="834" y="1196"/>
                    <a:pt x="977" y="1172"/>
                    <a:pt x="1120" y="1149"/>
                  </a:cubicBezTo>
                  <a:cubicBezTo>
                    <a:pt x="1192" y="1125"/>
                    <a:pt x="1263" y="1077"/>
                    <a:pt x="1287" y="982"/>
                  </a:cubicBezTo>
                  <a:cubicBezTo>
                    <a:pt x="1287" y="863"/>
                    <a:pt x="1287" y="720"/>
                    <a:pt x="1287" y="601"/>
                  </a:cubicBezTo>
                  <a:cubicBezTo>
                    <a:pt x="1287" y="458"/>
                    <a:pt x="1263" y="291"/>
                    <a:pt x="1215" y="148"/>
                  </a:cubicBezTo>
                  <a:cubicBezTo>
                    <a:pt x="1121" y="33"/>
                    <a:pt x="995" y="1"/>
                    <a:pt x="8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00"/>
            <p:cNvSpPr/>
            <p:nvPr/>
          </p:nvSpPr>
          <p:spPr>
            <a:xfrm>
              <a:off x="1153175" y="2964825"/>
              <a:ext cx="32175" cy="30575"/>
            </a:xfrm>
            <a:custGeom>
              <a:rect b="b" l="l" r="r" t="t"/>
              <a:pathLst>
                <a:path extrusionOk="0" h="1223" w="1287">
                  <a:moveTo>
                    <a:pt x="834" y="458"/>
                  </a:moveTo>
                  <a:lnTo>
                    <a:pt x="834" y="601"/>
                  </a:lnTo>
                  <a:lnTo>
                    <a:pt x="834" y="720"/>
                  </a:lnTo>
                  <a:lnTo>
                    <a:pt x="787" y="720"/>
                  </a:lnTo>
                  <a:cubicBezTo>
                    <a:pt x="739" y="720"/>
                    <a:pt x="668" y="720"/>
                    <a:pt x="620" y="744"/>
                  </a:cubicBezTo>
                  <a:lnTo>
                    <a:pt x="549" y="744"/>
                  </a:lnTo>
                  <a:cubicBezTo>
                    <a:pt x="549" y="696"/>
                    <a:pt x="549" y="648"/>
                    <a:pt x="549" y="625"/>
                  </a:cubicBezTo>
                  <a:lnTo>
                    <a:pt x="549" y="482"/>
                  </a:lnTo>
                  <a:cubicBezTo>
                    <a:pt x="644" y="458"/>
                    <a:pt x="739" y="458"/>
                    <a:pt x="834" y="458"/>
                  </a:cubicBezTo>
                  <a:close/>
                  <a:moveTo>
                    <a:pt x="856" y="1"/>
                  </a:moveTo>
                  <a:cubicBezTo>
                    <a:pt x="680" y="1"/>
                    <a:pt x="484" y="53"/>
                    <a:pt x="310" y="53"/>
                  </a:cubicBezTo>
                  <a:cubicBezTo>
                    <a:pt x="297" y="49"/>
                    <a:pt x="284" y="47"/>
                    <a:pt x="271" y="47"/>
                  </a:cubicBezTo>
                  <a:cubicBezTo>
                    <a:pt x="214" y="47"/>
                    <a:pt x="163" y="86"/>
                    <a:pt x="144" y="125"/>
                  </a:cubicBezTo>
                  <a:cubicBezTo>
                    <a:pt x="96" y="172"/>
                    <a:pt x="72" y="220"/>
                    <a:pt x="72" y="267"/>
                  </a:cubicBezTo>
                  <a:cubicBezTo>
                    <a:pt x="72" y="577"/>
                    <a:pt x="1" y="934"/>
                    <a:pt x="287" y="1172"/>
                  </a:cubicBezTo>
                  <a:cubicBezTo>
                    <a:pt x="375" y="1202"/>
                    <a:pt x="463" y="1222"/>
                    <a:pt x="552" y="1222"/>
                  </a:cubicBezTo>
                  <a:cubicBezTo>
                    <a:pt x="606" y="1222"/>
                    <a:pt x="661" y="1214"/>
                    <a:pt x="715" y="1196"/>
                  </a:cubicBezTo>
                  <a:cubicBezTo>
                    <a:pt x="834" y="1196"/>
                    <a:pt x="977" y="1172"/>
                    <a:pt x="1120" y="1149"/>
                  </a:cubicBezTo>
                  <a:cubicBezTo>
                    <a:pt x="1192" y="1125"/>
                    <a:pt x="1263" y="1077"/>
                    <a:pt x="1287" y="982"/>
                  </a:cubicBezTo>
                  <a:cubicBezTo>
                    <a:pt x="1287" y="863"/>
                    <a:pt x="1287" y="720"/>
                    <a:pt x="1287" y="601"/>
                  </a:cubicBezTo>
                  <a:cubicBezTo>
                    <a:pt x="1287" y="458"/>
                    <a:pt x="1263" y="291"/>
                    <a:pt x="1215" y="148"/>
                  </a:cubicBezTo>
                  <a:cubicBezTo>
                    <a:pt x="1121" y="33"/>
                    <a:pt x="995" y="1"/>
                    <a:pt x="8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00"/>
            <p:cNvSpPr/>
            <p:nvPr/>
          </p:nvSpPr>
          <p:spPr>
            <a:xfrm>
              <a:off x="1153175" y="2999950"/>
              <a:ext cx="32175" cy="30575"/>
            </a:xfrm>
            <a:custGeom>
              <a:rect b="b" l="l" r="r" t="t"/>
              <a:pathLst>
                <a:path extrusionOk="0" h="1223" w="1287">
                  <a:moveTo>
                    <a:pt x="834" y="458"/>
                  </a:moveTo>
                  <a:lnTo>
                    <a:pt x="834" y="577"/>
                  </a:lnTo>
                  <a:lnTo>
                    <a:pt x="834" y="720"/>
                  </a:lnTo>
                  <a:lnTo>
                    <a:pt x="787" y="720"/>
                  </a:lnTo>
                  <a:cubicBezTo>
                    <a:pt x="739" y="744"/>
                    <a:pt x="668" y="744"/>
                    <a:pt x="620" y="744"/>
                  </a:cubicBezTo>
                  <a:lnTo>
                    <a:pt x="549" y="744"/>
                  </a:lnTo>
                  <a:cubicBezTo>
                    <a:pt x="549" y="696"/>
                    <a:pt x="549" y="649"/>
                    <a:pt x="549" y="625"/>
                  </a:cubicBezTo>
                  <a:lnTo>
                    <a:pt x="549" y="482"/>
                  </a:lnTo>
                  <a:cubicBezTo>
                    <a:pt x="644" y="458"/>
                    <a:pt x="739" y="458"/>
                    <a:pt x="834" y="458"/>
                  </a:cubicBezTo>
                  <a:close/>
                  <a:moveTo>
                    <a:pt x="856" y="1"/>
                  </a:moveTo>
                  <a:cubicBezTo>
                    <a:pt x="680" y="1"/>
                    <a:pt x="484" y="53"/>
                    <a:pt x="310" y="53"/>
                  </a:cubicBezTo>
                  <a:cubicBezTo>
                    <a:pt x="297" y="49"/>
                    <a:pt x="284" y="47"/>
                    <a:pt x="271" y="47"/>
                  </a:cubicBezTo>
                  <a:cubicBezTo>
                    <a:pt x="214" y="47"/>
                    <a:pt x="163" y="86"/>
                    <a:pt x="144" y="125"/>
                  </a:cubicBezTo>
                  <a:cubicBezTo>
                    <a:pt x="96" y="172"/>
                    <a:pt x="72" y="220"/>
                    <a:pt x="72" y="268"/>
                  </a:cubicBezTo>
                  <a:cubicBezTo>
                    <a:pt x="72" y="577"/>
                    <a:pt x="1" y="934"/>
                    <a:pt x="287" y="1172"/>
                  </a:cubicBezTo>
                  <a:cubicBezTo>
                    <a:pt x="375" y="1202"/>
                    <a:pt x="463" y="1222"/>
                    <a:pt x="552" y="1222"/>
                  </a:cubicBezTo>
                  <a:cubicBezTo>
                    <a:pt x="606" y="1222"/>
                    <a:pt x="661" y="1214"/>
                    <a:pt x="715" y="1196"/>
                  </a:cubicBezTo>
                  <a:cubicBezTo>
                    <a:pt x="834" y="1196"/>
                    <a:pt x="977" y="1172"/>
                    <a:pt x="1120" y="1149"/>
                  </a:cubicBezTo>
                  <a:cubicBezTo>
                    <a:pt x="1192" y="1125"/>
                    <a:pt x="1263" y="1053"/>
                    <a:pt x="1287" y="982"/>
                  </a:cubicBezTo>
                  <a:cubicBezTo>
                    <a:pt x="1287" y="863"/>
                    <a:pt x="1287" y="720"/>
                    <a:pt x="1287" y="601"/>
                  </a:cubicBezTo>
                  <a:cubicBezTo>
                    <a:pt x="1287" y="434"/>
                    <a:pt x="1263" y="291"/>
                    <a:pt x="1215" y="148"/>
                  </a:cubicBezTo>
                  <a:cubicBezTo>
                    <a:pt x="1121" y="33"/>
                    <a:pt x="995" y="1"/>
                    <a:pt x="8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00"/>
            <p:cNvSpPr/>
            <p:nvPr/>
          </p:nvSpPr>
          <p:spPr>
            <a:xfrm>
              <a:off x="1193675" y="2929700"/>
              <a:ext cx="32175" cy="30750"/>
            </a:xfrm>
            <a:custGeom>
              <a:rect b="b" l="l" r="r" t="t"/>
              <a:pathLst>
                <a:path extrusionOk="0" h="1230" w="1287">
                  <a:moveTo>
                    <a:pt x="810" y="458"/>
                  </a:moveTo>
                  <a:cubicBezTo>
                    <a:pt x="834" y="506"/>
                    <a:pt x="834" y="553"/>
                    <a:pt x="834" y="577"/>
                  </a:cubicBezTo>
                  <a:lnTo>
                    <a:pt x="834" y="720"/>
                  </a:lnTo>
                  <a:lnTo>
                    <a:pt x="786" y="744"/>
                  </a:lnTo>
                  <a:lnTo>
                    <a:pt x="548" y="744"/>
                  </a:lnTo>
                  <a:cubicBezTo>
                    <a:pt x="548" y="696"/>
                    <a:pt x="548" y="648"/>
                    <a:pt x="548" y="625"/>
                  </a:cubicBezTo>
                  <a:lnTo>
                    <a:pt x="548" y="482"/>
                  </a:lnTo>
                  <a:cubicBezTo>
                    <a:pt x="643" y="458"/>
                    <a:pt x="715" y="458"/>
                    <a:pt x="810" y="458"/>
                  </a:cubicBezTo>
                  <a:close/>
                  <a:moveTo>
                    <a:pt x="834" y="1"/>
                  </a:moveTo>
                  <a:cubicBezTo>
                    <a:pt x="660" y="1"/>
                    <a:pt x="470" y="53"/>
                    <a:pt x="310" y="53"/>
                  </a:cubicBezTo>
                  <a:cubicBezTo>
                    <a:pt x="238" y="53"/>
                    <a:pt x="167" y="77"/>
                    <a:pt x="119" y="125"/>
                  </a:cubicBezTo>
                  <a:cubicBezTo>
                    <a:pt x="96" y="172"/>
                    <a:pt x="72" y="220"/>
                    <a:pt x="72" y="267"/>
                  </a:cubicBezTo>
                  <a:cubicBezTo>
                    <a:pt x="72" y="577"/>
                    <a:pt x="0" y="958"/>
                    <a:pt x="286" y="1172"/>
                  </a:cubicBezTo>
                  <a:cubicBezTo>
                    <a:pt x="373" y="1207"/>
                    <a:pt x="473" y="1229"/>
                    <a:pt x="576" y="1229"/>
                  </a:cubicBezTo>
                  <a:cubicBezTo>
                    <a:pt x="614" y="1229"/>
                    <a:pt x="653" y="1226"/>
                    <a:pt x="691" y="1220"/>
                  </a:cubicBezTo>
                  <a:cubicBezTo>
                    <a:pt x="834" y="1196"/>
                    <a:pt x="953" y="1172"/>
                    <a:pt x="1096" y="1149"/>
                  </a:cubicBezTo>
                  <a:cubicBezTo>
                    <a:pt x="1191" y="1125"/>
                    <a:pt x="1239" y="1077"/>
                    <a:pt x="1262" y="982"/>
                  </a:cubicBezTo>
                  <a:cubicBezTo>
                    <a:pt x="1286" y="863"/>
                    <a:pt x="1286" y="720"/>
                    <a:pt x="1262" y="601"/>
                  </a:cubicBezTo>
                  <a:cubicBezTo>
                    <a:pt x="1286" y="458"/>
                    <a:pt x="1262" y="291"/>
                    <a:pt x="1191" y="148"/>
                  </a:cubicBezTo>
                  <a:cubicBezTo>
                    <a:pt x="1097" y="33"/>
                    <a:pt x="970" y="1"/>
                    <a:pt x="8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00"/>
            <p:cNvSpPr/>
            <p:nvPr/>
          </p:nvSpPr>
          <p:spPr>
            <a:xfrm>
              <a:off x="1193675" y="2964825"/>
              <a:ext cx="32175" cy="30575"/>
            </a:xfrm>
            <a:custGeom>
              <a:rect b="b" l="l" r="r" t="t"/>
              <a:pathLst>
                <a:path extrusionOk="0" h="1223" w="1287">
                  <a:moveTo>
                    <a:pt x="810" y="458"/>
                  </a:moveTo>
                  <a:cubicBezTo>
                    <a:pt x="834" y="506"/>
                    <a:pt x="834" y="553"/>
                    <a:pt x="834" y="601"/>
                  </a:cubicBezTo>
                  <a:lnTo>
                    <a:pt x="834" y="720"/>
                  </a:lnTo>
                  <a:lnTo>
                    <a:pt x="786" y="720"/>
                  </a:lnTo>
                  <a:cubicBezTo>
                    <a:pt x="715" y="720"/>
                    <a:pt x="667" y="720"/>
                    <a:pt x="596" y="744"/>
                  </a:cubicBezTo>
                  <a:lnTo>
                    <a:pt x="548" y="744"/>
                  </a:lnTo>
                  <a:cubicBezTo>
                    <a:pt x="548" y="696"/>
                    <a:pt x="548" y="648"/>
                    <a:pt x="548" y="625"/>
                  </a:cubicBezTo>
                  <a:lnTo>
                    <a:pt x="548" y="482"/>
                  </a:lnTo>
                  <a:cubicBezTo>
                    <a:pt x="643" y="458"/>
                    <a:pt x="715" y="458"/>
                    <a:pt x="810" y="458"/>
                  </a:cubicBezTo>
                  <a:close/>
                  <a:moveTo>
                    <a:pt x="834" y="1"/>
                  </a:moveTo>
                  <a:cubicBezTo>
                    <a:pt x="660" y="1"/>
                    <a:pt x="470" y="53"/>
                    <a:pt x="310" y="53"/>
                  </a:cubicBezTo>
                  <a:cubicBezTo>
                    <a:pt x="297" y="49"/>
                    <a:pt x="284" y="47"/>
                    <a:pt x="271" y="47"/>
                  </a:cubicBezTo>
                  <a:cubicBezTo>
                    <a:pt x="213" y="47"/>
                    <a:pt x="158" y="86"/>
                    <a:pt x="119" y="125"/>
                  </a:cubicBezTo>
                  <a:cubicBezTo>
                    <a:pt x="96" y="172"/>
                    <a:pt x="72" y="220"/>
                    <a:pt x="72" y="267"/>
                  </a:cubicBezTo>
                  <a:cubicBezTo>
                    <a:pt x="72" y="577"/>
                    <a:pt x="0" y="934"/>
                    <a:pt x="286" y="1172"/>
                  </a:cubicBezTo>
                  <a:cubicBezTo>
                    <a:pt x="360" y="1202"/>
                    <a:pt x="442" y="1222"/>
                    <a:pt x="528" y="1222"/>
                  </a:cubicBezTo>
                  <a:cubicBezTo>
                    <a:pt x="582" y="1222"/>
                    <a:pt x="636" y="1214"/>
                    <a:pt x="691" y="1196"/>
                  </a:cubicBezTo>
                  <a:cubicBezTo>
                    <a:pt x="834" y="1196"/>
                    <a:pt x="953" y="1172"/>
                    <a:pt x="1096" y="1149"/>
                  </a:cubicBezTo>
                  <a:cubicBezTo>
                    <a:pt x="1191" y="1125"/>
                    <a:pt x="1239" y="1077"/>
                    <a:pt x="1262" y="982"/>
                  </a:cubicBezTo>
                  <a:cubicBezTo>
                    <a:pt x="1286" y="863"/>
                    <a:pt x="1286" y="720"/>
                    <a:pt x="1262" y="601"/>
                  </a:cubicBezTo>
                  <a:cubicBezTo>
                    <a:pt x="1286" y="458"/>
                    <a:pt x="1262" y="291"/>
                    <a:pt x="1191" y="148"/>
                  </a:cubicBezTo>
                  <a:cubicBezTo>
                    <a:pt x="1097" y="33"/>
                    <a:pt x="970" y="1"/>
                    <a:pt x="8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00"/>
            <p:cNvSpPr/>
            <p:nvPr/>
          </p:nvSpPr>
          <p:spPr>
            <a:xfrm>
              <a:off x="1193675" y="2999950"/>
              <a:ext cx="32175" cy="30575"/>
            </a:xfrm>
            <a:custGeom>
              <a:rect b="b" l="l" r="r" t="t"/>
              <a:pathLst>
                <a:path extrusionOk="0" h="1223" w="1287">
                  <a:moveTo>
                    <a:pt x="810" y="458"/>
                  </a:moveTo>
                  <a:cubicBezTo>
                    <a:pt x="834" y="506"/>
                    <a:pt x="834" y="553"/>
                    <a:pt x="834" y="577"/>
                  </a:cubicBezTo>
                  <a:lnTo>
                    <a:pt x="834" y="720"/>
                  </a:lnTo>
                  <a:lnTo>
                    <a:pt x="786" y="720"/>
                  </a:lnTo>
                  <a:cubicBezTo>
                    <a:pt x="715" y="744"/>
                    <a:pt x="667" y="744"/>
                    <a:pt x="596" y="744"/>
                  </a:cubicBezTo>
                  <a:lnTo>
                    <a:pt x="548" y="744"/>
                  </a:lnTo>
                  <a:cubicBezTo>
                    <a:pt x="548" y="696"/>
                    <a:pt x="548" y="649"/>
                    <a:pt x="548" y="601"/>
                  </a:cubicBezTo>
                  <a:lnTo>
                    <a:pt x="548" y="482"/>
                  </a:lnTo>
                  <a:cubicBezTo>
                    <a:pt x="643" y="458"/>
                    <a:pt x="715" y="458"/>
                    <a:pt x="810" y="458"/>
                  </a:cubicBezTo>
                  <a:close/>
                  <a:moveTo>
                    <a:pt x="834" y="1"/>
                  </a:moveTo>
                  <a:cubicBezTo>
                    <a:pt x="660" y="1"/>
                    <a:pt x="470" y="53"/>
                    <a:pt x="310" y="53"/>
                  </a:cubicBezTo>
                  <a:cubicBezTo>
                    <a:pt x="297" y="49"/>
                    <a:pt x="284" y="47"/>
                    <a:pt x="271" y="47"/>
                  </a:cubicBezTo>
                  <a:cubicBezTo>
                    <a:pt x="213" y="47"/>
                    <a:pt x="158" y="86"/>
                    <a:pt x="119" y="125"/>
                  </a:cubicBezTo>
                  <a:cubicBezTo>
                    <a:pt x="96" y="172"/>
                    <a:pt x="72" y="220"/>
                    <a:pt x="72" y="268"/>
                  </a:cubicBezTo>
                  <a:cubicBezTo>
                    <a:pt x="72" y="577"/>
                    <a:pt x="0" y="934"/>
                    <a:pt x="286" y="1172"/>
                  </a:cubicBezTo>
                  <a:cubicBezTo>
                    <a:pt x="360" y="1202"/>
                    <a:pt x="442" y="1222"/>
                    <a:pt x="528" y="1222"/>
                  </a:cubicBezTo>
                  <a:cubicBezTo>
                    <a:pt x="582" y="1222"/>
                    <a:pt x="636" y="1214"/>
                    <a:pt x="691" y="1196"/>
                  </a:cubicBezTo>
                  <a:cubicBezTo>
                    <a:pt x="834" y="1196"/>
                    <a:pt x="953" y="1172"/>
                    <a:pt x="1096" y="1149"/>
                  </a:cubicBezTo>
                  <a:cubicBezTo>
                    <a:pt x="1191" y="1125"/>
                    <a:pt x="1239" y="1053"/>
                    <a:pt x="1262" y="982"/>
                  </a:cubicBezTo>
                  <a:cubicBezTo>
                    <a:pt x="1286" y="863"/>
                    <a:pt x="1286" y="720"/>
                    <a:pt x="1262" y="601"/>
                  </a:cubicBezTo>
                  <a:cubicBezTo>
                    <a:pt x="1286" y="434"/>
                    <a:pt x="1262" y="291"/>
                    <a:pt x="1191" y="148"/>
                  </a:cubicBezTo>
                  <a:cubicBezTo>
                    <a:pt x="1097" y="33"/>
                    <a:pt x="970" y="1"/>
                    <a:pt x="8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00"/>
            <p:cNvSpPr/>
            <p:nvPr/>
          </p:nvSpPr>
          <p:spPr>
            <a:xfrm>
              <a:off x="1233550" y="2929700"/>
              <a:ext cx="32175" cy="30750"/>
            </a:xfrm>
            <a:custGeom>
              <a:rect b="b" l="l" r="r" t="t"/>
              <a:pathLst>
                <a:path extrusionOk="0" h="1230" w="1287">
                  <a:moveTo>
                    <a:pt x="811" y="458"/>
                  </a:moveTo>
                  <a:lnTo>
                    <a:pt x="811" y="577"/>
                  </a:lnTo>
                  <a:lnTo>
                    <a:pt x="811" y="720"/>
                  </a:lnTo>
                  <a:lnTo>
                    <a:pt x="763" y="744"/>
                  </a:lnTo>
                  <a:lnTo>
                    <a:pt x="549" y="744"/>
                  </a:lnTo>
                  <a:cubicBezTo>
                    <a:pt x="525" y="696"/>
                    <a:pt x="525" y="648"/>
                    <a:pt x="549" y="625"/>
                  </a:cubicBezTo>
                  <a:lnTo>
                    <a:pt x="549" y="482"/>
                  </a:lnTo>
                  <a:cubicBezTo>
                    <a:pt x="620" y="458"/>
                    <a:pt x="715" y="458"/>
                    <a:pt x="811" y="458"/>
                  </a:cubicBezTo>
                  <a:close/>
                  <a:moveTo>
                    <a:pt x="834" y="1"/>
                  </a:moveTo>
                  <a:cubicBezTo>
                    <a:pt x="660" y="1"/>
                    <a:pt x="470" y="53"/>
                    <a:pt x="310" y="53"/>
                  </a:cubicBezTo>
                  <a:cubicBezTo>
                    <a:pt x="239" y="53"/>
                    <a:pt x="168" y="77"/>
                    <a:pt x="120" y="125"/>
                  </a:cubicBezTo>
                  <a:cubicBezTo>
                    <a:pt x="96" y="172"/>
                    <a:pt x="72" y="220"/>
                    <a:pt x="72" y="267"/>
                  </a:cubicBezTo>
                  <a:cubicBezTo>
                    <a:pt x="72" y="577"/>
                    <a:pt x="1" y="958"/>
                    <a:pt x="287" y="1172"/>
                  </a:cubicBezTo>
                  <a:cubicBezTo>
                    <a:pt x="374" y="1207"/>
                    <a:pt x="474" y="1229"/>
                    <a:pt x="577" y="1229"/>
                  </a:cubicBezTo>
                  <a:cubicBezTo>
                    <a:pt x="615" y="1229"/>
                    <a:pt x="653" y="1226"/>
                    <a:pt x="691" y="1220"/>
                  </a:cubicBezTo>
                  <a:cubicBezTo>
                    <a:pt x="834" y="1196"/>
                    <a:pt x="953" y="1172"/>
                    <a:pt x="1096" y="1149"/>
                  </a:cubicBezTo>
                  <a:cubicBezTo>
                    <a:pt x="1192" y="1125"/>
                    <a:pt x="1239" y="1077"/>
                    <a:pt x="1263" y="982"/>
                  </a:cubicBezTo>
                  <a:cubicBezTo>
                    <a:pt x="1287" y="863"/>
                    <a:pt x="1287" y="720"/>
                    <a:pt x="1263" y="601"/>
                  </a:cubicBezTo>
                  <a:cubicBezTo>
                    <a:pt x="1287" y="458"/>
                    <a:pt x="1263" y="291"/>
                    <a:pt x="1192" y="148"/>
                  </a:cubicBezTo>
                  <a:cubicBezTo>
                    <a:pt x="1097" y="33"/>
                    <a:pt x="971" y="1"/>
                    <a:pt x="8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00"/>
            <p:cNvSpPr/>
            <p:nvPr/>
          </p:nvSpPr>
          <p:spPr>
            <a:xfrm>
              <a:off x="1233550" y="2964825"/>
              <a:ext cx="32175" cy="30575"/>
            </a:xfrm>
            <a:custGeom>
              <a:rect b="b" l="l" r="r" t="t"/>
              <a:pathLst>
                <a:path extrusionOk="0" h="1223" w="1287">
                  <a:moveTo>
                    <a:pt x="811" y="458"/>
                  </a:moveTo>
                  <a:lnTo>
                    <a:pt x="811" y="601"/>
                  </a:lnTo>
                  <a:lnTo>
                    <a:pt x="811" y="720"/>
                  </a:lnTo>
                  <a:lnTo>
                    <a:pt x="763" y="720"/>
                  </a:lnTo>
                  <a:cubicBezTo>
                    <a:pt x="715" y="720"/>
                    <a:pt x="668" y="720"/>
                    <a:pt x="596" y="744"/>
                  </a:cubicBezTo>
                  <a:lnTo>
                    <a:pt x="549" y="744"/>
                  </a:lnTo>
                  <a:cubicBezTo>
                    <a:pt x="525" y="696"/>
                    <a:pt x="525" y="648"/>
                    <a:pt x="549" y="625"/>
                  </a:cubicBezTo>
                  <a:lnTo>
                    <a:pt x="549" y="482"/>
                  </a:lnTo>
                  <a:cubicBezTo>
                    <a:pt x="620" y="458"/>
                    <a:pt x="715" y="458"/>
                    <a:pt x="811" y="458"/>
                  </a:cubicBezTo>
                  <a:close/>
                  <a:moveTo>
                    <a:pt x="834" y="1"/>
                  </a:moveTo>
                  <a:cubicBezTo>
                    <a:pt x="660" y="1"/>
                    <a:pt x="470" y="53"/>
                    <a:pt x="310" y="53"/>
                  </a:cubicBezTo>
                  <a:cubicBezTo>
                    <a:pt x="168" y="53"/>
                    <a:pt x="72" y="148"/>
                    <a:pt x="72" y="267"/>
                  </a:cubicBezTo>
                  <a:cubicBezTo>
                    <a:pt x="72" y="577"/>
                    <a:pt x="1" y="934"/>
                    <a:pt x="287" y="1172"/>
                  </a:cubicBezTo>
                  <a:cubicBezTo>
                    <a:pt x="360" y="1202"/>
                    <a:pt x="443" y="1222"/>
                    <a:pt x="529" y="1222"/>
                  </a:cubicBezTo>
                  <a:cubicBezTo>
                    <a:pt x="582" y="1222"/>
                    <a:pt x="637" y="1214"/>
                    <a:pt x="691" y="1196"/>
                  </a:cubicBezTo>
                  <a:cubicBezTo>
                    <a:pt x="834" y="1196"/>
                    <a:pt x="953" y="1172"/>
                    <a:pt x="1096" y="1149"/>
                  </a:cubicBezTo>
                  <a:cubicBezTo>
                    <a:pt x="1192" y="1125"/>
                    <a:pt x="1239" y="1077"/>
                    <a:pt x="1263" y="982"/>
                  </a:cubicBezTo>
                  <a:cubicBezTo>
                    <a:pt x="1287" y="863"/>
                    <a:pt x="1287" y="720"/>
                    <a:pt x="1263" y="601"/>
                  </a:cubicBezTo>
                  <a:cubicBezTo>
                    <a:pt x="1287" y="458"/>
                    <a:pt x="1263" y="291"/>
                    <a:pt x="1192" y="148"/>
                  </a:cubicBezTo>
                  <a:cubicBezTo>
                    <a:pt x="1097" y="33"/>
                    <a:pt x="971" y="1"/>
                    <a:pt x="8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00"/>
            <p:cNvSpPr/>
            <p:nvPr/>
          </p:nvSpPr>
          <p:spPr>
            <a:xfrm>
              <a:off x="1233550" y="2999950"/>
              <a:ext cx="32175" cy="30575"/>
            </a:xfrm>
            <a:custGeom>
              <a:rect b="b" l="l" r="r" t="t"/>
              <a:pathLst>
                <a:path extrusionOk="0" h="1223" w="1287">
                  <a:moveTo>
                    <a:pt x="811" y="458"/>
                  </a:moveTo>
                  <a:lnTo>
                    <a:pt x="811" y="577"/>
                  </a:lnTo>
                  <a:lnTo>
                    <a:pt x="811" y="720"/>
                  </a:lnTo>
                  <a:lnTo>
                    <a:pt x="763" y="720"/>
                  </a:lnTo>
                  <a:cubicBezTo>
                    <a:pt x="715" y="744"/>
                    <a:pt x="668" y="744"/>
                    <a:pt x="596" y="744"/>
                  </a:cubicBezTo>
                  <a:lnTo>
                    <a:pt x="549" y="744"/>
                  </a:lnTo>
                  <a:cubicBezTo>
                    <a:pt x="525" y="696"/>
                    <a:pt x="525" y="649"/>
                    <a:pt x="549" y="625"/>
                  </a:cubicBezTo>
                  <a:lnTo>
                    <a:pt x="549" y="482"/>
                  </a:lnTo>
                  <a:cubicBezTo>
                    <a:pt x="620" y="458"/>
                    <a:pt x="715" y="458"/>
                    <a:pt x="811" y="458"/>
                  </a:cubicBezTo>
                  <a:close/>
                  <a:moveTo>
                    <a:pt x="834" y="1"/>
                  </a:moveTo>
                  <a:cubicBezTo>
                    <a:pt x="660" y="1"/>
                    <a:pt x="470" y="53"/>
                    <a:pt x="310" y="53"/>
                  </a:cubicBezTo>
                  <a:cubicBezTo>
                    <a:pt x="298" y="51"/>
                    <a:pt x="286" y="50"/>
                    <a:pt x="274" y="50"/>
                  </a:cubicBezTo>
                  <a:cubicBezTo>
                    <a:pt x="152" y="50"/>
                    <a:pt x="72" y="159"/>
                    <a:pt x="72" y="268"/>
                  </a:cubicBezTo>
                  <a:cubicBezTo>
                    <a:pt x="72" y="577"/>
                    <a:pt x="1" y="934"/>
                    <a:pt x="287" y="1172"/>
                  </a:cubicBezTo>
                  <a:cubicBezTo>
                    <a:pt x="360" y="1202"/>
                    <a:pt x="443" y="1222"/>
                    <a:pt x="529" y="1222"/>
                  </a:cubicBezTo>
                  <a:cubicBezTo>
                    <a:pt x="582" y="1222"/>
                    <a:pt x="637" y="1214"/>
                    <a:pt x="691" y="1196"/>
                  </a:cubicBezTo>
                  <a:cubicBezTo>
                    <a:pt x="834" y="1196"/>
                    <a:pt x="953" y="1172"/>
                    <a:pt x="1096" y="1149"/>
                  </a:cubicBezTo>
                  <a:cubicBezTo>
                    <a:pt x="1192" y="1125"/>
                    <a:pt x="1239" y="1053"/>
                    <a:pt x="1263" y="982"/>
                  </a:cubicBezTo>
                  <a:cubicBezTo>
                    <a:pt x="1287" y="863"/>
                    <a:pt x="1287" y="720"/>
                    <a:pt x="1263" y="601"/>
                  </a:cubicBezTo>
                  <a:cubicBezTo>
                    <a:pt x="1287" y="434"/>
                    <a:pt x="1263" y="291"/>
                    <a:pt x="1192" y="148"/>
                  </a:cubicBezTo>
                  <a:cubicBezTo>
                    <a:pt x="1097" y="33"/>
                    <a:pt x="971" y="1"/>
                    <a:pt x="8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100"/>
          <p:cNvGrpSpPr/>
          <p:nvPr/>
        </p:nvGrpSpPr>
        <p:grpSpPr>
          <a:xfrm>
            <a:off x="5497705" y="1648007"/>
            <a:ext cx="312635" cy="356391"/>
            <a:chOff x="2249850" y="3670900"/>
            <a:chExt cx="217925" cy="248425"/>
          </a:xfrm>
        </p:grpSpPr>
        <p:sp>
          <p:nvSpPr>
            <p:cNvPr id="1255" name="Google Shape;1255;p100"/>
            <p:cNvSpPr/>
            <p:nvPr/>
          </p:nvSpPr>
          <p:spPr>
            <a:xfrm>
              <a:off x="2249850" y="3670900"/>
              <a:ext cx="217925" cy="248425"/>
            </a:xfrm>
            <a:custGeom>
              <a:rect b="b" l="l" r="r" t="t"/>
              <a:pathLst>
                <a:path extrusionOk="0" h="9937" w="8717">
                  <a:moveTo>
                    <a:pt x="4816" y="909"/>
                  </a:moveTo>
                  <a:cubicBezTo>
                    <a:pt x="5491" y="909"/>
                    <a:pt x="6165" y="940"/>
                    <a:pt x="6835" y="1030"/>
                  </a:cubicBezTo>
                  <a:lnTo>
                    <a:pt x="6835" y="1007"/>
                  </a:lnTo>
                  <a:cubicBezTo>
                    <a:pt x="7121" y="3626"/>
                    <a:pt x="7716" y="6341"/>
                    <a:pt x="7240" y="8937"/>
                  </a:cubicBezTo>
                  <a:cubicBezTo>
                    <a:pt x="6284" y="8914"/>
                    <a:pt x="5328" y="8768"/>
                    <a:pt x="4372" y="8768"/>
                  </a:cubicBezTo>
                  <a:cubicBezTo>
                    <a:pt x="4304" y="8768"/>
                    <a:pt x="4236" y="8768"/>
                    <a:pt x="4168" y="8770"/>
                  </a:cubicBezTo>
                  <a:cubicBezTo>
                    <a:pt x="3215" y="8770"/>
                    <a:pt x="2263" y="8961"/>
                    <a:pt x="1310" y="9008"/>
                  </a:cubicBezTo>
                  <a:cubicBezTo>
                    <a:pt x="1048" y="6365"/>
                    <a:pt x="953" y="3698"/>
                    <a:pt x="929" y="1054"/>
                  </a:cubicBezTo>
                  <a:cubicBezTo>
                    <a:pt x="2227" y="1023"/>
                    <a:pt x="3525" y="909"/>
                    <a:pt x="4816" y="909"/>
                  </a:cubicBezTo>
                  <a:close/>
                  <a:moveTo>
                    <a:pt x="4865" y="1"/>
                  </a:moveTo>
                  <a:cubicBezTo>
                    <a:pt x="3406" y="1"/>
                    <a:pt x="1941" y="125"/>
                    <a:pt x="476" y="125"/>
                  </a:cubicBezTo>
                  <a:cubicBezTo>
                    <a:pt x="214" y="149"/>
                    <a:pt x="24" y="340"/>
                    <a:pt x="24" y="602"/>
                  </a:cubicBezTo>
                  <a:cubicBezTo>
                    <a:pt x="0" y="3555"/>
                    <a:pt x="143" y="6531"/>
                    <a:pt x="453" y="9484"/>
                  </a:cubicBezTo>
                  <a:cubicBezTo>
                    <a:pt x="453" y="9746"/>
                    <a:pt x="643" y="9937"/>
                    <a:pt x="905" y="9937"/>
                  </a:cubicBezTo>
                  <a:cubicBezTo>
                    <a:pt x="2001" y="9937"/>
                    <a:pt x="3072" y="9746"/>
                    <a:pt x="4191" y="9699"/>
                  </a:cubicBezTo>
                  <a:cubicBezTo>
                    <a:pt x="4305" y="9694"/>
                    <a:pt x="4419" y="9692"/>
                    <a:pt x="4533" y="9692"/>
                  </a:cubicBezTo>
                  <a:cubicBezTo>
                    <a:pt x="5562" y="9692"/>
                    <a:pt x="6591" y="9868"/>
                    <a:pt x="7621" y="9889"/>
                  </a:cubicBezTo>
                  <a:cubicBezTo>
                    <a:pt x="7835" y="9889"/>
                    <a:pt x="8026" y="9746"/>
                    <a:pt x="8073" y="9556"/>
                  </a:cubicBezTo>
                  <a:cubicBezTo>
                    <a:pt x="8716" y="6603"/>
                    <a:pt x="8002" y="3555"/>
                    <a:pt x="7716" y="626"/>
                  </a:cubicBezTo>
                  <a:cubicBezTo>
                    <a:pt x="7716" y="411"/>
                    <a:pt x="7573" y="221"/>
                    <a:pt x="7383" y="173"/>
                  </a:cubicBezTo>
                  <a:cubicBezTo>
                    <a:pt x="6546" y="42"/>
                    <a:pt x="5707" y="1"/>
                    <a:pt x="48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00"/>
            <p:cNvSpPr/>
            <p:nvPr/>
          </p:nvSpPr>
          <p:spPr>
            <a:xfrm>
              <a:off x="2284375" y="3707375"/>
              <a:ext cx="135175" cy="65025"/>
            </a:xfrm>
            <a:custGeom>
              <a:rect b="b" l="l" r="r" t="t"/>
              <a:pathLst>
                <a:path extrusionOk="0" h="2601" w="5407">
                  <a:moveTo>
                    <a:pt x="4073" y="476"/>
                  </a:moveTo>
                  <a:cubicBezTo>
                    <a:pt x="4930" y="476"/>
                    <a:pt x="4787" y="1334"/>
                    <a:pt x="4787" y="1810"/>
                  </a:cubicBezTo>
                  <a:cubicBezTo>
                    <a:pt x="4787" y="1953"/>
                    <a:pt x="4610" y="1989"/>
                    <a:pt x="4400" y="1989"/>
                  </a:cubicBezTo>
                  <a:cubicBezTo>
                    <a:pt x="4223" y="1989"/>
                    <a:pt x="4023" y="1964"/>
                    <a:pt x="3882" y="1953"/>
                  </a:cubicBezTo>
                  <a:cubicBezTo>
                    <a:pt x="3501" y="1953"/>
                    <a:pt x="3120" y="1929"/>
                    <a:pt x="2739" y="1905"/>
                  </a:cubicBezTo>
                  <a:cubicBezTo>
                    <a:pt x="2510" y="1884"/>
                    <a:pt x="2284" y="1873"/>
                    <a:pt x="2059" y="1873"/>
                  </a:cubicBezTo>
                  <a:cubicBezTo>
                    <a:pt x="1534" y="1873"/>
                    <a:pt x="1017" y="1931"/>
                    <a:pt x="500" y="2048"/>
                  </a:cubicBezTo>
                  <a:cubicBezTo>
                    <a:pt x="453" y="1524"/>
                    <a:pt x="453" y="1000"/>
                    <a:pt x="500" y="476"/>
                  </a:cubicBezTo>
                  <a:close/>
                  <a:moveTo>
                    <a:pt x="3969" y="1"/>
                  </a:moveTo>
                  <a:cubicBezTo>
                    <a:pt x="3635" y="1"/>
                    <a:pt x="3287" y="48"/>
                    <a:pt x="3001" y="48"/>
                  </a:cubicBezTo>
                  <a:lnTo>
                    <a:pt x="262" y="48"/>
                  </a:lnTo>
                  <a:cubicBezTo>
                    <a:pt x="191" y="48"/>
                    <a:pt x="119" y="71"/>
                    <a:pt x="96" y="119"/>
                  </a:cubicBezTo>
                  <a:cubicBezTo>
                    <a:pt x="48" y="167"/>
                    <a:pt x="24" y="214"/>
                    <a:pt x="24" y="262"/>
                  </a:cubicBezTo>
                  <a:cubicBezTo>
                    <a:pt x="0" y="1000"/>
                    <a:pt x="24" y="1715"/>
                    <a:pt x="96" y="2429"/>
                  </a:cubicBezTo>
                  <a:cubicBezTo>
                    <a:pt x="137" y="2533"/>
                    <a:pt x="233" y="2600"/>
                    <a:pt x="335" y="2600"/>
                  </a:cubicBezTo>
                  <a:cubicBezTo>
                    <a:pt x="351" y="2600"/>
                    <a:pt x="366" y="2599"/>
                    <a:pt x="381" y="2596"/>
                  </a:cubicBezTo>
                  <a:cubicBezTo>
                    <a:pt x="944" y="2402"/>
                    <a:pt x="1520" y="2352"/>
                    <a:pt x="2101" y="2352"/>
                  </a:cubicBezTo>
                  <a:cubicBezTo>
                    <a:pt x="2736" y="2352"/>
                    <a:pt x="3377" y="2412"/>
                    <a:pt x="4012" y="2412"/>
                  </a:cubicBezTo>
                  <a:cubicBezTo>
                    <a:pt x="4368" y="2412"/>
                    <a:pt x="4722" y="2393"/>
                    <a:pt x="5073" y="2334"/>
                  </a:cubicBezTo>
                  <a:cubicBezTo>
                    <a:pt x="5168" y="2310"/>
                    <a:pt x="5240" y="2215"/>
                    <a:pt x="5240" y="2119"/>
                  </a:cubicBezTo>
                  <a:cubicBezTo>
                    <a:pt x="5240" y="1381"/>
                    <a:pt x="5406" y="524"/>
                    <a:pt x="4668" y="119"/>
                  </a:cubicBezTo>
                  <a:cubicBezTo>
                    <a:pt x="4464" y="27"/>
                    <a:pt x="4220" y="1"/>
                    <a:pt x="39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00"/>
            <p:cNvSpPr/>
            <p:nvPr/>
          </p:nvSpPr>
          <p:spPr>
            <a:xfrm>
              <a:off x="2294500" y="3799275"/>
              <a:ext cx="32175" cy="32550"/>
            </a:xfrm>
            <a:custGeom>
              <a:rect b="b" l="l" r="r" t="t"/>
              <a:pathLst>
                <a:path extrusionOk="0" h="1302" w="1287">
                  <a:moveTo>
                    <a:pt x="641" y="0"/>
                  </a:moveTo>
                  <a:cubicBezTo>
                    <a:pt x="480" y="0"/>
                    <a:pt x="317" y="64"/>
                    <a:pt x="191" y="206"/>
                  </a:cubicBezTo>
                  <a:cubicBezTo>
                    <a:pt x="72" y="349"/>
                    <a:pt x="24" y="492"/>
                    <a:pt x="24" y="658"/>
                  </a:cubicBezTo>
                  <a:cubicBezTo>
                    <a:pt x="0" y="1015"/>
                    <a:pt x="310" y="1301"/>
                    <a:pt x="667" y="1301"/>
                  </a:cubicBezTo>
                  <a:cubicBezTo>
                    <a:pt x="834" y="1301"/>
                    <a:pt x="1024" y="1230"/>
                    <a:pt x="1143" y="1087"/>
                  </a:cubicBezTo>
                  <a:cubicBezTo>
                    <a:pt x="1239" y="968"/>
                    <a:pt x="1286" y="801"/>
                    <a:pt x="1286" y="658"/>
                  </a:cubicBezTo>
                  <a:cubicBezTo>
                    <a:pt x="1286" y="260"/>
                    <a:pt x="967" y="0"/>
                    <a:pt x="6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00"/>
            <p:cNvSpPr/>
            <p:nvPr/>
          </p:nvSpPr>
          <p:spPr>
            <a:xfrm>
              <a:off x="2339150" y="3796300"/>
              <a:ext cx="32175" cy="32550"/>
            </a:xfrm>
            <a:custGeom>
              <a:rect b="b" l="l" r="r" t="t"/>
              <a:pathLst>
                <a:path extrusionOk="0" h="1302" w="1287">
                  <a:moveTo>
                    <a:pt x="641" y="0"/>
                  </a:moveTo>
                  <a:cubicBezTo>
                    <a:pt x="480" y="0"/>
                    <a:pt x="317" y="64"/>
                    <a:pt x="191" y="206"/>
                  </a:cubicBezTo>
                  <a:cubicBezTo>
                    <a:pt x="72" y="325"/>
                    <a:pt x="24" y="491"/>
                    <a:pt x="24" y="658"/>
                  </a:cubicBezTo>
                  <a:cubicBezTo>
                    <a:pt x="0" y="1015"/>
                    <a:pt x="310" y="1301"/>
                    <a:pt x="667" y="1301"/>
                  </a:cubicBezTo>
                  <a:cubicBezTo>
                    <a:pt x="834" y="1301"/>
                    <a:pt x="1024" y="1230"/>
                    <a:pt x="1143" y="1087"/>
                  </a:cubicBezTo>
                  <a:cubicBezTo>
                    <a:pt x="1239" y="968"/>
                    <a:pt x="1286" y="801"/>
                    <a:pt x="1286" y="658"/>
                  </a:cubicBezTo>
                  <a:cubicBezTo>
                    <a:pt x="1286" y="260"/>
                    <a:pt x="967" y="0"/>
                    <a:pt x="6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00"/>
            <p:cNvSpPr/>
            <p:nvPr/>
          </p:nvSpPr>
          <p:spPr>
            <a:xfrm>
              <a:off x="2384400" y="3797850"/>
              <a:ext cx="32175" cy="32550"/>
            </a:xfrm>
            <a:custGeom>
              <a:rect b="b" l="l" r="r" t="t"/>
              <a:pathLst>
                <a:path extrusionOk="0" h="1302" w="1287">
                  <a:moveTo>
                    <a:pt x="643" y="1"/>
                  </a:moveTo>
                  <a:cubicBezTo>
                    <a:pt x="453" y="1"/>
                    <a:pt x="286" y="72"/>
                    <a:pt x="167" y="215"/>
                  </a:cubicBezTo>
                  <a:cubicBezTo>
                    <a:pt x="48" y="334"/>
                    <a:pt x="0" y="501"/>
                    <a:pt x="0" y="644"/>
                  </a:cubicBezTo>
                  <a:cubicBezTo>
                    <a:pt x="0" y="1042"/>
                    <a:pt x="320" y="1302"/>
                    <a:pt x="653" y="1302"/>
                  </a:cubicBezTo>
                  <a:cubicBezTo>
                    <a:pt x="818" y="1302"/>
                    <a:pt x="985" y="1238"/>
                    <a:pt x="1120" y="1096"/>
                  </a:cubicBezTo>
                  <a:cubicBezTo>
                    <a:pt x="1215" y="953"/>
                    <a:pt x="1262" y="810"/>
                    <a:pt x="1262" y="644"/>
                  </a:cubicBezTo>
                  <a:cubicBezTo>
                    <a:pt x="1286" y="287"/>
                    <a:pt x="1000" y="1"/>
                    <a:pt x="6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00"/>
            <p:cNvSpPr/>
            <p:nvPr/>
          </p:nvSpPr>
          <p:spPr>
            <a:xfrm>
              <a:off x="2385600" y="3842500"/>
              <a:ext cx="32150" cy="32275"/>
            </a:xfrm>
            <a:custGeom>
              <a:rect b="b" l="l" r="r" t="t"/>
              <a:pathLst>
                <a:path extrusionOk="0" h="1291" w="1286">
                  <a:moveTo>
                    <a:pt x="643" y="1"/>
                  </a:moveTo>
                  <a:cubicBezTo>
                    <a:pt x="476" y="1"/>
                    <a:pt x="286" y="72"/>
                    <a:pt x="167" y="215"/>
                  </a:cubicBezTo>
                  <a:cubicBezTo>
                    <a:pt x="71" y="334"/>
                    <a:pt x="24" y="501"/>
                    <a:pt x="24" y="644"/>
                  </a:cubicBezTo>
                  <a:cubicBezTo>
                    <a:pt x="1" y="988"/>
                    <a:pt x="265" y="1288"/>
                    <a:pt x="604" y="1288"/>
                  </a:cubicBezTo>
                  <a:cubicBezTo>
                    <a:pt x="617" y="1288"/>
                    <a:pt x="630" y="1288"/>
                    <a:pt x="643" y="1287"/>
                  </a:cubicBezTo>
                  <a:cubicBezTo>
                    <a:pt x="663" y="1289"/>
                    <a:pt x="682" y="1291"/>
                    <a:pt x="702" y="1291"/>
                  </a:cubicBezTo>
                  <a:cubicBezTo>
                    <a:pt x="868" y="1291"/>
                    <a:pt x="1012" y="1203"/>
                    <a:pt x="1119" y="1096"/>
                  </a:cubicBezTo>
                  <a:cubicBezTo>
                    <a:pt x="1214" y="953"/>
                    <a:pt x="1286" y="811"/>
                    <a:pt x="1286" y="644"/>
                  </a:cubicBezTo>
                  <a:cubicBezTo>
                    <a:pt x="1286" y="287"/>
                    <a:pt x="1000" y="1"/>
                    <a:pt x="6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00"/>
            <p:cNvSpPr/>
            <p:nvPr/>
          </p:nvSpPr>
          <p:spPr>
            <a:xfrm>
              <a:off x="2340925" y="3841225"/>
              <a:ext cx="32175" cy="32275"/>
            </a:xfrm>
            <a:custGeom>
              <a:rect b="b" l="l" r="r" t="t"/>
              <a:pathLst>
                <a:path extrusionOk="0" h="1291" w="1287">
                  <a:moveTo>
                    <a:pt x="591" y="1"/>
                  </a:moveTo>
                  <a:cubicBezTo>
                    <a:pt x="438" y="1"/>
                    <a:pt x="274" y="88"/>
                    <a:pt x="167" y="195"/>
                  </a:cubicBezTo>
                  <a:cubicBezTo>
                    <a:pt x="72" y="314"/>
                    <a:pt x="25" y="481"/>
                    <a:pt x="25" y="647"/>
                  </a:cubicBezTo>
                  <a:cubicBezTo>
                    <a:pt x="1" y="1004"/>
                    <a:pt x="287" y="1290"/>
                    <a:pt x="644" y="1290"/>
                  </a:cubicBezTo>
                  <a:cubicBezTo>
                    <a:pt x="834" y="1290"/>
                    <a:pt x="1001" y="1219"/>
                    <a:pt x="1120" y="1076"/>
                  </a:cubicBezTo>
                  <a:cubicBezTo>
                    <a:pt x="1215" y="957"/>
                    <a:pt x="1287" y="790"/>
                    <a:pt x="1287" y="647"/>
                  </a:cubicBezTo>
                  <a:cubicBezTo>
                    <a:pt x="1287" y="303"/>
                    <a:pt x="1021" y="3"/>
                    <a:pt x="682" y="3"/>
                  </a:cubicBezTo>
                  <a:cubicBezTo>
                    <a:pt x="670" y="3"/>
                    <a:pt x="657" y="3"/>
                    <a:pt x="644" y="4"/>
                  </a:cubicBezTo>
                  <a:cubicBezTo>
                    <a:pt x="626" y="2"/>
                    <a:pt x="609" y="1"/>
                    <a:pt x="5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00"/>
            <p:cNvSpPr/>
            <p:nvPr/>
          </p:nvSpPr>
          <p:spPr>
            <a:xfrm>
              <a:off x="2296300" y="3847275"/>
              <a:ext cx="32150" cy="32200"/>
            </a:xfrm>
            <a:custGeom>
              <a:rect b="b" l="l" r="r" t="t"/>
              <a:pathLst>
                <a:path extrusionOk="0" h="1288" w="1286">
                  <a:moveTo>
                    <a:pt x="643" y="0"/>
                  </a:moveTo>
                  <a:cubicBezTo>
                    <a:pt x="476" y="0"/>
                    <a:pt x="285" y="72"/>
                    <a:pt x="166" y="215"/>
                  </a:cubicBezTo>
                  <a:cubicBezTo>
                    <a:pt x="71" y="334"/>
                    <a:pt x="23" y="477"/>
                    <a:pt x="23" y="643"/>
                  </a:cubicBezTo>
                  <a:cubicBezTo>
                    <a:pt x="1" y="988"/>
                    <a:pt x="265" y="1288"/>
                    <a:pt x="604" y="1288"/>
                  </a:cubicBezTo>
                  <a:cubicBezTo>
                    <a:pt x="617" y="1288"/>
                    <a:pt x="630" y="1287"/>
                    <a:pt x="643" y="1286"/>
                  </a:cubicBezTo>
                  <a:cubicBezTo>
                    <a:pt x="833" y="1286"/>
                    <a:pt x="1000" y="1215"/>
                    <a:pt x="1119" y="1072"/>
                  </a:cubicBezTo>
                  <a:cubicBezTo>
                    <a:pt x="1214" y="953"/>
                    <a:pt x="1286" y="810"/>
                    <a:pt x="1286" y="643"/>
                  </a:cubicBezTo>
                  <a:cubicBezTo>
                    <a:pt x="1286" y="286"/>
                    <a:pt x="1000" y="0"/>
                    <a:pt x="6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100"/>
          <p:cNvGrpSpPr/>
          <p:nvPr/>
        </p:nvGrpSpPr>
        <p:grpSpPr>
          <a:xfrm>
            <a:off x="1140734" y="2741115"/>
            <a:ext cx="351082" cy="350473"/>
            <a:chOff x="1072225" y="3663900"/>
            <a:chExt cx="244725" cy="244300"/>
          </a:xfrm>
        </p:grpSpPr>
        <p:sp>
          <p:nvSpPr>
            <p:cNvPr id="1264" name="Google Shape;1264;p100"/>
            <p:cNvSpPr/>
            <p:nvPr/>
          </p:nvSpPr>
          <p:spPr>
            <a:xfrm>
              <a:off x="1072225" y="3663900"/>
              <a:ext cx="244725" cy="244300"/>
            </a:xfrm>
            <a:custGeom>
              <a:rect b="b" l="l" r="r" t="t"/>
              <a:pathLst>
                <a:path extrusionOk="0" h="9772" w="9789">
                  <a:moveTo>
                    <a:pt x="4790" y="2263"/>
                  </a:moveTo>
                  <a:cubicBezTo>
                    <a:pt x="5716" y="2263"/>
                    <a:pt x="6644" y="2287"/>
                    <a:pt x="7573" y="2334"/>
                  </a:cubicBezTo>
                  <a:cubicBezTo>
                    <a:pt x="7573" y="2358"/>
                    <a:pt x="7573" y="2382"/>
                    <a:pt x="7573" y="2406"/>
                  </a:cubicBezTo>
                  <a:cubicBezTo>
                    <a:pt x="7764" y="3525"/>
                    <a:pt x="8049" y="4740"/>
                    <a:pt x="7883" y="5883"/>
                  </a:cubicBezTo>
                  <a:cubicBezTo>
                    <a:pt x="7692" y="5885"/>
                    <a:pt x="7502" y="5886"/>
                    <a:pt x="7311" y="5886"/>
                  </a:cubicBezTo>
                  <a:cubicBezTo>
                    <a:pt x="6549" y="5886"/>
                    <a:pt x="5787" y="5871"/>
                    <a:pt x="5025" y="5871"/>
                  </a:cubicBezTo>
                  <a:cubicBezTo>
                    <a:pt x="4072" y="5871"/>
                    <a:pt x="3120" y="5895"/>
                    <a:pt x="2167" y="6002"/>
                  </a:cubicBezTo>
                  <a:cubicBezTo>
                    <a:pt x="2024" y="4787"/>
                    <a:pt x="1977" y="3573"/>
                    <a:pt x="2024" y="2334"/>
                  </a:cubicBezTo>
                  <a:cubicBezTo>
                    <a:pt x="2941" y="2287"/>
                    <a:pt x="3864" y="2263"/>
                    <a:pt x="4790" y="2263"/>
                  </a:cubicBezTo>
                  <a:close/>
                  <a:moveTo>
                    <a:pt x="4703" y="1"/>
                  </a:moveTo>
                  <a:cubicBezTo>
                    <a:pt x="4483" y="1"/>
                    <a:pt x="4263" y="143"/>
                    <a:pt x="4239" y="429"/>
                  </a:cubicBezTo>
                  <a:cubicBezTo>
                    <a:pt x="4239" y="739"/>
                    <a:pt x="4239" y="1048"/>
                    <a:pt x="4287" y="1358"/>
                  </a:cubicBezTo>
                  <a:cubicBezTo>
                    <a:pt x="3048" y="1382"/>
                    <a:pt x="1810" y="1429"/>
                    <a:pt x="572" y="1429"/>
                  </a:cubicBezTo>
                  <a:cubicBezTo>
                    <a:pt x="0" y="1477"/>
                    <a:pt x="0" y="2311"/>
                    <a:pt x="572" y="2358"/>
                  </a:cubicBezTo>
                  <a:lnTo>
                    <a:pt x="1096" y="2358"/>
                  </a:lnTo>
                  <a:cubicBezTo>
                    <a:pt x="1048" y="3620"/>
                    <a:pt x="1119" y="4859"/>
                    <a:pt x="1262" y="6121"/>
                  </a:cubicBezTo>
                  <a:lnTo>
                    <a:pt x="667" y="6121"/>
                  </a:lnTo>
                  <a:cubicBezTo>
                    <a:pt x="95" y="6145"/>
                    <a:pt x="95" y="6978"/>
                    <a:pt x="667" y="7026"/>
                  </a:cubicBezTo>
                  <a:cubicBezTo>
                    <a:pt x="1881" y="7026"/>
                    <a:pt x="3096" y="6978"/>
                    <a:pt x="4311" y="6954"/>
                  </a:cubicBezTo>
                  <a:lnTo>
                    <a:pt x="4311" y="7454"/>
                  </a:lnTo>
                  <a:cubicBezTo>
                    <a:pt x="3644" y="7955"/>
                    <a:pt x="2977" y="8431"/>
                    <a:pt x="2310" y="8883"/>
                  </a:cubicBezTo>
                  <a:cubicBezTo>
                    <a:pt x="1893" y="9162"/>
                    <a:pt x="2139" y="9772"/>
                    <a:pt x="2523" y="9772"/>
                  </a:cubicBezTo>
                  <a:cubicBezTo>
                    <a:pt x="2599" y="9772"/>
                    <a:pt x="2680" y="9748"/>
                    <a:pt x="2763" y="9693"/>
                  </a:cubicBezTo>
                  <a:cubicBezTo>
                    <a:pt x="3334" y="9312"/>
                    <a:pt x="3858" y="8931"/>
                    <a:pt x="4406" y="8526"/>
                  </a:cubicBezTo>
                  <a:cubicBezTo>
                    <a:pt x="4406" y="8621"/>
                    <a:pt x="4406" y="8717"/>
                    <a:pt x="4430" y="8788"/>
                  </a:cubicBezTo>
                  <a:cubicBezTo>
                    <a:pt x="4468" y="9028"/>
                    <a:pt x="4635" y="9133"/>
                    <a:pt x="4815" y="9133"/>
                  </a:cubicBezTo>
                  <a:cubicBezTo>
                    <a:pt x="5081" y="9133"/>
                    <a:pt x="5377" y="8905"/>
                    <a:pt x="5335" y="8550"/>
                  </a:cubicBezTo>
                  <a:cubicBezTo>
                    <a:pt x="5311" y="8455"/>
                    <a:pt x="5287" y="8383"/>
                    <a:pt x="5287" y="8288"/>
                  </a:cubicBezTo>
                  <a:lnTo>
                    <a:pt x="5287" y="8288"/>
                  </a:lnTo>
                  <a:cubicBezTo>
                    <a:pt x="6049" y="8621"/>
                    <a:pt x="6763" y="9002"/>
                    <a:pt x="7478" y="9455"/>
                  </a:cubicBezTo>
                  <a:cubicBezTo>
                    <a:pt x="7556" y="9503"/>
                    <a:pt x="7633" y="9524"/>
                    <a:pt x="7706" y="9524"/>
                  </a:cubicBezTo>
                  <a:cubicBezTo>
                    <a:pt x="8103" y="9524"/>
                    <a:pt x="8376" y="8907"/>
                    <a:pt x="7954" y="8645"/>
                  </a:cubicBezTo>
                  <a:cubicBezTo>
                    <a:pt x="7073" y="8121"/>
                    <a:pt x="6168" y="7645"/>
                    <a:pt x="5215" y="7240"/>
                  </a:cubicBezTo>
                  <a:lnTo>
                    <a:pt x="5215" y="6931"/>
                  </a:lnTo>
                  <a:cubicBezTo>
                    <a:pt x="5373" y="6928"/>
                    <a:pt x="5531" y="6926"/>
                    <a:pt x="5689" y="6926"/>
                  </a:cubicBezTo>
                  <a:cubicBezTo>
                    <a:pt x="6793" y="6926"/>
                    <a:pt x="7895" y="6999"/>
                    <a:pt x="8978" y="7145"/>
                  </a:cubicBezTo>
                  <a:cubicBezTo>
                    <a:pt x="9000" y="7148"/>
                    <a:pt x="9022" y="7149"/>
                    <a:pt x="9043" y="7149"/>
                  </a:cubicBezTo>
                  <a:cubicBezTo>
                    <a:pt x="9569" y="7149"/>
                    <a:pt x="9789" y="6331"/>
                    <a:pt x="9216" y="6240"/>
                  </a:cubicBezTo>
                  <a:lnTo>
                    <a:pt x="8764" y="6192"/>
                  </a:lnTo>
                  <a:cubicBezTo>
                    <a:pt x="8978" y="4954"/>
                    <a:pt x="8716" y="3668"/>
                    <a:pt x="8526" y="2430"/>
                  </a:cubicBezTo>
                  <a:lnTo>
                    <a:pt x="8526" y="2430"/>
                  </a:lnTo>
                  <a:lnTo>
                    <a:pt x="8883" y="2477"/>
                  </a:lnTo>
                  <a:cubicBezTo>
                    <a:pt x="8906" y="2480"/>
                    <a:pt x="8929" y="2481"/>
                    <a:pt x="8951" y="2481"/>
                  </a:cubicBezTo>
                  <a:cubicBezTo>
                    <a:pt x="9496" y="2481"/>
                    <a:pt x="9693" y="1664"/>
                    <a:pt x="9121" y="1572"/>
                  </a:cubicBezTo>
                  <a:cubicBezTo>
                    <a:pt x="7835" y="1406"/>
                    <a:pt x="6525" y="1334"/>
                    <a:pt x="5215" y="1334"/>
                  </a:cubicBezTo>
                  <a:cubicBezTo>
                    <a:pt x="5168" y="1048"/>
                    <a:pt x="5144" y="739"/>
                    <a:pt x="5168" y="429"/>
                  </a:cubicBezTo>
                  <a:cubicBezTo>
                    <a:pt x="5144" y="143"/>
                    <a:pt x="4924" y="1"/>
                    <a:pt x="47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00"/>
            <p:cNvSpPr/>
            <p:nvPr/>
          </p:nvSpPr>
          <p:spPr>
            <a:xfrm>
              <a:off x="1150800" y="3723950"/>
              <a:ext cx="87550" cy="76625"/>
            </a:xfrm>
            <a:custGeom>
              <a:rect b="b" l="l" r="r" t="t"/>
              <a:pathLst>
                <a:path extrusionOk="0" h="3065" w="3502">
                  <a:moveTo>
                    <a:pt x="1961" y="478"/>
                  </a:moveTo>
                  <a:cubicBezTo>
                    <a:pt x="2347" y="478"/>
                    <a:pt x="2723" y="713"/>
                    <a:pt x="2882" y="1099"/>
                  </a:cubicBezTo>
                  <a:cubicBezTo>
                    <a:pt x="2549" y="1242"/>
                    <a:pt x="2215" y="1337"/>
                    <a:pt x="1858" y="1385"/>
                  </a:cubicBezTo>
                  <a:lnTo>
                    <a:pt x="1787" y="1385"/>
                  </a:lnTo>
                  <a:cubicBezTo>
                    <a:pt x="1787" y="1290"/>
                    <a:pt x="1787" y="1195"/>
                    <a:pt x="1787" y="1099"/>
                  </a:cubicBezTo>
                  <a:cubicBezTo>
                    <a:pt x="1787" y="909"/>
                    <a:pt x="1834" y="694"/>
                    <a:pt x="1834" y="480"/>
                  </a:cubicBezTo>
                  <a:lnTo>
                    <a:pt x="1906" y="480"/>
                  </a:lnTo>
                  <a:cubicBezTo>
                    <a:pt x="1924" y="479"/>
                    <a:pt x="1943" y="478"/>
                    <a:pt x="1961" y="478"/>
                  </a:cubicBezTo>
                  <a:close/>
                  <a:moveTo>
                    <a:pt x="1358" y="647"/>
                  </a:moveTo>
                  <a:lnTo>
                    <a:pt x="1358" y="647"/>
                  </a:lnTo>
                  <a:cubicBezTo>
                    <a:pt x="1310" y="1052"/>
                    <a:pt x="1191" y="1718"/>
                    <a:pt x="1620" y="1838"/>
                  </a:cubicBezTo>
                  <a:cubicBezTo>
                    <a:pt x="1679" y="1843"/>
                    <a:pt x="1739" y="1846"/>
                    <a:pt x="1799" y="1846"/>
                  </a:cubicBezTo>
                  <a:cubicBezTo>
                    <a:pt x="2008" y="1846"/>
                    <a:pt x="2221" y="1811"/>
                    <a:pt x="2406" y="1718"/>
                  </a:cubicBezTo>
                  <a:cubicBezTo>
                    <a:pt x="2596" y="1671"/>
                    <a:pt x="2787" y="1623"/>
                    <a:pt x="2954" y="1552"/>
                  </a:cubicBezTo>
                  <a:lnTo>
                    <a:pt x="2954" y="1552"/>
                  </a:lnTo>
                  <a:cubicBezTo>
                    <a:pt x="2954" y="1909"/>
                    <a:pt x="2763" y="2219"/>
                    <a:pt x="2477" y="2433"/>
                  </a:cubicBezTo>
                  <a:cubicBezTo>
                    <a:pt x="2296" y="2562"/>
                    <a:pt x="2056" y="2623"/>
                    <a:pt x="1808" y="2623"/>
                  </a:cubicBezTo>
                  <a:cubicBezTo>
                    <a:pt x="1369" y="2623"/>
                    <a:pt x="904" y="2434"/>
                    <a:pt x="691" y="2099"/>
                  </a:cubicBezTo>
                  <a:cubicBezTo>
                    <a:pt x="358" y="1576"/>
                    <a:pt x="834" y="956"/>
                    <a:pt x="1358" y="647"/>
                  </a:cubicBezTo>
                  <a:close/>
                  <a:moveTo>
                    <a:pt x="1998" y="1"/>
                  </a:moveTo>
                  <a:cubicBezTo>
                    <a:pt x="1967" y="1"/>
                    <a:pt x="1937" y="2"/>
                    <a:pt x="1906" y="4"/>
                  </a:cubicBezTo>
                  <a:cubicBezTo>
                    <a:pt x="1048" y="28"/>
                    <a:pt x="1" y="980"/>
                    <a:pt x="167" y="1909"/>
                  </a:cubicBezTo>
                  <a:cubicBezTo>
                    <a:pt x="313" y="2676"/>
                    <a:pt x="1034" y="3065"/>
                    <a:pt x="1759" y="3065"/>
                  </a:cubicBezTo>
                  <a:cubicBezTo>
                    <a:pt x="1980" y="3065"/>
                    <a:pt x="2200" y="3029"/>
                    <a:pt x="2406" y="2957"/>
                  </a:cubicBezTo>
                  <a:cubicBezTo>
                    <a:pt x="3096" y="2695"/>
                    <a:pt x="3501" y="1980"/>
                    <a:pt x="3406" y="1266"/>
                  </a:cubicBezTo>
                  <a:cubicBezTo>
                    <a:pt x="3315" y="535"/>
                    <a:pt x="2719" y="1"/>
                    <a:pt x="19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1000"/>
                                        <p:tgtEl>
                                          <p:spTgt spid="124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63"/>
                                        </p:tgtEl>
                                        <p:attrNameLst>
                                          <p:attrName>style.visibility</p:attrName>
                                        </p:attrNameLst>
                                      </p:cBhvr>
                                      <p:to>
                                        <p:strVal val="visible"/>
                                      </p:to>
                                    </p:set>
                                    <p:animEffect filter="fade" transition="in">
                                      <p:cBhvr>
                                        <p:cTn dur="1000"/>
                                        <p:tgtEl>
                                          <p:spTgt spid="126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33"/>
                                        </p:tgtEl>
                                        <p:attrNameLst>
                                          <p:attrName>style.visibility</p:attrName>
                                        </p:attrNameLst>
                                      </p:cBhvr>
                                      <p:to>
                                        <p:strVal val="visible"/>
                                      </p:to>
                                    </p:set>
                                    <p:animEffect filter="fade" transition="in">
                                      <p:cBhvr>
                                        <p:cTn dur="1000"/>
                                        <p:tgtEl>
                                          <p:spTgt spid="123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54"/>
                                        </p:tgtEl>
                                        <p:attrNameLst>
                                          <p:attrName>style.visibility</p:attrName>
                                        </p:attrNameLst>
                                      </p:cBhvr>
                                      <p:to>
                                        <p:strVal val="visible"/>
                                      </p:to>
                                    </p:set>
                                    <p:animEffect filter="fade" transition="in">
                                      <p:cBhvr>
                                        <p:cTn dur="1000"/>
                                        <p:tgtEl>
                                          <p:spTgt spid="125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237"/>
                                        </p:tgtEl>
                                        <p:attrNameLst>
                                          <p:attrName>style.visibility</p:attrName>
                                        </p:attrNameLst>
                                      </p:cBhvr>
                                      <p:to>
                                        <p:strVal val="visible"/>
                                      </p:to>
                                    </p:set>
                                    <p:animEffect filter="fade" transition="in">
                                      <p:cBhvr>
                                        <p:cTn dur="1000"/>
                                        <p:tgtEl>
                                          <p:spTgt spid="1237"/>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1000"/>
                                        <p:tgtEl>
                                          <p:spTgt spid="1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01"/>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 per classroom</a:t>
            </a:r>
            <a:endParaRPr/>
          </a:p>
        </p:txBody>
      </p:sp>
      <p:grpSp>
        <p:nvGrpSpPr>
          <p:cNvPr id="1271" name="Google Shape;1271;p101"/>
          <p:cNvGrpSpPr/>
          <p:nvPr/>
        </p:nvGrpSpPr>
        <p:grpSpPr>
          <a:xfrm>
            <a:off x="1694249" y="1578565"/>
            <a:ext cx="999502" cy="999502"/>
            <a:chOff x="4049800" y="640400"/>
            <a:chExt cx="858900" cy="858900"/>
          </a:xfrm>
        </p:grpSpPr>
        <p:sp>
          <p:nvSpPr>
            <p:cNvPr id="1272" name="Google Shape;1272;p101"/>
            <p:cNvSpPr/>
            <p:nvPr/>
          </p:nvSpPr>
          <p:spPr>
            <a:xfrm>
              <a:off x="4049800" y="640400"/>
              <a:ext cx="858900" cy="858900"/>
            </a:xfrm>
            <a:prstGeom prst="donut">
              <a:avLst>
                <a:gd fmla="val 12836"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01"/>
            <p:cNvSpPr/>
            <p:nvPr/>
          </p:nvSpPr>
          <p:spPr>
            <a:xfrm>
              <a:off x="4049800" y="640400"/>
              <a:ext cx="858900" cy="858900"/>
            </a:xfrm>
            <a:prstGeom prst="blockArc">
              <a:avLst>
                <a:gd fmla="val 16243895" name="adj1"/>
                <a:gd fmla="val 2208294" name="adj2"/>
                <a:gd fmla="val 13218" name="adj3"/>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101"/>
          <p:cNvGrpSpPr/>
          <p:nvPr/>
        </p:nvGrpSpPr>
        <p:grpSpPr>
          <a:xfrm>
            <a:off x="3428362" y="1578565"/>
            <a:ext cx="999502" cy="999502"/>
            <a:chOff x="4049800" y="640400"/>
            <a:chExt cx="858900" cy="858900"/>
          </a:xfrm>
        </p:grpSpPr>
        <p:sp>
          <p:nvSpPr>
            <p:cNvPr id="1275" name="Google Shape;1275;p101"/>
            <p:cNvSpPr/>
            <p:nvPr/>
          </p:nvSpPr>
          <p:spPr>
            <a:xfrm>
              <a:off x="4049800" y="640400"/>
              <a:ext cx="858900" cy="858900"/>
            </a:xfrm>
            <a:prstGeom prst="donut">
              <a:avLst>
                <a:gd fmla="val 12836"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01"/>
            <p:cNvSpPr/>
            <p:nvPr/>
          </p:nvSpPr>
          <p:spPr>
            <a:xfrm>
              <a:off x="4049800" y="640400"/>
              <a:ext cx="858900" cy="858900"/>
            </a:xfrm>
            <a:prstGeom prst="blockArc">
              <a:avLst>
                <a:gd fmla="val 16069501" name="adj1"/>
                <a:gd fmla="val 7014841" name="adj2"/>
                <a:gd fmla="val 12405" name="adj3"/>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7" name="Google Shape;1277;p101"/>
          <p:cNvSpPr txBox="1"/>
          <p:nvPr>
            <p:ph idx="4294967295" type="title"/>
          </p:nvPr>
        </p:nvSpPr>
        <p:spPr>
          <a:xfrm>
            <a:off x="1830550" y="1875225"/>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rPr>
              <a:t>35%</a:t>
            </a:r>
            <a:endParaRPr sz="2100">
              <a:solidFill>
                <a:schemeClr val="dk1"/>
              </a:solidFill>
            </a:endParaRPr>
          </a:p>
        </p:txBody>
      </p:sp>
      <p:sp>
        <p:nvSpPr>
          <p:cNvPr id="1278" name="Google Shape;1278;p101"/>
          <p:cNvSpPr txBox="1"/>
          <p:nvPr>
            <p:ph idx="4294967295" type="title"/>
          </p:nvPr>
        </p:nvSpPr>
        <p:spPr>
          <a:xfrm>
            <a:off x="3564663" y="1875225"/>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rPr>
              <a:t>5</a:t>
            </a:r>
            <a:r>
              <a:rPr lang="en" sz="2100">
                <a:solidFill>
                  <a:schemeClr val="dk1"/>
                </a:solidFill>
              </a:rPr>
              <a:t>5%</a:t>
            </a:r>
            <a:endParaRPr sz="2100">
              <a:solidFill>
                <a:schemeClr val="dk1"/>
              </a:solidFill>
            </a:endParaRPr>
          </a:p>
        </p:txBody>
      </p:sp>
      <p:grpSp>
        <p:nvGrpSpPr>
          <p:cNvPr id="1279" name="Google Shape;1279;p101"/>
          <p:cNvGrpSpPr/>
          <p:nvPr/>
        </p:nvGrpSpPr>
        <p:grpSpPr>
          <a:xfrm>
            <a:off x="5148039" y="1578565"/>
            <a:ext cx="999502" cy="999502"/>
            <a:chOff x="4049800" y="640400"/>
            <a:chExt cx="858900" cy="858900"/>
          </a:xfrm>
        </p:grpSpPr>
        <p:sp>
          <p:nvSpPr>
            <p:cNvPr id="1280" name="Google Shape;1280;p101"/>
            <p:cNvSpPr/>
            <p:nvPr/>
          </p:nvSpPr>
          <p:spPr>
            <a:xfrm>
              <a:off x="4049800" y="640400"/>
              <a:ext cx="858900" cy="858900"/>
            </a:xfrm>
            <a:prstGeom prst="donut">
              <a:avLst>
                <a:gd fmla="val 12836"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01"/>
            <p:cNvSpPr/>
            <p:nvPr/>
          </p:nvSpPr>
          <p:spPr>
            <a:xfrm>
              <a:off x="4049800" y="640400"/>
              <a:ext cx="858900" cy="858900"/>
            </a:xfrm>
            <a:prstGeom prst="blockArc">
              <a:avLst>
                <a:gd fmla="val 16280389" name="adj1"/>
                <a:gd fmla="val 11018800" name="adj2"/>
                <a:gd fmla="val 12970" name="adj3"/>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101"/>
          <p:cNvGrpSpPr/>
          <p:nvPr/>
        </p:nvGrpSpPr>
        <p:grpSpPr>
          <a:xfrm>
            <a:off x="6886960" y="1578565"/>
            <a:ext cx="999502" cy="999502"/>
            <a:chOff x="4049800" y="640400"/>
            <a:chExt cx="858900" cy="858900"/>
          </a:xfrm>
        </p:grpSpPr>
        <p:sp>
          <p:nvSpPr>
            <p:cNvPr id="1283" name="Google Shape;1283;p101"/>
            <p:cNvSpPr/>
            <p:nvPr/>
          </p:nvSpPr>
          <p:spPr>
            <a:xfrm>
              <a:off x="4049800" y="640400"/>
              <a:ext cx="858900" cy="858900"/>
            </a:xfrm>
            <a:prstGeom prst="donut">
              <a:avLst>
                <a:gd fmla="val 12836"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01"/>
            <p:cNvSpPr/>
            <p:nvPr/>
          </p:nvSpPr>
          <p:spPr>
            <a:xfrm>
              <a:off x="4049800" y="640400"/>
              <a:ext cx="858900" cy="858900"/>
            </a:xfrm>
            <a:prstGeom prst="blockArc">
              <a:avLst>
                <a:gd fmla="val 16198718" name="adj1"/>
                <a:gd fmla="val 9099777" name="adj2"/>
                <a:gd fmla="val 12874" name="adj3"/>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5" name="Google Shape;1285;p101"/>
          <p:cNvSpPr txBox="1"/>
          <p:nvPr>
            <p:ph idx="4294967295" type="title"/>
          </p:nvPr>
        </p:nvSpPr>
        <p:spPr>
          <a:xfrm>
            <a:off x="5284340" y="1875225"/>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rPr>
              <a:t>7</a:t>
            </a:r>
            <a:r>
              <a:rPr lang="en" sz="2100">
                <a:solidFill>
                  <a:schemeClr val="dk1"/>
                </a:solidFill>
              </a:rPr>
              <a:t>5%</a:t>
            </a:r>
            <a:endParaRPr sz="2100">
              <a:solidFill>
                <a:schemeClr val="dk1"/>
              </a:solidFill>
            </a:endParaRPr>
          </a:p>
        </p:txBody>
      </p:sp>
      <p:sp>
        <p:nvSpPr>
          <p:cNvPr id="1286" name="Google Shape;1286;p101"/>
          <p:cNvSpPr txBox="1"/>
          <p:nvPr>
            <p:ph idx="4294967295" type="title"/>
          </p:nvPr>
        </p:nvSpPr>
        <p:spPr>
          <a:xfrm>
            <a:off x="7023261" y="1875225"/>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rPr>
              <a:t>65%</a:t>
            </a:r>
            <a:endParaRPr sz="2100">
              <a:solidFill>
                <a:schemeClr val="dk1"/>
              </a:solidFill>
            </a:endParaRPr>
          </a:p>
        </p:txBody>
      </p:sp>
      <p:sp>
        <p:nvSpPr>
          <p:cNvPr id="1287" name="Google Shape;1287;p101"/>
          <p:cNvSpPr txBox="1"/>
          <p:nvPr/>
        </p:nvSpPr>
        <p:spPr>
          <a:xfrm>
            <a:off x="1417000" y="3562650"/>
            <a:ext cx="1554000" cy="3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Mercury</a:t>
            </a:r>
            <a:endParaRPr b="1" sz="2100">
              <a:solidFill>
                <a:schemeClr val="accent2"/>
              </a:solidFill>
              <a:latin typeface="Concert One"/>
              <a:ea typeface="Concert One"/>
              <a:cs typeface="Concert One"/>
              <a:sym typeface="Concert One"/>
            </a:endParaRPr>
          </a:p>
        </p:txBody>
      </p:sp>
      <p:sp>
        <p:nvSpPr>
          <p:cNvPr id="1288" name="Google Shape;1288;p101"/>
          <p:cNvSpPr txBox="1"/>
          <p:nvPr/>
        </p:nvSpPr>
        <p:spPr>
          <a:xfrm>
            <a:off x="3151113" y="3562650"/>
            <a:ext cx="1554000" cy="3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Venus</a:t>
            </a:r>
            <a:endParaRPr b="1" sz="2100">
              <a:solidFill>
                <a:schemeClr val="accent2"/>
              </a:solidFill>
              <a:latin typeface="Concert One"/>
              <a:ea typeface="Concert One"/>
              <a:cs typeface="Concert One"/>
              <a:sym typeface="Concert One"/>
            </a:endParaRPr>
          </a:p>
        </p:txBody>
      </p:sp>
      <p:sp>
        <p:nvSpPr>
          <p:cNvPr id="1289" name="Google Shape;1289;p101"/>
          <p:cNvSpPr txBox="1"/>
          <p:nvPr/>
        </p:nvSpPr>
        <p:spPr>
          <a:xfrm>
            <a:off x="6609711" y="3562650"/>
            <a:ext cx="1554000" cy="3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Mars</a:t>
            </a:r>
            <a:endParaRPr b="1" sz="2100">
              <a:solidFill>
                <a:schemeClr val="accent2"/>
              </a:solidFill>
              <a:latin typeface="Concert One"/>
              <a:ea typeface="Concert One"/>
              <a:cs typeface="Concert One"/>
              <a:sym typeface="Concert One"/>
            </a:endParaRPr>
          </a:p>
        </p:txBody>
      </p:sp>
      <p:sp>
        <p:nvSpPr>
          <p:cNvPr id="1290" name="Google Shape;1290;p101"/>
          <p:cNvSpPr txBox="1"/>
          <p:nvPr/>
        </p:nvSpPr>
        <p:spPr>
          <a:xfrm>
            <a:off x="4870790" y="3562650"/>
            <a:ext cx="1554000" cy="3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Jupiter</a:t>
            </a:r>
            <a:endParaRPr b="1" sz="2100">
              <a:solidFill>
                <a:schemeClr val="accent2"/>
              </a:solidFill>
              <a:latin typeface="Concert One"/>
              <a:ea typeface="Concert One"/>
              <a:cs typeface="Concert One"/>
              <a:sym typeface="Concert One"/>
            </a:endParaRPr>
          </a:p>
        </p:txBody>
      </p:sp>
      <p:sp>
        <p:nvSpPr>
          <p:cNvPr id="1291" name="Google Shape;1291;p101"/>
          <p:cNvSpPr txBox="1"/>
          <p:nvPr>
            <p:ph idx="4294967295" type="subTitle"/>
          </p:nvPr>
        </p:nvSpPr>
        <p:spPr>
          <a:xfrm>
            <a:off x="1417000" y="3861775"/>
            <a:ext cx="15540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1"/>
                </a:solidFill>
              </a:rPr>
              <a:t>Mercury is smallest one</a:t>
            </a:r>
            <a:endParaRPr sz="1400">
              <a:solidFill>
                <a:schemeClr val="dk1"/>
              </a:solidFill>
            </a:endParaRPr>
          </a:p>
        </p:txBody>
      </p:sp>
      <p:sp>
        <p:nvSpPr>
          <p:cNvPr id="1292" name="Google Shape;1292;p101"/>
          <p:cNvSpPr txBox="1"/>
          <p:nvPr>
            <p:ph idx="4294967295" type="subTitle"/>
          </p:nvPr>
        </p:nvSpPr>
        <p:spPr>
          <a:xfrm>
            <a:off x="3151113" y="3861775"/>
            <a:ext cx="15540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1"/>
                </a:solidFill>
              </a:rPr>
              <a:t>Venus is a hot planet</a:t>
            </a:r>
            <a:endParaRPr sz="1400">
              <a:solidFill>
                <a:schemeClr val="dk1"/>
              </a:solidFill>
            </a:endParaRPr>
          </a:p>
        </p:txBody>
      </p:sp>
      <p:sp>
        <p:nvSpPr>
          <p:cNvPr id="1293" name="Google Shape;1293;p101"/>
          <p:cNvSpPr txBox="1"/>
          <p:nvPr>
            <p:ph idx="4294967295" type="subTitle"/>
          </p:nvPr>
        </p:nvSpPr>
        <p:spPr>
          <a:xfrm>
            <a:off x="6609711" y="3861775"/>
            <a:ext cx="15540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1"/>
                </a:solidFill>
              </a:rPr>
              <a:t>Mars is a cold place</a:t>
            </a:r>
            <a:endParaRPr sz="1400">
              <a:solidFill>
                <a:schemeClr val="dk1"/>
              </a:solidFill>
            </a:endParaRPr>
          </a:p>
        </p:txBody>
      </p:sp>
      <p:sp>
        <p:nvSpPr>
          <p:cNvPr id="1294" name="Google Shape;1294;p101"/>
          <p:cNvSpPr txBox="1"/>
          <p:nvPr>
            <p:ph idx="4294967295" type="subTitle"/>
          </p:nvPr>
        </p:nvSpPr>
        <p:spPr>
          <a:xfrm>
            <a:off x="4870790" y="3861775"/>
            <a:ext cx="15540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1"/>
                </a:solidFill>
              </a:rPr>
              <a:t>Jupiter is a gas giant</a:t>
            </a:r>
            <a:endParaRPr sz="1400">
              <a:solidFill>
                <a:schemeClr val="dk1"/>
              </a:solidFill>
            </a:endParaRPr>
          </a:p>
        </p:txBody>
      </p:sp>
      <p:pic>
        <p:nvPicPr>
          <p:cNvPr id="1295" name="Google Shape;1295;p101"/>
          <p:cNvPicPr preferRelativeResize="0"/>
          <p:nvPr/>
        </p:nvPicPr>
        <p:blipFill>
          <a:blip r:embed="rId3">
            <a:alphaModFix/>
          </a:blip>
          <a:stretch>
            <a:fillRect/>
          </a:stretch>
        </p:blipFill>
        <p:spPr>
          <a:xfrm rot="5400000">
            <a:off x="1821844" y="3013914"/>
            <a:ext cx="744301" cy="133161"/>
          </a:xfrm>
          <a:prstGeom prst="rect">
            <a:avLst/>
          </a:prstGeom>
          <a:noFill/>
          <a:ln>
            <a:noFill/>
          </a:ln>
        </p:spPr>
      </p:pic>
      <p:pic>
        <p:nvPicPr>
          <p:cNvPr id="1296" name="Google Shape;1296;p101"/>
          <p:cNvPicPr preferRelativeResize="0"/>
          <p:nvPr/>
        </p:nvPicPr>
        <p:blipFill>
          <a:blip r:embed="rId3">
            <a:alphaModFix/>
          </a:blip>
          <a:stretch>
            <a:fillRect/>
          </a:stretch>
        </p:blipFill>
        <p:spPr>
          <a:xfrm rot="5400000">
            <a:off x="3555957" y="3013914"/>
            <a:ext cx="744301" cy="133161"/>
          </a:xfrm>
          <a:prstGeom prst="rect">
            <a:avLst/>
          </a:prstGeom>
          <a:noFill/>
          <a:ln>
            <a:noFill/>
          </a:ln>
        </p:spPr>
      </p:pic>
      <p:pic>
        <p:nvPicPr>
          <p:cNvPr id="1297" name="Google Shape;1297;p101"/>
          <p:cNvPicPr preferRelativeResize="0"/>
          <p:nvPr/>
        </p:nvPicPr>
        <p:blipFill>
          <a:blip r:embed="rId3">
            <a:alphaModFix/>
          </a:blip>
          <a:stretch>
            <a:fillRect/>
          </a:stretch>
        </p:blipFill>
        <p:spPr>
          <a:xfrm rot="5400000">
            <a:off x="5275644" y="3013914"/>
            <a:ext cx="744301" cy="133161"/>
          </a:xfrm>
          <a:prstGeom prst="rect">
            <a:avLst/>
          </a:prstGeom>
          <a:noFill/>
          <a:ln>
            <a:noFill/>
          </a:ln>
        </p:spPr>
      </p:pic>
      <p:pic>
        <p:nvPicPr>
          <p:cNvPr id="1298" name="Google Shape;1298;p101"/>
          <p:cNvPicPr preferRelativeResize="0"/>
          <p:nvPr/>
        </p:nvPicPr>
        <p:blipFill>
          <a:blip r:embed="rId3">
            <a:alphaModFix/>
          </a:blip>
          <a:stretch>
            <a:fillRect/>
          </a:stretch>
        </p:blipFill>
        <p:spPr>
          <a:xfrm rot="5400000">
            <a:off x="7014544" y="3013914"/>
            <a:ext cx="744301" cy="1331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77"/>
                                        </p:tgtEl>
                                        <p:attrNameLst>
                                          <p:attrName>style.visibility</p:attrName>
                                        </p:attrNameLst>
                                      </p:cBhvr>
                                      <p:to>
                                        <p:strVal val="visible"/>
                                      </p:to>
                                    </p:set>
                                    <p:animEffect filter="fade" transition="in">
                                      <p:cBhvr>
                                        <p:cTn dur="1000"/>
                                        <p:tgtEl>
                                          <p:spTgt spid="127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1000"/>
                                        <p:tgtEl>
                                          <p:spTgt spid="127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85"/>
                                        </p:tgtEl>
                                        <p:attrNameLst>
                                          <p:attrName>style.visibility</p:attrName>
                                        </p:attrNameLst>
                                      </p:cBhvr>
                                      <p:to>
                                        <p:strVal val="visible"/>
                                      </p:to>
                                    </p:set>
                                    <p:animEffect filter="fade" transition="in">
                                      <p:cBhvr>
                                        <p:cTn dur="1000"/>
                                        <p:tgtEl>
                                          <p:spTgt spid="128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86"/>
                                        </p:tgtEl>
                                        <p:attrNameLst>
                                          <p:attrName>style.visibility</p:attrName>
                                        </p:attrNameLst>
                                      </p:cBhvr>
                                      <p:to>
                                        <p:strVal val="visible"/>
                                      </p:to>
                                    </p:set>
                                    <p:animEffect filter="fade" transition="in">
                                      <p:cBhvr>
                                        <p:cTn dur="1000"/>
                                        <p:tgtEl>
                                          <p:spTgt spid="1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102"/>
          <p:cNvSpPr txBox="1"/>
          <p:nvPr>
            <p:ph type="title"/>
          </p:nvPr>
        </p:nvSpPr>
        <p:spPr>
          <a:xfrm>
            <a:off x="1002325" y="711175"/>
            <a:ext cx="3273900" cy="8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a:t>
            </a:r>
            <a:r>
              <a:rPr lang="en"/>
              <a:t>might not know this</a:t>
            </a:r>
            <a:endParaRPr/>
          </a:p>
        </p:txBody>
      </p:sp>
      <p:pic>
        <p:nvPicPr>
          <p:cNvPr id="1304" name="Google Shape;1304;p102"/>
          <p:cNvPicPr preferRelativeResize="0"/>
          <p:nvPr/>
        </p:nvPicPr>
        <p:blipFill>
          <a:blip r:embed="rId3">
            <a:alphaModFix/>
          </a:blip>
          <a:stretch>
            <a:fillRect/>
          </a:stretch>
        </p:blipFill>
        <p:spPr>
          <a:xfrm>
            <a:off x="1002322" y="1877564"/>
            <a:ext cx="1417973" cy="1011415"/>
          </a:xfrm>
          <a:prstGeom prst="rect">
            <a:avLst/>
          </a:prstGeom>
          <a:noFill/>
          <a:ln>
            <a:noFill/>
          </a:ln>
        </p:spPr>
      </p:pic>
      <p:pic>
        <p:nvPicPr>
          <p:cNvPr id="1305" name="Google Shape;1305;p102"/>
          <p:cNvPicPr preferRelativeResize="0"/>
          <p:nvPr/>
        </p:nvPicPr>
        <p:blipFill>
          <a:blip r:embed="rId4">
            <a:alphaModFix/>
          </a:blip>
          <a:stretch>
            <a:fillRect/>
          </a:stretch>
        </p:blipFill>
        <p:spPr>
          <a:xfrm>
            <a:off x="1002322" y="3075850"/>
            <a:ext cx="1417976" cy="1012122"/>
          </a:xfrm>
          <a:prstGeom prst="rect">
            <a:avLst/>
          </a:prstGeom>
          <a:noFill/>
          <a:ln>
            <a:noFill/>
          </a:ln>
        </p:spPr>
      </p:pic>
      <p:sp>
        <p:nvSpPr>
          <p:cNvPr id="1306" name="Google Shape;1306;p102"/>
          <p:cNvSpPr txBox="1"/>
          <p:nvPr/>
        </p:nvSpPr>
        <p:spPr>
          <a:xfrm>
            <a:off x="1011738" y="2226225"/>
            <a:ext cx="1340700" cy="39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Neptune</a:t>
            </a:r>
            <a:endParaRPr b="1" sz="2100">
              <a:solidFill>
                <a:schemeClr val="accent2"/>
              </a:solidFill>
              <a:latin typeface="Concert One"/>
              <a:ea typeface="Concert One"/>
              <a:cs typeface="Concert One"/>
              <a:sym typeface="Concert One"/>
            </a:endParaRPr>
          </a:p>
        </p:txBody>
      </p:sp>
      <p:sp>
        <p:nvSpPr>
          <p:cNvPr id="1307" name="Google Shape;1307;p102"/>
          <p:cNvSpPr txBox="1"/>
          <p:nvPr/>
        </p:nvSpPr>
        <p:spPr>
          <a:xfrm>
            <a:off x="2420300" y="2137269"/>
            <a:ext cx="19089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Neptune is far from the Sun</a:t>
            </a:r>
            <a:endParaRPr>
              <a:solidFill>
                <a:schemeClr val="dk1"/>
              </a:solidFill>
              <a:latin typeface="Roboto Mono Medium"/>
              <a:ea typeface="Roboto Mono Medium"/>
              <a:cs typeface="Roboto Mono Medium"/>
              <a:sym typeface="Roboto Mono Medium"/>
            </a:endParaRPr>
          </a:p>
        </p:txBody>
      </p:sp>
      <p:sp>
        <p:nvSpPr>
          <p:cNvPr id="1308" name="Google Shape;1308;p102"/>
          <p:cNvSpPr txBox="1"/>
          <p:nvPr/>
        </p:nvSpPr>
        <p:spPr>
          <a:xfrm>
            <a:off x="1011737" y="3424850"/>
            <a:ext cx="1340700" cy="39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Mercury</a:t>
            </a:r>
            <a:endParaRPr b="1" sz="2100">
              <a:solidFill>
                <a:schemeClr val="accent2"/>
              </a:solidFill>
              <a:latin typeface="Concert One"/>
              <a:ea typeface="Concert One"/>
              <a:cs typeface="Concert One"/>
              <a:sym typeface="Concert One"/>
            </a:endParaRPr>
          </a:p>
        </p:txBody>
      </p:sp>
      <p:sp>
        <p:nvSpPr>
          <p:cNvPr id="1309" name="Google Shape;1309;p102"/>
          <p:cNvSpPr txBox="1"/>
          <p:nvPr/>
        </p:nvSpPr>
        <p:spPr>
          <a:xfrm>
            <a:off x="2420300" y="3335894"/>
            <a:ext cx="19089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Mercury is the</a:t>
            </a:r>
            <a:endParaRPr>
              <a:solidFill>
                <a:schemeClr val="dk1"/>
              </a:solidFill>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Smallest planet</a:t>
            </a:r>
            <a:endParaRPr>
              <a:solidFill>
                <a:schemeClr val="dk1"/>
              </a:solidFill>
              <a:latin typeface="Roboto Mono Medium"/>
              <a:ea typeface="Roboto Mono Medium"/>
              <a:cs typeface="Roboto Mono Medium"/>
              <a:sym typeface="Roboto Mono Medium"/>
            </a:endParaRPr>
          </a:p>
        </p:txBody>
      </p:sp>
      <p:pic>
        <p:nvPicPr>
          <p:cNvPr id="1310" name="Google Shape;1310;p102"/>
          <p:cNvPicPr preferRelativeResize="0"/>
          <p:nvPr/>
        </p:nvPicPr>
        <p:blipFill>
          <a:blip r:embed="rId5">
            <a:alphaModFix/>
          </a:blip>
          <a:stretch>
            <a:fillRect/>
          </a:stretch>
        </p:blipFill>
        <p:spPr>
          <a:xfrm>
            <a:off x="3993775" y="2621018"/>
            <a:ext cx="1246850" cy="822450"/>
          </a:xfrm>
          <a:prstGeom prst="rect">
            <a:avLst/>
          </a:prstGeom>
          <a:noFill/>
          <a:ln>
            <a:noFill/>
          </a:ln>
        </p:spPr>
      </p:pic>
      <p:pic>
        <p:nvPicPr>
          <p:cNvPr id="1311" name="Google Shape;1311;p102"/>
          <p:cNvPicPr preferRelativeResize="0"/>
          <p:nvPr/>
        </p:nvPicPr>
        <p:blipFill rotWithShape="1">
          <a:blip r:embed="rId6">
            <a:alphaModFix/>
          </a:blip>
          <a:srcRect b="0" l="19183" r="22134" t="0"/>
          <a:stretch/>
        </p:blipFill>
        <p:spPr>
          <a:xfrm>
            <a:off x="5419550" y="1526250"/>
            <a:ext cx="2729400" cy="2615700"/>
          </a:xfrm>
          <a:prstGeom prst="ellipse">
            <a:avLst/>
          </a:prstGeom>
          <a:noFill/>
          <a:ln>
            <a:noFill/>
          </a:ln>
          <a:effectLst>
            <a:outerShdw blurRad="57150" rotWithShape="0" algn="bl" dir="5400000" dist="19050">
              <a:srgbClr val="000000">
                <a:alpha val="50000"/>
              </a:srgbClr>
            </a:outerShdw>
          </a:effectLst>
        </p:spPr>
      </p:pic>
      <p:sp>
        <p:nvSpPr>
          <p:cNvPr id="1312" name="Google Shape;1312;p102"/>
          <p:cNvSpPr/>
          <p:nvPr/>
        </p:nvSpPr>
        <p:spPr>
          <a:xfrm rot="3203208">
            <a:off x="6942560" y="1355590"/>
            <a:ext cx="1253622" cy="738793"/>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11"/>
                                        </p:tgtEl>
                                        <p:attrNameLst>
                                          <p:attrName>style.visibility</p:attrName>
                                        </p:attrNameLst>
                                      </p:cBhvr>
                                      <p:to>
                                        <p:strVal val="visible"/>
                                      </p:to>
                                    </p:set>
                                    <p:animEffect filter="fade" transition="in">
                                      <p:cBhvr>
                                        <p:cTn dur="1000"/>
                                        <p:tgtEl>
                                          <p:spTgt spid="1311"/>
                                        </p:tgtEl>
                                      </p:cBhvr>
                                    </p:animEffect>
                                  </p:childTnLst>
                                </p:cTn>
                              </p:par>
                              <p:par>
                                <p:cTn fill="hold" nodeType="withEffect" presetClass="entr" presetID="10" presetSubtype="0">
                                  <p:stCondLst>
                                    <p:cond delay="0"/>
                                  </p:stCondLst>
                                  <p:childTnLst>
                                    <p:set>
                                      <p:cBhvr>
                                        <p:cTn dur="1" fill="hold">
                                          <p:stCondLst>
                                            <p:cond delay="0"/>
                                          </p:stCondLst>
                                        </p:cTn>
                                        <p:tgtEl>
                                          <p:spTgt spid="1312"/>
                                        </p:tgtEl>
                                        <p:attrNameLst>
                                          <p:attrName>style.visibility</p:attrName>
                                        </p:attrNameLst>
                                      </p:cBhvr>
                                      <p:to>
                                        <p:strVal val="visible"/>
                                      </p:to>
                                    </p:set>
                                    <p:animEffect filter="fade" transition="in">
                                      <p:cBhvr>
                                        <p:cTn dur="1000"/>
                                        <p:tgtEl>
                                          <p:spTgt spid="1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03"/>
          <p:cNvSpPr txBox="1"/>
          <p:nvPr>
            <p:ph type="title"/>
          </p:nvPr>
        </p:nvSpPr>
        <p:spPr>
          <a:xfrm>
            <a:off x="1002325" y="711173"/>
            <a:ext cx="2403900" cy="13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a:t>
            </a:r>
            <a:endParaRPr/>
          </a:p>
        </p:txBody>
      </p:sp>
      <p:sp>
        <p:nvSpPr>
          <p:cNvPr id="1318" name="Google Shape;1318;p103"/>
          <p:cNvSpPr/>
          <p:nvPr/>
        </p:nvSpPr>
        <p:spPr>
          <a:xfrm>
            <a:off x="5441325" y="1226863"/>
            <a:ext cx="933775" cy="481125"/>
          </a:xfrm>
          <a:custGeom>
            <a:rect b="b" l="l" r="r" t="t"/>
            <a:pathLst>
              <a:path extrusionOk="0" h="19245" w="37351">
                <a:moveTo>
                  <a:pt x="17282" y="1401"/>
                </a:moveTo>
                <a:cubicBezTo>
                  <a:pt x="20136" y="1401"/>
                  <a:pt x="22144" y="3382"/>
                  <a:pt x="23448" y="5890"/>
                </a:cubicBezTo>
                <a:cubicBezTo>
                  <a:pt x="23258" y="5964"/>
                  <a:pt x="23068" y="6041"/>
                  <a:pt x="22880" y="6130"/>
                </a:cubicBezTo>
                <a:cubicBezTo>
                  <a:pt x="22220" y="6437"/>
                  <a:pt x="22631" y="7324"/>
                  <a:pt x="23245" y="7324"/>
                </a:cubicBezTo>
                <a:cubicBezTo>
                  <a:pt x="23339" y="7324"/>
                  <a:pt x="23438" y="7303"/>
                  <a:pt x="23539" y="7256"/>
                </a:cubicBezTo>
                <a:cubicBezTo>
                  <a:pt x="24653" y="6737"/>
                  <a:pt x="25773" y="6501"/>
                  <a:pt x="26848" y="6501"/>
                </a:cubicBezTo>
                <a:cubicBezTo>
                  <a:pt x="31530" y="6501"/>
                  <a:pt x="35369" y="10963"/>
                  <a:pt x="34257" y="15906"/>
                </a:cubicBezTo>
                <a:cubicBezTo>
                  <a:pt x="34217" y="15886"/>
                  <a:pt x="34172" y="15875"/>
                  <a:pt x="34127" y="15875"/>
                </a:cubicBezTo>
                <a:cubicBezTo>
                  <a:pt x="23493" y="15902"/>
                  <a:pt x="12874" y="16273"/>
                  <a:pt x="2330" y="17730"/>
                </a:cubicBezTo>
                <a:cubicBezTo>
                  <a:pt x="2299" y="16906"/>
                  <a:pt x="2633" y="15766"/>
                  <a:pt x="2751" y="15427"/>
                </a:cubicBezTo>
                <a:cubicBezTo>
                  <a:pt x="3100" y="14417"/>
                  <a:pt x="3636" y="13460"/>
                  <a:pt x="4383" y="12689"/>
                </a:cubicBezTo>
                <a:cubicBezTo>
                  <a:pt x="5622" y="11410"/>
                  <a:pt x="7168" y="10785"/>
                  <a:pt x="8847" y="10459"/>
                </a:cubicBezTo>
                <a:cubicBezTo>
                  <a:pt x="8956" y="10602"/>
                  <a:pt x="9111" y="10666"/>
                  <a:pt x="9270" y="10666"/>
                </a:cubicBezTo>
                <a:cubicBezTo>
                  <a:pt x="9572" y="10666"/>
                  <a:pt x="9888" y="10436"/>
                  <a:pt x="9935" y="10068"/>
                </a:cubicBezTo>
                <a:cubicBezTo>
                  <a:pt x="10174" y="8174"/>
                  <a:pt x="10152" y="6521"/>
                  <a:pt x="11214" y="4832"/>
                </a:cubicBezTo>
                <a:cubicBezTo>
                  <a:pt x="12259" y="3168"/>
                  <a:pt x="13900" y="1982"/>
                  <a:pt x="15826" y="1563"/>
                </a:cubicBezTo>
                <a:cubicBezTo>
                  <a:pt x="16334" y="1453"/>
                  <a:pt x="16819" y="1401"/>
                  <a:pt x="17282" y="1401"/>
                </a:cubicBezTo>
                <a:close/>
                <a:moveTo>
                  <a:pt x="4726" y="11750"/>
                </a:moveTo>
                <a:cubicBezTo>
                  <a:pt x="4071" y="12275"/>
                  <a:pt x="3507" y="12903"/>
                  <a:pt x="3055" y="13610"/>
                </a:cubicBezTo>
                <a:cubicBezTo>
                  <a:pt x="2656" y="14240"/>
                  <a:pt x="1677" y="16400"/>
                  <a:pt x="1710" y="17814"/>
                </a:cubicBezTo>
                <a:cubicBezTo>
                  <a:pt x="1678" y="17818"/>
                  <a:pt x="1645" y="17823"/>
                  <a:pt x="1611" y="17826"/>
                </a:cubicBezTo>
                <a:lnTo>
                  <a:pt x="1611" y="17828"/>
                </a:lnTo>
                <a:cubicBezTo>
                  <a:pt x="1604" y="17829"/>
                  <a:pt x="1596" y="17833"/>
                  <a:pt x="1589" y="17836"/>
                </a:cubicBezTo>
                <a:cubicBezTo>
                  <a:pt x="1565" y="15911"/>
                  <a:pt x="2192" y="14027"/>
                  <a:pt x="3601" y="12637"/>
                </a:cubicBezTo>
                <a:cubicBezTo>
                  <a:pt x="3943" y="12301"/>
                  <a:pt x="4319" y="12002"/>
                  <a:pt x="4726" y="11750"/>
                </a:cubicBezTo>
                <a:close/>
                <a:moveTo>
                  <a:pt x="29225" y="16380"/>
                </a:moveTo>
                <a:cubicBezTo>
                  <a:pt x="30746" y="16380"/>
                  <a:pt x="32267" y="16400"/>
                  <a:pt x="33788" y="16444"/>
                </a:cubicBezTo>
                <a:cubicBezTo>
                  <a:pt x="23556" y="17430"/>
                  <a:pt x="13295" y="17955"/>
                  <a:pt x="3008" y="18021"/>
                </a:cubicBezTo>
                <a:lnTo>
                  <a:pt x="3008" y="18021"/>
                </a:lnTo>
                <a:cubicBezTo>
                  <a:pt x="11711" y="17068"/>
                  <a:pt x="20465" y="16380"/>
                  <a:pt x="29225" y="16380"/>
                </a:cubicBezTo>
                <a:close/>
                <a:moveTo>
                  <a:pt x="17034" y="1"/>
                </a:moveTo>
                <a:cubicBezTo>
                  <a:pt x="16671" y="1"/>
                  <a:pt x="16313" y="28"/>
                  <a:pt x="15966" y="83"/>
                </a:cubicBezTo>
                <a:cubicBezTo>
                  <a:pt x="11783" y="751"/>
                  <a:pt x="7857" y="5220"/>
                  <a:pt x="8597" y="9616"/>
                </a:cubicBezTo>
                <a:cubicBezTo>
                  <a:pt x="8221" y="9541"/>
                  <a:pt x="7851" y="9505"/>
                  <a:pt x="7489" y="9505"/>
                </a:cubicBezTo>
                <a:cubicBezTo>
                  <a:pt x="3172" y="9505"/>
                  <a:pt x="0" y="14610"/>
                  <a:pt x="423" y="18641"/>
                </a:cubicBezTo>
                <a:cubicBezTo>
                  <a:pt x="456" y="18966"/>
                  <a:pt x="672" y="19243"/>
                  <a:pt x="1026" y="19245"/>
                </a:cubicBezTo>
                <a:cubicBezTo>
                  <a:pt x="1076" y="19245"/>
                  <a:pt x="1126" y="19245"/>
                  <a:pt x="1176" y="19245"/>
                </a:cubicBezTo>
                <a:cubicBezTo>
                  <a:pt x="12338" y="19245"/>
                  <a:pt x="23478" y="18695"/>
                  <a:pt x="34596" y="17599"/>
                </a:cubicBezTo>
                <a:cubicBezTo>
                  <a:pt x="34886" y="17570"/>
                  <a:pt x="35093" y="17424"/>
                  <a:pt x="35189" y="17147"/>
                </a:cubicBezTo>
                <a:cubicBezTo>
                  <a:pt x="37350" y="10937"/>
                  <a:pt x="32525" y="5255"/>
                  <a:pt x="26755" y="5255"/>
                </a:cubicBezTo>
                <a:cubicBezTo>
                  <a:pt x="25956" y="5255"/>
                  <a:pt x="25138" y="5365"/>
                  <a:pt x="24318" y="5597"/>
                </a:cubicBezTo>
                <a:cubicBezTo>
                  <a:pt x="24050" y="2218"/>
                  <a:pt x="20324" y="1"/>
                  <a:pt x="17034" y="1"/>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103"/>
          <p:cNvGrpSpPr/>
          <p:nvPr/>
        </p:nvGrpSpPr>
        <p:grpSpPr>
          <a:xfrm rot="-2874609">
            <a:off x="6651160" y="1095986"/>
            <a:ext cx="615879" cy="631855"/>
            <a:chOff x="5878300" y="2628050"/>
            <a:chExt cx="615875" cy="631850"/>
          </a:xfrm>
        </p:grpSpPr>
        <p:sp>
          <p:nvSpPr>
            <p:cNvPr id="1320" name="Google Shape;1320;p103"/>
            <p:cNvSpPr/>
            <p:nvPr/>
          </p:nvSpPr>
          <p:spPr>
            <a:xfrm>
              <a:off x="5891350" y="2950125"/>
              <a:ext cx="320175" cy="309775"/>
            </a:xfrm>
            <a:custGeom>
              <a:rect b="b" l="l" r="r" t="t"/>
              <a:pathLst>
                <a:path extrusionOk="0" h="12391" w="12807">
                  <a:moveTo>
                    <a:pt x="2779" y="1165"/>
                  </a:moveTo>
                  <a:cubicBezTo>
                    <a:pt x="3067" y="1165"/>
                    <a:pt x="3517" y="1315"/>
                    <a:pt x="3709" y="1357"/>
                  </a:cubicBezTo>
                  <a:cubicBezTo>
                    <a:pt x="4555" y="1545"/>
                    <a:pt x="5378" y="1881"/>
                    <a:pt x="6141" y="2282"/>
                  </a:cubicBezTo>
                  <a:cubicBezTo>
                    <a:pt x="7759" y="3133"/>
                    <a:pt x="9166" y="4383"/>
                    <a:pt x="10191" y="5898"/>
                  </a:cubicBezTo>
                  <a:cubicBezTo>
                    <a:pt x="10647" y="6571"/>
                    <a:pt x="11022" y="7298"/>
                    <a:pt x="11309" y="8059"/>
                  </a:cubicBezTo>
                  <a:cubicBezTo>
                    <a:pt x="11489" y="8539"/>
                    <a:pt x="11990" y="10762"/>
                    <a:pt x="11284" y="10762"/>
                  </a:cubicBezTo>
                  <a:cubicBezTo>
                    <a:pt x="11164" y="10762"/>
                    <a:pt x="11009" y="10698"/>
                    <a:pt x="10812" y="10550"/>
                  </a:cubicBezTo>
                  <a:cubicBezTo>
                    <a:pt x="10417" y="10253"/>
                    <a:pt x="10205" y="9028"/>
                    <a:pt x="9988" y="8545"/>
                  </a:cubicBezTo>
                  <a:cubicBezTo>
                    <a:pt x="9631" y="7752"/>
                    <a:pt x="9238" y="6970"/>
                    <a:pt x="8759" y="6241"/>
                  </a:cubicBezTo>
                  <a:cubicBezTo>
                    <a:pt x="7512" y="4343"/>
                    <a:pt x="5379" y="2418"/>
                    <a:pt x="2989" y="2418"/>
                  </a:cubicBezTo>
                  <a:cubicBezTo>
                    <a:pt x="2807" y="2418"/>
                    <a:pt x="2624" y="2430"/>
                    <a:pt x="2440" y="2453"/>
                  </a:cubicBezTo>
                  <a:cubicBezTo>
                    <a:pt x="2307" y="2199"/>
                    <a:pt x="2354" y="1786"/>
                    <a:pt x="2594" y="1200"/>
                  </a:cubicBezTo>
                  <a:cubicBezTo>
                    <a:pt x="2640" y="1175"/>
                    <a:pt x="2704" y="1165"/>
                    <a:pt x="2779" y="1165"/>
                  </a:cubicBezTo>
                  <a:close/>
                  <a:moveTo>
                    <a:pt x="2610" y="0"/>
                  </a:moveTo>
                  <a:cubicBezTo>
                    <a:pt x="1929" y="0"/>
                    <a:pt x="1289" y="181"/>
                    <a:pt x="856" y="714"/>
                  </a:cubicBezTo>
                  <a:cubicBezTo>
                    <a:pt x="0" y="1766"/>
                    <a:pt x="813" y="3105"/>
                    <a:pt x="1898" y="3566"/>
                  </a:cubicBezTo>
                  <a:cubicBezTo>
                    <a:pt x="3093" y="4076"/>
                    <a:pt x="4427" y="3814"/>
                    <a:pt x="5624" y="4432"/>
                  </a:cubicBezTo>
                  <a:cubicBezTo>
                    <a:pt x="6176" y="4716"/>
                    <a:pt x="6664" y="5096"/>
                    <a:pt x="7103" y="5529"/>
                  </a:cubicBezTo>
                  <a:cubicBezTo>
                    <a:pt x="7770" y="6282"/>
                    <a:pt x="8342" y="7169"/>
                    <a:pt x="8838" y="8209"/>
                  </a:cubicBezTo>
                  <a:cubicBezTo>
                    <a:pt x="9340" y="9264"/>
                    <a:pt x="9620" y="10424"/>
                    <a:pt x="10129" y="11470"/>
                  </a:cubicBezTo>
                  <a:cubicBezTo>
                    <a:pt x="10342" y="11907"/>
                    <a:pt x="10616" y="12390"/>
                    <a:pt x="11175" y="12390"/>
                  </a:cubicBezTo>
                  <a:cubicBezTo>
                    <a:pt x="11189" y="12390"/>
                    <a:pt x="11202" y="12390"/>
                    <a:pt x="11215" y="12389"/>
                  </a:cubicBezTo>
                  <a:cubicBezTo>
                    <a:pt x="12599" y="12332"/>
                    <a:pt x="12807" y="10133"/>
                    <a:pt x="12709" y="9178"/>
                  </a:cubicBezTo>
                  <a:cubicBezTo>
                    <a:pt x="12509" y="7180"/>
                    <a:pt x="11328" y="5276"/>
                    <a:pt x="10006" y="3820"/>
                  </a:cubicBezTo>
                  <a:cubicBezTo>
                    <a:pt x="8645" y="2323"/>
                    <a:pt x="6902" y="1162"/>
                    <a:pt x="4989" y="497"/>
                  </a:cubicBezTo>
                  <a:cubicBezTo>
                    <a:pt x="4339" y="272"/>
                    <a:pt x="3444" y="0"/>
                    <a:pt x="2610"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03"/>
            <p:cNvSpPr/>
            <p:nvPr/>
          </p:nvSpPr>
          <p:spPr>
            <a:xfrm>
              <a:off x="5890350" y="2788200"/>
              <a:ext cx="471300" cy="455625"/>
            </a:xfrm>
            <a:custGeom>
              <a:rect b="b" l="l" r="r" t="t"/>
              <a:pathLst>
                <a:path extrusionOk="0" h="18225" w="18852">
                  <a:moveTo>
                    <a:pt x="2535" y="1107"/>
                  </a:moveTo>
                  <a:cubicBezTo>
                    <a:pt x="2749" y="1107"/>
                    <a:pt x="3037" y="1189"/>
                    <a:pt x="3418" y="1237"/>
                  </a:cubicBezTo>
                  <a:cubicBezTo>
                    <a:pt x="3961" y="1305"/>
                    <a:pt x="4501" y="1404"/>
                    <a:pt x="5033" y="1535"/>
                  </a:cubicBezTo>
                  <a:cubicBezTo>
                    <a:pt x="7244" y="2080"/>
                    <a:pt x="9338" y="3118"/>
                    <a:pt x="11117" y="4541"/>
                  </a:cubicBezTo>
                  <a:cubicBezTo>
                    <a:pt x="12744" y="5843"/>
                    <a:pt x="14129" y="7453"/>
                    <a:pt x="15136" y="9279"/>
                  </a:cubicBezTo>
                  <a:cubicBezTo>
                    <a:pt x="16162" y="11137"/>
                    <a:pt x="18019" y="15637"/>
                    <a:pt x="15560" y="16953"/>
                  </a:cubicBezTo>
                  <a:cubicBezTo>
                    <a:pt x="15526" y="13536"/>
                    <a:pt x="14214" y="10340"/>
                    <a:pt x="11945" y="7754"/>
                  </a:cubicBezTo>
                  <a:lnTo>
                    <a:pt x="11945" y="7753"/>
                  </a:lnTo>
                  <a:cubicBezTo>
                    <a:pt x="10745" y="6386"/>
                    <a:pt x="9281" y="5240"/>
                    <a:pt x="7643" y="4447"/>
                  </a:cubicBezTo>
                  <a:cubicBezTo>
                    <a:pt x="6827" y="4054"/>
                    <a:pt x="5986" y="3766"/>
                    <a:pt x="5112" y="3530"/>
                  </a:cubicBezTo>
                  <a:cubicBezTo>
                    <a:pt x="4533" y="3373"/>
                    <a:pt x="3946" y="3240"/>
                    <a:pt x="3368" y="3077"/>
                  </a:cubicBezTo>
                  <a:cubicBezTo>
                    <a:pt x="3079" y="3000"/>
                    <a:pt x="2793" y="2914"/>
                    <a:pt x="2509" y="2817"/>
                  </a:cubicBezTo>
                  <a:cubicBezTo>
                    <a:pt x="2470" y="2815"/>
                    <a:pt x="2438" y="2809"/>
                    <a:pt x="2402" y="2806"/>
                  </a:cubicBezTo>
                  <a:cubicBezTo>
                    <a:pt x="2121" y="2625"/>
                    <a:pt x="1962" y="2352"/>
                    <a:pt x="2023" y="1837"/>
                  </a:cubicBezTo>
                  <a:cubicBezTo>
                    <a:pt x="2091" y="1256"/>
                    <a:pt x="2246" y="1107"/>
                    <a:pt x="2535" y="1107"/>
                  </a:cubicBezTo>
                  <a:close/>
                  <a:moveTo>
                    <a:pt x="2463" y="0"/>
                  </a:moveTo>
                  <a:cubicBezTo>
                    <a:pt x="1860" y="0"/>
                    <a:pt x="1289" y="107"/>
                    <a:pt x="846" y="413"/>
                  </a:cubicBezTo>
                  <a:cubicBezTo>
                    <a:pt x="1" y="997"/>
                    <a:pt x="28" y="2000"/>
                    <a:pt x="674" y="2735"/>
                  </a:cubicBezTo>
                  <a:cubicBezTo>
                    <a:pt x="1629" y="3822"/>
                    <a:pt x="3357" y="3989"/>
                    <a:pt x="4777" y="4098"/>
                  </a:cubicBezTo>
                  <a:cubicBezTo>
                    <a:pt x="5794" y="4404"/>
                    <a:pt x="6784" y="4744"/>
                    <a:pt x="7727" y="5269"/>
                  </a:cubicBezTo>
                  <a:cubicBezTo>
                    <a:pt x="12155" y="7734"/>
                    <a:pt x="14769" y="12682"/>
                    <a:pt x="14506" y="17709"/>
                  </a:cubicBezTo>
                  <a:cubicBezTo>
                    <a:pt x="14491" y="18014"/>
                    <a:pt x="14766" y="18224"/>
                    <a:pt x="15044" y="18224"/>
                  </a:cubicBezTo>
                  <a:cubicBezTo>
                    <a:pt x="15085" y="18224"/>
                    <a:pt x="15126" y="18220"/>
                    <a:pt x="15166" y="18210"/>
                  </a:cubicBezTo>
                  <a:cubicBezTo>
                    <a:pt x="18852" y="17345"/>
                    <a:pt x="17827" y="12713"/>
                    <a:pt x="16754" y="10191"/>
                  </a:cubicBezTo>
                  <a:cubicBezTo>
                    <a:pt x="15384" y="6966"/>
                    <a:pt x="12955" y="4233"/>
                    <a:pt x="9971" y="2408"/>
                  </a:cubicBezTo>
                  <a:cubicBezTo>
                    <a:pt x="8467" y="1486"/>
                    <a:pt x="6812" y="795"/>
                    <a:pt x="5091" y="408"/>
                  </a:cubicBezTo>
                  <a:cubicBezTo>
                    <a:pt x="4364" y="244"/>
                    <a:pt x="3377" y="0"/>
                    <a:pt x="2463"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03"/>
            <p:cNvSpPr/>
            <p:nvPr/>
          </p:nvSpPr>
          <p:spPr>
            <a:xfrm>
              <a:off x="5878300" y="2628050"/>
              <a:ext cx="615875" cy="609700"/>
            </a:xfrm>
            <a:custGeom>
              <a:rect b="b" l="l" r="r" t="t"/>
              <a:pathLst>
                <a:path extrusionOk="0" h="24388" w="24635">
                  <a:moveTo>
                    <a:pt x="3463" y="1062"/>
                  </a:moveTo>
                  <a:cubicBezTo>
                    <a:pt x="4963" y="1062"/>
                    <a:pt x="6605" y="1497"/>
                    <a:pt x="7970" y="1881"/>
                  </a:cubicBezTo>
                  <a:cubicBezTo>
                    <a:pt x="14726" y="3777"/>
                    <a:pt x="20123" y="8997"/>
                    <a:pt x="22147" y="15721"/>
                  </a:cubicBezTo>
                  <a:cubicBezTo>
                    <a:pt x="22617" y="17284"/>
                    <a:pt x="22908" y="18906"/>
                    <a:pt x="22987" y="20537"/>
                  </a:cubicBezTo>
                  <a:cubicBezTo>
                    <a:pt x="23012" y="21045"/>
                    <a:pt x="23147" y="23296"/>
                    <a:pt x="22114" y="23296"/>
                  </a:cubicBezTo>
                  <a:cubicBezTo>
                    <a:pt x="22017" y="23296"/>
                    <a:pt x="21909" y="23276"/>
                    <a:pt x="21789" y="23233"/>
                  </a:cubicBezTo>
                  <a:cubicBezTo>
                    <a:pt x="21404" y="23093"/>
                    <a:pt x="21446" y="21407"/>
                    <a:pt x="21376" y="20931"/>
                  </a:cubicBezTo>
                  <a:cubicBezTo>
                    <a:pt x="20947" y="18046"/>
                    <a:pt x="20045" y="15209"/>
                    <a:pt x="18581" y="12679"/>
                  </a:cubicBezTo>
                  <a:cubicBezTo>
                    <a:pt x="17548" y="10894"/>
                    <a:pt x="16242" y="9326"/>
                    <a:pt x="14700" y="8014"/>
                  </a:cubicBezTo>
                  <a:cubicBezTo>
                    <a:pt x="14341" y="7692"/>
                    <a:pt x="13975" y="7379"/>
                    <a:pt x="13594" y="7086"/>
                  </a:cubicBezTo>
                  <a:cubicBezTo>
                    <a:pt x="11246" y="5286"/>
                    <a:pt x="8487" y="4010"/>
                    <a:pt x="5594" y="3397"/>
                  </a:cubicBezTo>
                  <a:cubicBezTo>
                    <a:pt x="5207" y="3315"/>
                    <a:pt x="4817" y="3252"/>
                    <a:pt x="4426" y="3195"/>
                  </a:cubicBezTo>
                  <a:lnTo>
                    <a:pt x="4410" y="3190"/>
                  </a:lnTo>
                  <a:cubicBezTo>
                    <a:pt x="4032" y="3087"/>
                    <a:pt x="3647" y="3003"/>
                    <a:pt x="3272" y="2894"/>
                  </a:cubicBezTo>
                  <a:cubicBezTo>
                    <a:pt x="3090" y="2840"/>
                    <a:pt x="1308" y="2127"/>
                    <a:pt x="1275" y="1472"/>
                  </a:cubicBezTo>
                  <a:cubicBezTo>
                    <a:pt x="1399" y="1136"/>
                    <a:pt x="2252" y="1162"/>
                    <a:pt x="2609" y="1114"/>
                  </a:cubicBezTo>
                  <a:cubicBezTo>
                    <a:pt x="2886" y="1078"/>
                    <a:pt x="3172" y="1062"/>
                    <a:pt x="3463" y="1062"/>
                  </a:cubicBezTo>
                  <a:close/>
                  <a:moveTo>
                    <a:pt x="2663" y="1"/>
                  </a:moveTo>
                  <a:cubicBezTo>
                    <a:pt x="1836" y="1"/>
                    <a:pt x="985" y="147"/>
                    <a:pt x="550" y="873"/>
                  </a:cubicBezTo>
                  <a:cubicBezTo>
                    <a:pt x="0" y="1790"/>
                    <a:pt x="489" y="2914"/>
                    <a:pt x="1300" y="3491"/>
                  </a:cubicBezTo>
                  <a:cubicBezTo>
                    <a:pt x="1903" y="3920"/>
                    <a:pt x="2657" y="3981"/>
                    <a:pt x="3364" y="4081"/>
                  </a:cubicBezTo>
                  <a:cubicBezTo>
                    <a:pt x="4573" y="4252"/>
                    <a:pt x="5752" y="4390"/>
                    <a:pt x="6932" y="4720"/>
                  </a:cubicBezTo>
                  <a:cubicBezTo>
                    <a:pt x="7167" y="4785"/>
                    <a:pt x="7401" y="4861"/>
                    <a:pt x="7634" y="4936"/>
                  </a:cubicBezTo>
                  <a:cubicBezTo>
                    <a:pt x="9059" y="5457"/>
                    <a:pt x="10445" y="6064"/>
                    <a:pt x="11745" y="6816"/>
                  </a:cubicBezTo>
                  <a:cubicBezTo>
                    <a:pt x="12524" y="7286"/>
                    <a:pt x="13269" y="7811"/>
                    <a:pt x="13976" y="8385"/>
                  </a:cubicBezTo>
                  <a:cubicBezTo>
                    <a:pt x="14964" y="9193"/>
                    <a:pt x="15862" y="10106"/>
                    <a:pt x="16653" y="11107"/>
                  </a:cubicBezTo>
                  <a:cubicBezTo>
                    <a:pt x="19144" y="14421"/>
                    <a:pt x="20050" y="18297"/>
                    <a:pt x="20694" y="22386"/>
                  </a:cubicBezTo>
                  <a:cubicBezTo>
                    <a:pt x="20803" y="23073"/>
                    <a:pt x="20955" y="24067"/>
                    <a:pt x="21741" y="24324"/>
                  </a:cubicBezTo>
                  <a:cubicBezTo>
                    <a:pt x="21872" y="24367"/>
                    <a:pt x="21998" y="24387"/>
                    <a:pt x="22118" y="24387"/>
                  </a:cubicBezTo>
                  <a:cubicBezTo>
                    <a:pt x="22982" y="24387"/>
                    <a:pt x="23572" y="23372"/>
                    <a:pt x="23774" y="22623"/>
                  </a:cubicBezTo>
                  <a:cubicBezTo>
                    <a:pt x="24634" y="19430"/>
                    <a:pt x="23143" y="15094"/>
                    <a:pt x="21785" y="12244"/>
                  </a:cubicBezTo>
                  <a:cubicBezTo>
                    <a:pt x="20144" y="8797"/>
                    <a:pt x="17610" y="5811"/>
                    <a:pt x="14453" y="3664"/>
                  </a:cubicBezTo>
                  <a:cubicBezTo>
                    <a:pt x="11304" y="1522"/>
                    <a:pt x="7521" y="279"/>
                    <a:pt x="3725" y="50"/>
                  </a:cubicBezTo>
                  <a:cubicBezTo>
                    <a:pt x="3403" y="31"/>
                    <a:pt x="3035" y="1"/>
                    <a:pt x="2663" y="1"/>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103"/>
          <p:cNvGrpSpPr/>
          <p:nvPr/>
        </p:nvGrpSpPr>
        <p:grpSpPr>
          <a:xfrm>
            <a:off x="7543100" y="1078200"/>
            <a:ext cx="445950" cy="667425"/>
            <a:chOff x="5809550" y="1500425"/>
            <a:chExt cx="445950" cy="667425"/>
          </a:xfrm>
        </p:grpSpPr>
        <p:sp>
          <p:nvSpPr>
            <p:cNvPr id="1324" name="Google Shape;1324;p103"/>
            <p:cNvSpPr/>
            <p:nvPr/>
          </p:nvSpPr>
          <p:spPr>
            <a:xfrm>
              <a:off x="5809550" y="1500425"/>
              <a:ext cx="445950" cy="667425"/>
            </a:xfrm>
            <a:custGeom>
              <a:rect b="b" l="l" r="r" t="t"/>
              <a:pathLst>
                <a:path extrusionOk="0" h="26697" w="17838">
                  <a:moveTo>
                    <a:pt x="6959" y="6331"/>
                  </a:moveTo>
                  <a:cubicBezTo>
                    <a:pt x="7402" y="6685"/>
                    <a:pt x="7908" y="6994"/>
                    <a:pt x="8413" y="7076"/>
                  </a:cubicBezTo>
                  <a:lnTo>
                    <a:pt x="8434" y="7076"/>
                  </a:lnTo>
                  <a:cubicBezTo>
                    <a:pt x="8249" y="7448"/>
                    <a:pt x="8087" y="7831"/>
                    <a:pt x="7971" y="8218"/>
                  </a:cubicBezTo>
                  <a:cubicBezTo>
                    <a:pt x="7726" y="8061"/>
                    <a:pt x="7436" y="7946"/>
                    <a:pt x="7205" y="7826"/>
                  </a:cubicBezTo>
                  <a:cubicBezTo>
                    <a:pt x="6975" y="7704"/>
                    <a:pt x="6745" y="7591"/>
                    <a:pt x="6512" y="7480"/>
                  </a:cubicBezTo>
                  <a:cubicBezTo>
                    <a:pt x="6644" y="7094"/>
                    <a:pt x="6797" y="6709"/>
                    <a:pt x="6959" y="6331"/>
                  </a:cubicBezTo>
                  <a:close/>
                  <a:moveTo>
                    <a:pt x="6374" y="7920"/>
                  </a:moveTo>
                  <a:cubicBezTo>
                    <a:pt x="6589" y="8058"/>
                    <a:pt x="6807" y="8193"/>
                    <a:pt x="7030" y="8326"/>
                  </a:cubicBezTo>
                  <a:cubicBezTo>
                    <a:pt x="7273" y="8471"/>
                    <a:pt x="7547" y="8677"/>
                    <a:pt x="7834" y="8789"/>
                  </a:cubicBezTo>
                  <a:cubicBezTo>
                    <a:pt x="7832" y="8803"/>
                    <a:pt x="7827" y="8820"/>
                    <a:pt x="7824" y="8834"/>
                  </a:cubicBezTo>
                  <a:cubicBezTo>
                    <a:pt x="7294" y="8707"/>
                    <a:pt x="6764" y="8581"/>
                    <a:pt x="6231" y="8466"/>
                  </a:cubicBezTo>
                  <a:cubicBezTo>
                    <a:pt x="6281" y="8261"/>
                    <a:pt x="6332" y="8060"/>
                    <a:pt x="6343" y="8015"/>
                  </a:cubicBezTo>
                  <a:lnTo>
                    <a:pt x="6343" y="8014"/>
                  </a:lnTo>
                  <a:cubicBezTo>
                    <a:pt x="6351" y="7983"/>
                    <a:pt x="6364" y="7951"/>
                    <a:pt x="6374" y="7920"/>
                  </a:cubicBezTo>
                  <a:close/>
                  <a:moveTo>
                    <a:pt x="10924" y="1381"/>
                  </a:moveTo>
                  <a:cubicBezTo>
                    <a:pt x="11095" y="1381"/>
                    <a:pt x="11272" y="1408"/>
                    <a:pt x="11453" y="1466"/>
                  </a:cubicBezTo>
                  <a:cubicBezTo>
                    <a:pt x="13158" y="2012"/>
                    <a:pt x="14221" y="3801"/>
                    <a:pt x="14542" y="5471"/>
                  </a:cubicBezTo>
                  <a:cubicBezTo>
                    <a:pt x="14768" y="6659"/>
                    <a:pt x="14666" y="7894"/>
                    <a:pt x="14442" y="9073"/>
                  </a:cubicBezTo>
                  <a:lnTo>
                    <a:pt x="14443" y="9073"/>
                  </a:lnTo>
                  <a:cubicBezTo>
                    <a:pt x="14437" y="9104"/>
                    <a:pt x="14429" y="9133"/>
                    <a:pt x="14423" y="9164"/>
                  </a:cubicBezTo>
                  <a:cubicBezTo>
                    <a:pt x="14131" y="9005"/>
                    <a:pt x="13753" y="8992"/>
                    <a:pt x="13430" y="8966"/>
                  </a:cubicBezTo>
                  <a:cubicBezTo>
                    <a:pt x="13338" y="8957"/>
                    <a:pt x="13245" y="8948"/>
                    <a:pt x="13152" y="8945"/>
                  </a:cubicBezTo>
                  <a:cubicBezTo>
                    <a:pt x="13272" y="7967"/>
                    <a:pt x="13219" y="6946"/>
                    <a:pt x="13133" y="6030"/>
                  </a:cubicBezTo>
                  <a:cubicBezTo>
                    <a:pt x="13055" y="5190"/>
                    <a:pt x="12912" y="3999"/>
                    <a:pt x="11950" y="3719"/>
                  </a:cubicBezTo>
                  <a:cubicBezTo>
                    <a:pt x="11827" y="3684"/>
                    <a:pt x="11708" y="3667"/>
                    <a:pt x="11593" y="3667"/>
                  </a:cubicBezTo>
                  <a:cubicBezTo>
                    <a:pt x="10748" y="3667"/>
                    <a:pt x="10101" y="4550"/>
                    <a:pt x="9635" y="5172"/>
                  </a:cubicBezTo>
                  <a:cubicBezTo>
                    <a:pt x="9273" y="5655"/>
                    <a:pt x="8897" y="6213"/>
                    <a:pt x="8577" y="6805"/>
                  </a:cubicBezTo>
                  <a:cubicBezTo>
                    <a:pt x="8567" y="6792"/>
                    <a:pt x="8554" y="6782"/>
                    <a:pt x="8541" y="6773"/>
                  </a:cubicBezTo>
                  <a:cubicBezTo>
                    <a:pt x="8223" y="6565"/>
                    <a:pt x="7845" y="6448"/>
                    <a:pt x="7515" y="6252"/>
                  </a:cubicBezTo>
                  <a:cubicBezTo>
                    <a:pt x="7376" y="6169"/>
                    <a:pt x="7244" y="6076"/>
                    <a:pt x="7111" y="5984"/>
                  </a:cubicBezTo>
                  <a:cubicBezTo>
                    <a:pt x="7197" y="5796"/>
                    <a:pt x="7282" y="5610"/>
                    <a:pt x="7369" y="5430"/>
                  </a:cubicBezTo>
                  <a:cubicBezTo>
                    <a:pt x="8000" y="4106"/>
                    <a:pt x="9202" y="1381"/>
                    <a:pt x="10924" y="1381"/>
                  </a:cubicBezTo>
                  <a:close/>
                  <a:moveTo>
                    <a:pt x="11510" y="4834"/>
                  </a:moveTo>
                  <a:cubicBezTo>
                    <a:pt x="11528" y="4834"/>
                    <a:pt x="11546" y="4834"/>
                    <a:pt x="11564" y="4836"/>
                  </a:cubicBezTo>
                  <a:cubicBezTo>
                    <a:pt x="12313" y="4891"/>
                    <a:pt x="12210" y="5609"/>
                    <a:pt x="12276" y="6273"/>
                  </a:cubicBezTo>
                  <a:cubicBezTo>
                    <a:pt x="12324" y="6759"/>
                    <a:pt x="12343" y="7247"/>
                    <a:pt x="12345" y="7734"/>
                  </a:cubicBezTo>
                  <a:cubicBezTo>
                    <a:pt x="12350" y="8494"/>
                    <a:pt x="12271" y="9266"/>
                    <a:pt x="12281" y="10029"/>
                  </a:cubicBezTo>
                  <a:cubicBezTo>
                    <a:pt x="11099" y="9681"/>
                    <a:pt x="9912" y="9357"/>
                    <a:pt x="8719" y="9056"/>
                  </a:cubicBezTo>
                  <a:cubicBezTo>
                    <a:pt x="9002" y="8422"/>
                    <a:pt x="9195" y="7749"/>
                    <a:pt x="9521" y="7128"/>
                  </a:cubicBezTo>
                  <a:cubicBezTo>
                    <a:pt x="9905" y="6393"/>
                    <a:pt x="10632" y="4834"/>
                    <a:pt x="11510" y="4834"/>
                  </a:cubicBezTo>
                  <a:close/>
                  <a:moveTo>
                    <a:pt x="13049" y="9571"/>
                  </a:moveTo>
                  <a:cubicBezTo>
                    <a:pt x="13152" y="9579"/>
                    <a:pt x="13257" y="9584"/>
                    <a:pt x="13362" y="9597"/>
                  </a:cubicBezTo>
                  <a:cubicBezTo>
                    <a:pt x="13658" y="9632"/>
                    <a:pt x="13964" y="9744"/>
                    <a:pt x="14262" y="9744"/>
                  </a:cubicBezTo>
                  <a:cubicBezTo>
                    <a:pt x="14270" y="9744"/>
                    <a:pt x="14278" y="9744"/>
                    <a:pt x="14286" y="9744"/>
                  </a:cubicBezTo>
                  <a:lnTo>
                    <a:pt x="14286" y="9744"/>
                  </a:lnTo>
                  <a:cubicBezTo>
                    <a:pt x="14214" y="10030"/>
                    <a:pt x="14148" y="10305"/>
                    <a:pt x="14130" y="10588"/>
                  </a:cubicBezTo>
                  <a:cubicBezTo>
                    <a:pt x="13714" y="10459"/>
                    <a:pt x="13297" y="10336"/>
                    <a:pt x="12880" y="10211"/>
                  </a:cubicBezTo>
                  <a:cubicBezTo>
                    <a:pt x="12949" y="10000"/>
                    <a:pt x="13005" y="9787"/>
                    <a:pt x="13049" y="9571"/>
                  </a:cubicBezTo>
                  <a:close/>
                  <a:moveTo>
                    <a:pt x="4124" y="9464"/>
                  </a:moveTo>
                  <a:cubicBezTo>
                    <a:pt x="8147" y="10534"/>
                    <a:pt x="12166" y="11573"/>
                    <a:pt x="16127" y="12855"/>
                  </a:cubicBezTo>
                  <a:cubicBezTo>
                    <a:pt x="15352" y="16908"/>
                    <a:pt x="14605" y="20966"/>
                    <a:pt x="13836" y="25021"/>
                  </a:cubicBezTo>
                  <a:cubicBezTo>
                    <a:pt x="11974" y="24266"/>
                    <a:pt x="10075" y="23606"/>
                    <a:pt x="8135" y="23078"/>
                  </a:cubicBezTo>
                  <a:cubicBezTo>
                    <a:pt x="7122" y="22803"/>
                    <a:pt x="6103" y="22559"/>
                    <a:pt x="5075" y="22348"/>
                  </a:cubicBezTo>
                  <a:cubicBezTo>
                    <a:pt x="4562" y="22242"/>
                    <a:pt x="4047" y="22145"/>
                    <a:pt x="3530" y="22056"/>
                  </a:cubicBezTo>
                  <a:cubicBezTo>
                    <a:pt x="3131" y="21987"/>
                    <a:pt x="2146" y="22018"/>
                    <a:pt x="1827" y="21787"/>
                  </a:cubicBezTo>
                  <a:cubicBezTo>
                    <a:pt x="1360" y="21449"/>
                    <a:pt x="2095" y="18934"/>
                    <a:pt x="2213" y="18335"/>
                  </a:cubicBezTo>
                  <a:cubicBezTo>
                    <a:pt x="2423" y="17265"/>
                    <a:pt x="2644" y="16196"/>
                    <a:pt x="2873" y="15129"/>
                  </a:cubicBezTo>
                  <a:cubicBezTo>
                    <a:pt x="3265" y="13302"/>
                    <a:pt x="3922" y="11355"/>
                    <a:pt x="4124" y="9464"/>
                  </a:cubicBezTo>
                  <a:close/>
                  <a:moveTo>
                    <a:pt x="10861" y="1"/>
                  </a:moveTo>
                  <a:cubicBezTo>
                    <a:pt x="9551" y="1"/>
                    <a:pt x="8559" y="898"/>
                    <a:pt x="7699" y="2155"/>
                  </a:cubicBezTo>
                  <a:cubicBezTo>
                    <a:pt x="6598" y="3766"/>
                    <a:pt x="5152" y="6156"/>
                    <a:pt x="5078" y="8227"/>
                  </a:cubicBezTo>
                  <a:cubicBezTo>
                    <a:pt x="4766" y="8165"/>
                    <a:pt x="4457" y="8099"/>
                    <a:pt x="4145" y="8042"/>
                  </a:cubicBezTo>
                  <a:cubicBezTo>
                    <a:pt x="4094" y="8033"/>
                    <a:pt x="4045" y="8028"/>
                    <a:pt x="3998" y="8028"/>
                  </a:cubicBezTo>
                  <a:cubicBezTo>
                    <a:pt x="3848" y="8028"/>
                    <a:pt x="3716" y="8074"/>
                    <a:pt x="3608" y="8147"/>
                  </a:cubicBezTo>
                  <a:cubicBezTo>
                    <a:pt x="3490" y="8170"/>
                    <a:pt x="3391" y="8247"/>
                    <a:pt x="3337" y="8353"/>
                  </a:cubicBezTo>
                  <a:cubicBezTo>
                    <a:pt x="2199" y="10572"/>
                    <a:pt x="1869" y="13406"/>
                    <a:pt x="1350" y="15839"/>
                  </a:cubicBezTo>
                  <a:cubicBezTo>
                    <a:pt x="1047" y="17261"/>
                    <a:pt x="760" y="18687"/>
                    <a:pt x="491" y="20116"/>
                  </a:cubicBezTo>
                  <a:cubicBezTo>
                    <a:pt x="359" y="20818"/>
                    <a:pt x="0" y="21796"/>
                    <a:pt x="415" y="22470"/>
                  </a:cubicBezTo>
                  <a:cubicBezTo>
                    <a:pt x="784" y="23070"/>
                    <a:pt x="1508" y="23116"/>
                    <a:pt x="2129" y="23216"/>
                  </a:cubicBezTo>
                  <a:cubicBezTo>
                    <a:pt x="3510" y="23438"/>
                    <a:pt x="4881" y="23703"/>
                    <a:pt x="6240" y="24033"/>
                  </a:cubicBezTo>
                  <a:cubicBezTo>
                    <a:pt x="8898" y="24682"/>
                    <a:pt x="11499" y="25547"/>
                    <a:pt x="14015" y="26621"/>
                  </a:cubicBezTo>
                  <a:cubicBezTo>
                    <a:pt x="14129" y="26670"/>
                    <a:pt x="14259" y="26696"/>
                    <a:pt x="14388" y="26696"/>
                  </a:cubicBezTo>
                  <a:cubicBezTo>
                    <a:pt x="14695" y="26696"/>
                    <a:pt x="14995" y="26547"/>
                    <a:pt x="15064" y="26194"/>
                  </a:cubicBezTo>
                  <a:cubicBezTo>
                    <a:pt x="15951" y="21638"/>
                    <a:pt x="16873" y="17092"/>
                    <a:pt x="17756" y="12534"/>
                  </a:cubicBezTo>
                  <a:cubicBezTo>
                    <a:pt x="17837" y="12108"/>
                    <a:pt x="17638" y="11724"/>
                    <a:pt x="17216" y="11584"/>
                  </a:cubicBezTo>
                  <a:cubicBezTo>
                    <a:pt x="16602" y="11380"/>
                    <a:pt x="15987" y="11180"/>
                    <a:pt x="15370" y="10982"/>
                  </a:cubicBezTo>
                  <a:cubicBezTo>
                    <a:pt x="15805" y="10220"/>
                    <a:pt x="15870" y="9202"/>
                    <a:pt x="15974" y="8360"/>
                  </a:cubicBezTo>
                  <a:cubicBezTo>
                    <a:pt x="16116" y="7209"/>
                    <a:pt x="16106" y="6036"/>
                    <a:pt x="15847" y="4901"/>
                  </a:cubicBezTo>
                  <a:cubicBezTo>
                    <a:pt x="15407" y="2968"/>
                    <a:pt x="14140" y="1106"/>
                    <a:pt x="12273" y="315"/>
                  </a:cubicBezTo>
                  <a:cubicBezTo>
                    <a:pt x="11763" y="99"/>
                    <a:pt x="11295" y="1"/>
                    <a:pt x="10861" y="1"/>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03"/>
            <p:cNvSpPr/>
            <p:nvPr/>
          </p:nvSpPr>
          <p:spPr>
            <a:xfrm>
              <a:off x="5962500" y="1814125"/>
              <a:ext cx="141525" cy="220925"/>
            </a:xfrm>
            <a:custGeom>
              <a:rect b="b" l="l" r="r" t="t"/>
              <a:pathLst>
                <a:path extrusionOk="0" h="8837" w="5661">
                  <a:moveTo>
                    <a:pt x="3299" y="0"/>
                  </a:moveTo>
                  <a:cubicBezTo>
                    <a:pt x="2478" y="0"/>
                    <a:pt x="1655" y="432"/>
                    <a:pt x="1273" y="1180"/>
                  </a:cubicBezTo>
                  <a:cubicBezTo>
                    <a:pt x="787" y="2132"/>
                    <a:pt x="964" y="3489"/>
                    <a:pt x="1748" y="4247"/>
                  </a:cubicBezTo>
                  <a:cubicBezTo>
                    <a:pt x="1701" y="4380"/>
                    <a:pt x="1653" y="4515"/>
                    <a:pt x="1608" y="4650"/>
                  </a:cubicBezTo>
                  <a:cubicBezTo>
                    <a:pt x="982" y="5511"/>
                    <a:pt x="471" y="6513"/>
                    <a:pt x="96" y="7452"/>
                  </a:cubicBezTo>
                  <a:cubicBezTo>
                    <a:pt x="1" y="7690"/>
                    <a:pt x="158" y="8008"/>
                    <a:pt x="370" y="8125"/>
                  </a:cubicBezTo>
                  <a:cubicBezTo>
                    <a:pt x="833" y="8384"/>
                    <a:pt x="1691" y="8836"/>
                    <a:pt x="2393" y="8836"/>
                  </a:cubicBezTo>
                  <a:cubicBezTo>
                    <a:pt x="2778" y="8836"/>
                    <a:pt x="3116" y="8701"/>
                    <a:pt x="3318" y="8323"/>
                  </a:cubicBezTo>
                  <a:cubicBezTo>
                    <a:pt x="3580" y="7833"/>
                    <a:pt x="3398" y="7129"/>
                    <a:pt x="3350" y="6610"/>
                  </a:cubicBezTo>
                  <a:cubicBezTo>
                    <a:pt x="3293" y="6005"/>
                    <a:pt x="3228" y="5401"/>
                    <a:pt x="3164" y="4797"/>
                  </a:cubicBezTo>
                  <a:cubicBezTo>
                    <a:pt x="3768" y="4744"/>
                    <a:pt x="4267" y="4322"/>
                    <a:pt x="4591" y="3759"/>
                  </a:cubicBezTo>
                  <a:cubicBezTo>
                    <a:pt x="5660" y="2813"/>
                    <a:pt x="5627" y="609"/>
                    <a:pt x="3955" y="97"/>
                  </a:cubicBezTo>
                  <a:cubicBezTo>
                    <a:pt x="3742" y="32"/>
                    <a:pt x="3521" y="0"/>
                    <a:pt x="3299"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6" name="Google Shape;1326;p103"/>
          <p:cNvPicPr preferRelativeResize="0"/>
          <p:nvPr/>
        </p:nvPicPr>
        <p:blipFill>
          <a:blip r:embed="rId3">
            <a:alphaModFix/>
          </a:blip>
          <a:stretch>
            <a:fillRect/>
          </a:stretch>
        </p:blipFill>
        <p:spPr>
          <a:xfrm rot="-668993">
            <a:off x="1067250" y="1541426"/>
            <a:ext cx="2363900" cy="2763800"/>
          </a:xfrm>
          <a:prstGeom prst="rect">
            <a:avLst/>
          </a:prstGeom>
          <a:noFill/>
          <a:ln>
            <a:noFill/>
          </a:ln>
        </p:spPr>
      </p:pic>
      <p:pic>
        <p:nvPicPr>
          <p:cNvPr id="1327" name="Google Shape;1327;p103"/>
          <p:cNvPicPr preferRelativeResize="0"/>
          <p:nvPr/>
        </p:nvPicPr>
        <p:blipFill rotWithShape="1">
          <a:blip r:embed="rId4">
            <a:alphaModFix amt="71000"/>
          </a:blip>
          <a:srcRect b="0" l="101333" r="59578" t="0"/>
          <a:stretch/>
        </p:blipFill>
        <p:spPr>
          <a:xfrm flipH="1" rot="5400036">
            <a:off x="6178300" y="2126091"/>
            <a:ext cx="1119076" cy="758214"/>
          </a:xfrm>
          <a:prstGeom prst="rect">
            <a:avLst/>
          </a:prstGeom>
          <a:noFill/>
          <a:ln>
            <a:noFill/>
          </a:ln>
        </p:spPr>
      </p:pic>
      <p:sp>
        <p:nvSpPr>
          <p:cNvPr id="1328" name="Google Shape;1328;p103"/>
          <p:cNvSpPr txBox="1"/>
          <p:nvPr>
            <p:ph idx="4294967295" type="subTitle"/>
          </p:nvPr>
        </p:nvSpPr>
        <p:spPr>
          <a:xfrm>
            <a:off x="5486700" y="3228963"/>
            <a:ext cx="2502300" cy="942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2"/>
                </a:solidFill>
              </a:rPr>
              <a:t>Despite being red, Mars is actually a cold place</a:t>
            </a:r>
            <a:endParaRPr sz="1600">
              <a:solidFill>
                <a:schemeClr val="dk2"/>
              </a:solidFill>
            </a:endParaRPr>
          </a:p>
        </p:txBody>
      </p:sp>
      <p:sp>
        <p:nvSpPr>
          <p:cNvPr id="1329" name="Google Shape;1329;p103"/>
          <p:cNvSpPr txBox="1"/>
          <p:nvPr>
            <p:ph idx="4294967295" type="subTitle"/>
          </p:nvPr>
        </p:nvSpPr>
        <p:spPr>
          <a:xfrm rot="-668771">
            <a:off x="1315623" y="2592307"/>
            <a:ext cx="2017455" cy="1385743"/>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rPr>
              <a:t>Venus </a:t>
            </a:r>
            <a:r>
              <a:rPr lang="en" sz="1600">
                <a:solidFill>
                  <a:schemeClr val="dk2"/>
                </a:solidFill>
              </a:rPr>
              <a:t>has a beautiful name and is the second planet from the Sun</a:t>
            </a:r>
            <a:endParaRPr sz="16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27"/>
                                        </p:tgtEl>
                                        <p:attrNameLst>
                                          <p:attrName>style.visibility</p:attrName>
                                        </p:attrNameLst>
                                      </p:cBhvr>
                                      <p:to>
                                        <p:strVal val="visible"/>
                                      </p:to>
                                    </p:set>
                                    <p:animEffect filter="fade" transition="in">
                                      <p:cBhvr>
                                        <p:cTn dur="1000"/>
                                        <p:tgtEl>
                                          <p:spTgt spid="1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04"/>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Materials for every class</a:t>
            </a:r>
            <a:endParaRPr/>
          </a:p>
        </p:txBody>
      </p:sp>
      <p:pic>
        <p:nvPicPr>
          <p:cNvPr id="1335" name="Google Shape;1335;p104"/>
          <p:cNvPicPr preferRelativeResize="0"/>
          <p:nvPr/>
        </p:nvPicPr>
        <p:blipFill>
          <a:blip r:embed="rId3">
            <a:alphaModFix/>
          </a:blip>
          <a:stretch>
            <a:fillRect/>
          </a:stretch>
        </p:blipFill>
        <p:spPr>
          <a:xfrm>
            <a:off x="1418425" y="1910712"/>
            <a:ext cx="2347576" cy="2342774"/>
          </a:xfrm>
          <a:prstGeom prst="rect">
            <a:avLst/>
          </a:prstGeom>
          <a:noFill/>
          <a:ln>
            <a:noFill/>
          </a:ln>
        </p:spPr>
      </p:pic>
      <p:pic>
        <p:nvPicPr>
          <p:cNvPr id="1336" name="Google Shape;1336;p104"/>
          <p:cNvPicPr preferRelativeResize="0"/>
          <p:nvPr/>
        </p:nvPicPr>
        <p:blipFill>
          <a:blip r:embed="rId4">
            <a:alphaModFix/>
          </a:blip>
          <a:stretch>
            <a:fillRect/>
          </a:stretch>
        </p:blipFill>
        <p:spPr>
          <a:xfrm>
            <a:off x="3632463" y="1910712"/>
            <a:ext cx="2347575" cy="2344345"/>
          </a:xfrm>
          <a:prstGeom prst="rect">
            <a:avLst/>
          </a:prstGeom>
          <a:noFill/>
          <a:ln>
            <a:noFill/>
          </a:ln>
        </p:spPr>
      </p:pic>
      <p:pic>
        <p:nvPicPr>
          <p:cNvPr id="1337" name="Google Shape;1337;p104"/>
          <p:cNvPicPr preferRelativeResize="0"/>
          <p:nvPr/>
        </p:nvPicPr>
        <p:blipFill>
          <a:blip r:embed="rId5">
            <a:alphaModFix/>
          </a:blip>
          <a:stretch>
            <a:fillRect/>
          </a:stretch>
        </p:blipFill>
        <p:spPr>
          <a:xfrm>
            <a:off x="5846500" y="1910712"/>
            <a:ext cx="2347576" cy="2342774"/>
          </a:xfrm>
          <a:prstGeom prst="rect">
            <a:avLst/>
          </a:prstGeom>
          <a:noFill/>
          <a:ln>
            <a:noFill/>
          </a:ln>
        </p:spPr>
      </p:pic>
      <p:sp>
        <p:nvSpPr>
          <p:cNvPr id="1338" name="Google Shape;1338;p104"/>
          <p:cNvSpPr txBox="1"/>
          <p:nvPr/>
        </p:nvSpPr>
        <p:spPr>
          <a:xfrm>
            <a:off x="1611525" y="2403477"/>
            <a:ext cx="1893000" cy="1449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indent="-317500" lvl="0" marL="457200" rtl="0" algn="l">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indent="-317500" lvl="0" marL="457200" rtl="0" algn="l">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p:txBody>
      </p:sp>
      <p:sp>
        <p:nvSpPr>
          <p:cNvPr id="1339" name="Google Shape;1339;p104"/>
          <p:cNvSpPr txBox="1"/>
          <p:nvPr/>
        </p:nvSpPr>
        <p:spPr>
          <a:xfrm>
            <a:off x="1781025" y="1572600"/>
            <a:ext cx="1554000" cy="3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Physics</a:t>
            </a:r>
            <a:endParaRPr b="1" sz="2100">
              <a:solidFill>
                <a:schemeClr val="accent2"/>
              </a:solidFill>
              <a:latin typeface="Concert One"/>
              <a:ea typeface="Concert One"/>
              <a:cs typeface="Concert One"/>
              <a:sym typeface="Concert One"/>
            </a:endParaRPr>
          </a:p>
        </p:txBody>
      </p:sp>
      <p:sp>
        <p:nvSpPr>
          <p:cNvPr id="1340" name="Google Shape;1340;p104"/>
          <p:cNvSpPr txBox="1"/>
          <p:nvPr/>
        </p:nvSpPr>
        <p:spPr>
          <a:xfrm>
            <a:off x="3989838" y="1572600"/>
            <a:ext cx="1554000" cy="3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English</a:t>
            </a:r>
            <a:endParaRPr b="1" sz="2100">
              <a:solidFill>
                <a:schemeClr val="accent2"/>
              </a:solidFill>
              <a:latin typeface="Concert One"/>
              <a:ea typeface="Concert One"/>
              <a:cs typeface="Concert One"/>
              <a:sym typeface="Concert One"/>
            </a:endParaRPr>
          </a:p>
        </p:txBody>
      </p:sp>
      <p:sp>
        <p:nvSpPr>
          <p:cNvPr id="1341" name="Google Shape;1341;p104"/>
          <p:cNvSpPr txBox="1"/>
          <p:nvPr/>
        </p:nvSpPr>
        <p:spPr>
          <a:xfrm>
            <a:off x="6243277" y="1572600"/>
            <a:ext cx="1554000" cy="3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Arts</a:t>
            </a:r>
            <a:endParaRPr b="1" sz="2100">
              <a:solidFill>
                <a:schemeClr val="accent2"/>
              </a:solidFill>
              <a:latin typeface="Concert One"/>
              <a:ea typeface="Concert One"/>
              <a:cs typeface="Concert One"/>
              <a:sym typeface="Concert One"/>
            </a:endParaRPr>
          </a:p>
        </p:txBody>
      </p:sp>
      <p:sp>
        <p:nvSpPr>
          <p:cNvPr id="1342" name="Google Shape;1342;p104"/>
          <p:cNvSpPr txBox="1"/>
          <p:nvPr/>
        </p:nvSpPr>
        <p:spPr>
          <a:xfrm>
            <a:off x="3820339" y="2403477"/>
            <a:ext cx="1893000" cy="1449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indent="-317500" lvl="0" marL="457200" rtl="0" algn="l">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indent="-317500" lvl="0" marL="457200" rtl="0" algn="l">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p:txBody>
      </p:sp>
      <p:sp>
        <p:nvSpPr>
          <p:cNvPr id="1343" name="Google Shape;1343;p104"/>
          <p:cNvSpPr txBox="1"/>
          <p:nvPr/>
        </p:nvSpPr>
        <p:spPr>
          <a:xfrm>
            <a:off x="6037572" y="2403477"/>
            <a:ext cx="1893000" cy="1449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indent="-317500" lvl="0" marL="457200" rtl="0" algn="l">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indent="-317500" lvl="0" marL="457200" rtl="0" algn="l">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340"/>
                                        </p:tgtEl>
                                        <p:attrNameLst>
                                          <p:attrName>style.visibility</p:attrName>
                                        </p:attrNameLst>
                                      </p:cBhvr>
                                      <p:to>
                                        <p:strVal val="visible"/>
                                      </p:to>
                                    </p:set>
                                    <p:anim calcmode="lin" valueType="num">
                                      <p:cBhvr additive="base">
                                        <p:cTn dur="1000"/>
                                        <p:tgtEl>
                                          <p:spTgt spid="134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41"/>
                                        </p:tgtEl>
                                        <p:attrNameLst>
                                          <p:attrName>style.visibility</p:attrName>
                                        </p:attrNameLst>
                                      </p:cBhvr>
                                      <p:to>
                                        <p:strVal val="visible"/>
                                      </p:to>
                                    </p:set>
                                    <p:anim calcmode="lin" valueType="num">
                                      <p:cBhvr additive="base">
                                        <p:cTn dur="1000"/>
                                        <p:tgtEl>
                                          <p:spTgt spid="134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39"/>
                                        </p:tgtEl>
                                        <p:attrNameLst>
                                          <p:attrName>style.visibility</p:attrName>
                                        </p:attrNameLst>
                                      </p:cBhvr>
                                      <p:to>
                                        <p:strVal val="visible"/>
                                      </p:to>
                                    </p:set>
                                    <p:anim calcmode="lin" valueType="num">
                                      <p:cBhvr additive="base">
                                        <p:cTn dur="1000"/>
                                        <p:tgtEl>
                                          <p:spTgt spid="133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05"/>
          <p:cNvSpPr txBox="1"/>
          <p:nvPr>
            <p:ph type="title"/>
          </p:nvPr>
        </p:nvSpPr>
        <p:spPr>
          <a:xfrm>
            <a:off x="1002325" y="711175"/>
            <a:ext cx="3273900" cy="8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made</a:t>
            </a:r>
            <a:endParaRPr/>
          </a:p>
        </p:txBody>
      </p:sp>
      <p:sp>
        <p:nvSpPr>
          <p:cNvPr id="1349" name="Google Shape;1349;p105"/>
          <p:cNvSpPr/>
          <p:nvPr/>
        </p:nvSpPr>
        <p:spPr>
          <a:xfrm rot="5400000">
            <a:off x="1049125" y="2411091"/>
            <a:ext cx="195900" cy="195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05"/>
          <p:cNvSpPr txBox="1"/>
          <p:nvPr/>
        </p:nvSpPr>
        <p:spPr>
          <a:xfrm>
            <a:off x="5223898" y="1459138"/>
            <a:ext cx="16119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Venus</a:t>
            </a:r>
            <a:endParaRPr b="1" sz="2100">
              <a:solidFill>
                <a:schemeClr val="accent2"/>
              </a:solidFill>
              <a:latin typeface="Concert One"/>
              <a:ea typeface="Concert One"/>
              <a:cs typeface="Concert One"/>
              <a:sym typeface="Concert One"/>
            </a:endParaRPr>
          </a:p>
        </p:txBody>
      </p:sp>
      <p:sp>
        <p:nvSpPr>
          <p:cNvPr id="1351" name="Google Shape;1351;p105"/>
          <p:cNvSpPr txBox="1"/>
          <p:nvPr/>
        </p:nvSpPr>
        <p:spPr>
          <a:xfrm>
            <a:off x="5223908" y="1772090"/>
            <a:ext cx="1908900" cy="56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Venus has a</a:t>
            </a:r>
            <a:endParaRPr>
              <a:solidFill>
                <a:schemeClr val="dk1"/>
              </a:solidFill>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beautiful name</a:t>
            </a:r>
            <a:endParaRPr>
              <a:solidFill>
                <a:schemeClr val="dk1"/>
              </a:solidFill>
              <a:latin typeface="Roboto Mono Medium"/>
              <a:ea typeface="Roboto Mono Medium"/>
              <a:cs typeface="Roboto Mono Medium"/>
              <a:sym typeface="Roboto Mono Medium"/>
            </a:endParaRPr>
          </a:p>
        </p:txBody>
      </p:sp>
      <p:sp>
        <p:nvSpPr>
          <p:cNvPr id="1352" name="Google Shape;1352;p105"/>
          <p:cNvSpPr txBox="1"/>
          <p:nvPr/>
        </p:nvSpPr>
        <p:spPr>
          <a:xfrm>
            <a:off x="958575" y="1459138"/>
            <a:ext cx="1611900" cy="39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Saturn</a:t>
            </a:r>
            <a:endParaRPr b="1" sz="2100">
              <a:solidFill>
                <a:schemeClr val="accent2"/>
              </a:solidFill>
              <a:latin typeface="Concert One"/>
              <a:ea typeface="Concert One"/>
              <a:cs typeface="Concert One"/>
              <a:sym typeface="Concert One"/>
            </a:endParaRPr>
          </a:p>
        </p:txBody>
      </p:sp>
      <p:sp>
        <p:nvSpPr>
          <p:cNvPr id="1353" name="Google Shape;1353;p105"/>
          <p:cNvSpPr txBox="1"/>
          <p:nvPr/>
        </p:nvSpPr>
        <p:spPr>
          <a:xfrm>
            <a:off x="958575" y="1773307"/>
            <a:ext cx="19089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Saturn is a gas giant with rings</a:t>
            </a:r>
            <a:endParaRPr>
              <a:solidFill>
                <a:schemeClr val="dk1"/>
              </a:solidFill>
              <a:latin typeface="Roboto Mono Medium"/>
              <a:ea typeface="Roboto Mono Medium"/>
              <a:cs typeface="Roboto Mono Medium"/>
              <a:sym typeface="Roboto Mono Medium"/>
            </a:endParaRPr>
          </a:p>
        </p:txBody>
      </p:sp>
      <p:sp>
        <p:nvSpPr>
          <p:cNvPr id="1354" name="Google Shape;1354;p105"/>
          <p:cNvSpPr txBox="1"/>
          <p:nvPr/>
        </p:nvSpPr>
        <p:spPr>
          <a:xfrm>
            <a:off x="958575" y="2770738"/>
            <a:ext cx="16119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Neptune</a:t>
            </a:r>
            <a:endParaRPr b="1" sz="2100">
              <a:solidFill>
                <a:schemeClr val="accent2"/>
              </a:solidFill>
              <a:latin typeface="Concert One"/>
              <a:ea typeface="Concert One"/>
              <a:cs typeface="Concert One"/>
              <a:sym typeface="Concert One"/>
            </a:endParaRPr>
          </a:p>
        </p:txBody>
      </p:sp>
      <p:sp>
        <p:nvSpPr>
          <p:cNvPr id="1355" name="Google Shape;1355;p105"/>
          <p:cNvSpPr txBox="1"/>
          <p:nvPr/>
        </p:nvSpPr>
        <p:spPr>
          <a:xfrm>
            <a:off x="958575" y="3084907"/>
            <a:ext cx="19089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Neptune is far from the Sun</a:t>
            </a:r>
            <a:endParaRPr>
              <a:solidFill>
                <a:schemeClr val="dk1"/>
              </a:solidFill>
              <a:latin typeface="Roboto Mono Medium"/>
              <a:ea typeface="Roboto Mono Medium"/>
              <a:cs typeface="Roboto Mono Medium"/>
              <a:sym typeface="Roboto Mono Medium"/>
            </a:endParaRPr>
          </a:p>
        </p:txBody>
      </p:sp>
      <p:sp>
        <p:nvSpPr>
          <p:cNvPr id="1356" name="Google Shape;1356;p105"/>
          <p:cNvSpPr txBox="1"/>
          <p:nvPr/>
        </p:nvSpPr>
        <p:spPr>
          <a:xfrm>
            <a:off x="5223906" y="2770737"/>
            <a:ext cx="16119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Mercury</a:t>
            </a:r>
            <a:endParaRPr b="1" sz="2100">
              <a:solidFill>
                <a:schemeClr val="accent2"/>
              </a:solidFill>
              <a:latin typeface="Concert One"/>
              <a:ea typeface="Concert One"/>
              <a:cs typeface="Concert One"/>
              <a:sym typeface="Concert One"/>
            </a:endParaRPr>
          </a:p>
        </p:txBody>
      </p:sp>
      <p:sp>
        <p:nvSpPr>
          <p:cNvPr id="1357" name="Google Shape;1357;p105"/>
          <p:cNvSpPr txBox="1"/>
          <p:nvPr/>
        </p:nvSpPr>
        <p:spPr>
          <a:xfrm>
            <a:off x="5223899" y="3084907"/>
            <a:ext cx="19089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Mercury is the</a:t>
            </a:r>
            <a:endParaRPr>
              <a:solidFill>
                <a:schemeClr val="dk1"/>
              </a:solidFill>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Smallest planet</a:t>
            </a:r>
            <a:endParaRPr>
              <a:solidFill>
                <a:schemeClr val="dk1"/>
              </a:solidFill>
              <a:latin typeface="Roboto Mono Medium"/>
              <a:ea typeface="Roboto Mono Medium"/>
              <a:cs typeface="Roboto Mono Medium"/>
              <a:sym typeface="Roboto Mono Medium"/>
            </a:endParaRPr>
          </a:p>
        </p:txBody>
      </p:sp>
      <p:sp>
        <p:nvSpPr>
          <p:cNvPr id="1358" name="Google Shape;1358;p105"/>
          <p:cNvSpPr/>
          <p:nvPr/>
        </p:nvSpPr>
        <p:spPr>
          <a:xfrm rot="5400000">
            <a:off x="1049125" y="3733816"/>
            <a:ext cx="195900" cy="1959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05"/>
          <p:cNvSpPr/>
          <p:nvPr/>
        </p:nvSpPr>
        <p:spPr>
          <a:xfrm rot="5400000">
            <a:off x="1302675" y="2411091"/>
            <a:ext cx="195900" cy="195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05"/>
          <p:cNvSpPr/>
          <p:nvPr/>
        </p:nvSpPr>
        <p:spPr>
          <a:xfrm rot="5400000">
            <a:off x="1302675" y="3733816"/>
            <a:ext cx="195900" cy="1959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05"/>
          <p:cNvSpPr/>
          <p:nvPr/>
        </p:nvSpPr>
        <p:spPr>
          <a:xfrm rot="5400000">
            <a:off x="1556225" y="2411091"/>
            <a:ext cx="195900" cy="195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05"/>
          <p:cNvSpPr/>
          <p:nvPr/>
        </p:nvSpPr>
        <p:spPr>
          <a:xfrm rot="5400000">
            <a:off x="1556225" y="3733816"/>
            <a:ext cx="195900" cy="1959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05"/>
          <p:cNvSpPr/>
          <p:nvPr/>
        </p:nvSpPr>
        <p:spPr>
          <a:xfrm rot="5400000">
            <a:off x="1809775" y="2411091"/>
            <a:ext cx="195900" cy="195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05"/>
          <p:cNvSpPr/>
          <p:nvPr/>
        </p:nvSpPr>
        <p:spPr>
          <a:xfrm rot="5400000">
            <a:off x="1809775" y="3733816"/>
            <a:ext cx="195900" cy="1959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05"/>
          <p:cNvSpPr/>
          <p:nvPr/>
        </p:nvSpPr>
        <p:spPr>
          <a:xfrm rot="5400000">
            <a:off x="2063325" y="2411091"/>
            <a:ext cx="195900" cy="195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05"/>
          <p:cNvSpPr/>
          <p:nvPr/>
        </p:nvSpPr>
        <p:spPr>
          <a:xfrm rot="5400000">
            <a:off x="2063325" y="3733816"/>
            <a:ext cx="195900" cy="1959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05"/>
          <p:cNvSpPr/>
          <p:nvPr/>
        </p:nvSpPr>
        <p:spPr>
          <a:xfrm rot="5400000">
            <a:off x="2316875" y="2411091"/>
            <a:ext cx="195900" cy="195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05"/>
          <p:cNvSpPr/>
          <p:nvPr/>
        </p:nvSpPr>
        <p:spPr>
          <a:xfrm rot="5400000">
            <a:off x="2316875" y="3733816"/>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05"/>
          <p:cNvSpPr/>
          <p:nvPr/>
        </p:nvSpPr>
        <p:spPr>
          <a:xfrm rot="5400000">
            <a:off x="2570425" y="2411091"/>
            <a:ext cx="195900" cy="195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05"/>
          <p:cNvSpPr/>
          <p:nvPr/>
        </p:nvSpPr>
        <p:spPr>
          <a:xfrm rot="5400000">
            <a:off x="2570425" y="3733816"/>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05"/>
          <p:cNvSpPr/>
          <p:nvPr/>
        </p:nvSpPr>
        <p:spPr>
          <a:xfrm rot="5400000">
            <a:off x="2823975" y="2411091"/>
            <a:ext cx="195900" cy="195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05"/>
          <p:cNvSpPr/>
          <p:nvPr/>
        </p:nvSpPr>
        <p:spPr>
          <a:xfrm rot="5400000">
            <a:off x="2823975" y="3733816"/>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05"/>
          <p:cNvSpPr/>
          <p:nvPr/>
        </p:nvSpPr>
        <p:spPr>
          <a:xfrm rot="5400000">
            <a:off x="3077525" y="2411091"/>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05"/>
          <p:cNvSpPr/>
          <p:nvPr/>
        </p:nvSpPr>
        <p:spPr>
          <a:xfrm rot="5400000">
            <a:off x="3077525" y="3733816"/>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05"/>
          <p:cNvSpPr/>
          <p:nvPr/>
        </p:nvSpPr>
        <p:spPr>
          <a:xfrm rot="5400000">
            <a:off x="3331075" y="2411091"/>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05"/>
          <p:cNvSpPr/>
          <p:nvPr/>
        </p:nvSpPr>
        <p:spPr>
          <a:xfrm rot="5400000">
            <a:off x="3331075" y="3733816"/>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05"/>
          <p:cNvSpPr/>
          <p:nvPr/>
        </p:nvSpPr>
        <p:spPr>
          <a:xfrm rot="5400000">
            <a:off x="5323300" y="2411091"/>
            <a:ext cx="195900" cy="195900"/>
          </a:xfrm>
          <a:prstGeom prst="ellipse">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05"/>
          <p:cNvSpPr/>
          <p:nvPr/>
        </p:nvSpPr>
        <p:spPr>
          <a:xfrm rot="5400000">
            <a:off x="5323300" y="3733816"/>
            <a:ext cx="195900" cy="1959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05"/>
          <p:cNvSpPr/>
          <p:nvPr/>
        </p:nvSpPr>
        <p:spPr>
          <a:xfrm rot="5400000">
            <a:off x="5576850" y="2411091"/>
            <a:ext cx="195900" cy="195900"/>
          </a:xfrm>
          <a:prstGeom prst="ellipse">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05"/>
          <p:cNvSpPr/>
          <p:nvPr/>
        </p:nvSpPr>
        <p:spPr>
          <a:xfrm rot="5400000">
            <a:off x="5576850" y="3733816"/>
            <a:ext cx="195900" cy="1959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05"/>
          <p:cNvSpPr/>
          <p:nvPr/>
        </p:nvSpPr>
        <p:spPr>
          <a:xfrm rot="5400000">
            <a:off x="5830400" y="2411091"/>
            <a:ext cx="195900" cy="195900"/>
          </a:xfrm>
          <a:prstGeom prst="ellipse">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05"/>
          <p:cNvSpPr/>
          <p:nvPr/>
        </p:nvSpPr>
        <p:spPr>
          <a:xfrm rot="5400000">
            <a:off x="5830400" y="3733816"/>
            <a:ext cx="195900" cy="1959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05"/>
          <p:cNvSpPr/>
          <p:nvPr/>
        </p:nvSpPr>
        <p:spPr>
          <a:xfrm rot="5400000">
            <a:off x="6083950" y="2411091"/>
            <a:ext cx="195900" cy="195900"/>
          </a:xfrm>
          <a:prstGeom prst="ellipse">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05"/>
          <p:cNvSpPr/>
          <p:nvPr/>
        </p:nvSpPr>
        <p:spPr>
          <a:xfrm rot="5400000">
            <a:off x="6083950" y="3733816"/>
            <a:ext cx="195900" cy="1959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05"/>
          <p:cNvSpPr/>
          <p:nvPr/>
        </p:nvSpPr>
        <p:spPr>
          <a:xfrm rot="5400000">
            <a:off x="6337500" y="2411091"/>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05"/>
          <p:cNvSpPr/>
          <p:nvPr/>
        </p:nvSpPr>
        <p:spPr>
          <a:xfrm rot="5400000">
            <a:off x="6337500" y="3733816"/>
            <a:ext cx="195900" cy="1959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05"/>
          <p:cNvSpPr/>
          <p:nvPr/>
        </p:nvSpPr>
        <p:spPr>
          <a:xfrm rot="5400000">
            <a:off x="6591050" y="2411091"/>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05"/>
          <p:cNvSpPr/>
          <p:nvPr/>
        </p:nvSpPr>
        <p:spPr>
          <a:xfrm rot="5400000">
            <a:off x="6591050" y="3733816"/>
            <a:ext cx="195900" cy="1959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05"/>
          <p:cNvSpPr/>
          <p:nvPr/>
        </p:nvSpPr>
        <p:spPr>
          <a:xfrm rot="5400000">
            <a:off x="6844600" y="2411091"/>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05"/>
          <p:cNvSpPr/>
          <p:nvPr/>
        </p:nvSpPr>
        <p:spPr>
          <a:xfrm rot="5400000">
            <a:off x="6844600" y="3733816"/>
            <a:ext cx="195900" cy="1959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05"/>
          <p:cNvSpPr/>
          <p:nvPr/>
        </p:nvSpPr>
        <p:spPr>
          <a:xfrm rot="5400000">
            <a:off x="7098150" y="2411091"/>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05"/>
          <p:cNvSpPr/>
          <p:nvPr/>
        </p:nvSpPr>
        <p:spPr>
          <a:xfrm rot="5400000">
            <a:off x="7098150" y="3733816"/>
            <a:ext cx="195900" cy="1959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05"/>
          <p:cNvSpPr/>
          <p:nvPr/>
        </p:nvSpPr>
        <p:spPr>
          <a:xfrm rot="5400000">
            <a:off x="7351700" y="2411091"/>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05"/>
          <p:cNvSpPr/>
          <p:nvPr/>
        </p:nvSpPr>
        <p:spPr>
          <a:xfrm rot="5400000">
            <a:off x="7351700" y="3733816"/>
            <a:ext cx="195900" cy="1959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05"/>
          <p:cNvSpPr/>
          <p:nvPr/>
        </p:nvSpPr>
        <p:spPr>
          <a:xfrm rot="5400000">
            <a:off x="7605250" y="2411091"/>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05"/>
          <p:cNvSpPr/>
          <p:nvPr/>
        </p:nvSpPr>
        <p:spPr>
          <a:xfrm rot="5400000">
            <a:off x="7605250" y="3733816"/>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05"/>
          <p:cNvSpPr txBox="1"/>
          <p:nvPr/>
        </p:nvSpPr>
        <p:spPr>
          <a:xfrm>
            <a:off x="7248978" y="1459138"/>
            <a:ext cx="6960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Concert One"/>
                <a:ea typeface="Concert One"/>
                <a:cs typeface="Concert One"/>
                <a:sym typeface="Concert One"/>
              </a:rPr>
              <a:t>40%</a:t>
            </a:r>
            <a:endParaRPr b="1" sz="2100">
              <a:solidFill>
                <a:schemeClr val="dk1"/>
              </a:solidFill>
              <a:latin typeface="Concert One"/>
              <a:ea typeface="Concert One"/>
              <a:cs typeface="Concert One"/>
              <a:sym typeface="Concert One"/>
            </a:endParaRPr>
          </a:p>
        </p:txBody>
      </p:sp>
      <p:sp>
        <p:nvSpPr>
          <p:cNvPr id="1398" name="Google Shape;1398;p105"/>
          <p:cNvSpPr txBox="1"/>
          <p:nvPr/>
        </p:nvSpPr>
        <p:spPr>
          <a:xfrm>
            <a:off x="2983653" y="1459138"/>
            <a:ext cx="6960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Concert One"/>
                <a:ea typeface="Concert One"/>
                <a:cs typeface="Concert One"/>
                <a:sym typeface="Concert One"/>
              </a:rPr>
              <a:t>80%</a:t>
            </a:r>
            <a:endParaRPr b="1" sz="2100">
              <a:solidFill>
                <a:schemeClr val="dk1"/>
              </a:solidFill>
              <a:latin typeface="Concert One"/>
              <a:ea typeface="Concert One"/>
              <a:cs typeface="Concert One"/>
              <a:sym typeface="Concert One"/>
            </a:endParaRPr>
          </a:p>
        </p:txBody>
      </p:sp>
      <p:sp>
        <p:nvSpPr>
          <p:cNvPr id="1399" name="Google Shape;1399;p105"/>
          <p:cNvSpPr txBox="1"/>
          <p:nvPr/>
        </p:nvSpPr>
        <p:spPr>
          <a:xfrm>
            <a:off x="2983653" y="2770738"/>
            <a:ext cx="6960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Concert One"/>
                <a:ea typeface="Concert One"/>
                <a:cs typeface="Concert One"/>
                <a:sym typeface="Concert One"/>
              </a:rPr>
              <a:t>50%</a:t>
            </a:r>
            <a:endParaRPr b="1" sz="2100">
              <a:solidFill>
                <a:schemeClr val="dk1"/>
              </a:solidFill>
              <a:latin typeface="Concert One"/>
              <a:ea typeface="Concert One"/>
              <a:cs typeface="Concert One"/>
              <a:sym typeface="Concert One"/>
            </a:endParaRPr>
          </a:p>
        </p:txBody>
      </p:sp>
      <p:sp>
        <p:nvSpPr>
          <p:cNvPr id="1400" name="Google Shape;1400;p105"/>
          <p:cNvSpPr txBox="1"/>
          <p:nvPr/>
        </p:nvSpPr>
        <p:spPr>
          <a:xfrm>
            <a:off x="7248981" y="2770738"/>
            <a:ext cx="6960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Concert One"/>
                <a:ea typeface="Concert One"/>
                <a:cs typeface="Concert One"/>
                <a:sym typeface="Concert One"/>
              </a:rPr>
              <a:t>90%</a:t>
            </a:r>
            <a:endParaRPr b="1" sz="2100">
              <a:solidFill>
                <a:schemeClr val="dk1"/>
              </a:solidFill>
              <a:latin typeface="Concert One"/>
              <a:ea typeface="Concert One"/>
              <a:cs typeface="Concert One"/>
              <a:sym typeface="Concert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98"/>
                                        </p:tgtEl>
                                        <p:attrNameLst>
                                          <p:attrName>style.visibility</p:attrName>
                                        </p:attrNameLst>
                                      </p:cBhvr>
                                      <p:to>
                                        <p:strVal val="visible"/>
                                      </p:to>
                                    </p:set>
                                    <p:animEffect filter="fade" transition="in">
                                      <p:cBhvr>
                                        <p:cTn dur="1000"/>
                                        <p:tgtEl>
                                          <p:spTgt spid="139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99"/>
                                        </p:tgtEl>
                                        <p:attrNameLst>
                                          <p:attrName>style.visibility</p:attrName>
                                        </p:attrNameLst>
                                      </p:cBhvr>
                                      <p:to>
                                        <p:strVal val="visible"/>
                                      </p:to>
                                    </p:set>
                                    <p:animEffect filter="fade" transition="in">
                                      <p:cBhvr>
                                        <p:cTn dur="1000"/>
                                        <p:tgtEl>
                                          <p:spTgt spid="139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97"/>
                                        </p:tgtEl>
                                        <p:attrNameLst>
                                          <p:attrName>style.visibility</p:attrName>
                                        </p:attrNameLst>
                                      </p:cBhvr>
                                      <p:to>
                                        <p:strVal val="visible"/>
                                      </p:to>
                                    </p:set>
                                    <p:animEffect filter="fade" transition="in">
                                      <p:cBhvr>
                                        <p:cTn dur="1000"/>
                                        <p:tgtEl>
                                          <p:spTgt spid="139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00"/>
                                        </p:tgtEl>
                                        <p:attrNameLst>
                                          <p:attrName>style.visibility</p:attrName>
                                        </p:attrNameLst>
                                      </p:cBhvr>
                                      <p:to>
                                        <p:strVal val="visible"/>
                                      </p:to>
                                    </p:set>
                                    <p:animEffect filter="fade" transition="in">
                                      <p:cBhvr>
                                        <p:cTn dur="1000"/>
                                        <p:tgtEl>
                                          <p:spTgt spid="1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106"/>
          <p:cNvSpPr txBox="1"/>
          <p:nvPr>
            <p:ph type="title"/>
          </p:nvPr>
        </p:nvSpPr>
        <p:spPr>
          <a:xfrm>
            <a:off x="1002325" y="711175"/>
            <a:ext cx="3082200" cy="9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1406" name="Google Shape;1406;p106"/>
          <p:cNvSpPr/>
          <p:nvPr/>
        </p:nvSpPr>
        <p:spPr>
          <a:xfrm>
            <a:off x="1768699" y="3275772"/>
            <a:ext cx="421950" cy="569248"/>
          </a:xfrm>
          <a:custGeom>
            <a:rect b="b" l="l" r="r" t="t"/>
            <a:pathLst>
              <a:path extrusionOk="0" h="10602" w="7859">
                <a:moveTo>
                  <a:pt x="5358" y="1263"/>
                </a:moveTo>
                <a:cubicBezTo>
                  <a:pt x="5620" y="1334"/>
                  <a:pt x="5859" y="1454"/>
                  <a:pt x="6073" y="1573"/>
                </a:cubicBezTo>
                <a:cubicBezTo>
                  <a:pt x="6549" y="1858"/>
                  <a:pt x="6859" y="2382"/>
                  <a:pt x="6835" y="2954"/>
                </a:cubicBezTo>
                <a:lnTo>
                  <a:pt x="6764" y="2954"/>
                </a:lnTo>
                <a:cubicBezTo>
                  <a:pt x="6330" y="3067"/>
                  <a:pt x="5882" y="3135"/>
                  <a:pt x="5430" y="3135"/>
                </a:cubicBezTo>
                <a:cubicBezTo>
                  <a:pt x="5311" y="3135"/>
                  <a:pt x="5192" y="3130"/>
                  <a:pt x="5073" y="3121"/>
                </a:cubicBezTo>
                <a:cubicBezTo>
                  <a:pt x="5168" y="2501"/>
                  <a:pt x="5287" y="1882"/>
                  <a:pt x="5358" y="1263"/>
                </a:cubicBezTo>
                <a:close/>
                <a:moveTo>
                  <a:pt x="1024" y="953"/>
                </a:moveTo>
                <a:lnTo>
                  <a:pt x="1024" y="953"/>
                </a:lnTo>
                <a:cubicBezTo>
                  <a:pt x="1285" y="970"/>
                  <a:pt x="1551" y="975"/>
                  <a:pt x="1820" y="975"/>
                </a:cubicBezTo>
                <a:cubicBezTo>
                  <a:pt x="2226" y="975"/>
                  <a:pt x="2638" y="964"/>
                  <a:pt x="3049" y="964"/>
                </a:cubicBezTo>
                <a:cubicBezTo>
                  <a:pt x="3532" y="964"/>
                  <a:pt x="4013" y="980"/>
                  <a:pt x="4477" y="1049"/>
                </a:cubicBezTo>
                <a:cubicBezTo>
                  <a:pt x="4358" y="1882"/>
                  <a:pt x="4168" y="2692"/>
                  <a:pt x="4072" y="3502"/>
                </a:cubicBezTo>
                <a:cubicBezTo>
                  <a:pt x="4072" y="3716"/>
                  <a:pt x="4215" y="3906"/>
                  <a:pt x="4430" y="3954"/>
                </a:cubicBezTo>
                <a:cubicBezTo>
                  <a:pt x="4773" y="4029"/>
                  <a:pt x="5125" y="4066"/>
                  <a:pt x="5481" y="4066"/>
                </a:cubicBezTo>
                <a:cubicBezTo>
                  <a:pt x="5916" y="4066"/>
                  <a:pt x="6355" y="4011"/>
                  <a:pt x="6787" y="3906"/>
                </a:cubicBezTo>
                <a:lnTo>
                  <a:pt x="6787" y="3906"/>
                </a:lnTo>
                <a:cubicBezTo>
                  <a:pt x="6740" y="4240"/>
                  <a:pt x="6668" y="4549"/>
                  <a:pt x="6644" y="4835"/>
                </a:cubicBezTo>
                <a:cubicBezTo>
                  <a:pt x="6478" y="6383"/>
                  <a:pt x="6597" y="7955"/>
                  <a:pt x="6478" y="9503"/>
                </a:cubicBezTo>
                <a:cubicBezTo>
                  <a:pt x="5364" y="9578"/>
                  <a:pt x="4249" y="9682"/>
                  <a:pt x="3141" y="9682"/>
                </a:cubicBezTo>
                <a:cubicBezTo>
                  <a:pt x="2497" y="9682"/>
                  <a:pt x="1854" y="9647"/>
                  <a:pt x="1215" y="9550"/>
                </a:cubicBezTo>
                <a:cubicBezTo>
                  <a:pt x="1119" y="6693"/>
                  <a:pt x="953" y="3811"/>
                  <a:pt x="1024" y="953"/>
                </a:cubicBezTo>
                <a:close/>
                <a:moveTo>
                  <a:pt x="524" y="1"/>
                </a:moveTo>
                <a:cubicBezTo>
                  <a:pt x="286" y="1"/>
                  <a:pt x="95" y="191"/>
                  <a:pt x="95" y="453"/>
                </a:cubicBezTo>
                <a:cubicBezTo>
                  <a:pt x="0" y="3621"/>
                  <a:pt x="191" y="6764"/>
                  <a:pt x="286" y="9931"/>
                </a:cubicBezTo>
                <a:cubicBezTo>
                  <a:pt x="286" y="10146"/>
                  <a:pt x="429" y="10336"/>
                  <a:pt x="643" y="10384"/>
                </a:cubicBezTo>
                <a:cubicBezTo>
                  <a:pt x="1475" y="10546"/>
                  <a:pt x="2310" y="10601"/>
                  <a:pt x="3146" y="10601"/>
                </a:cubicBezTo>
                <a:cubicBezTo>
                  <a:pt x="4394" y="10601"/>
                  <a:pt x="5642" y="10479"/>
                  <a:pt x="6883" y="10408"/>
                </a:cubicBezTo>
                <a:cubicBezTo>
                  <a:pt x="7145" y="10384"/>
                  <a:pt x="7335" y="10193"/>
                  <a:pt x="7359" y="9931"/>
                </a:cubicBezTo>
                <a:cubicBezTo>
                  <a:pt x="7573" y="8050"/>
                  <a:pt x="7359" y="6121"/>
                  <a:pt x="7645" y="4216"/>
                </a:cubicBezTo>
                <a:cubicBezTo>
                  <a:pt x="7835" y="3049"/>
                  <a:pt x="7859" y="1930"/>
                  <a:pt x="6930" y="1073"/>
                </a:cubicBezTo>
                <a:cubicBezTo>
                  <a:pt x="5978" y="177"/>
                  <a:pt x="4665" y="62"/>
                  <a:pt x="3342" y="62"/>
                </a:cubicBezTo>
                <a:cubicBezTo>
                  <a:pt x="2889" y="62"/>
                  <a:pt x="2435" y="76"/>
                  <a:pt x="1994" y="76"/>
                </a:cubicBezTo>
                <a:cubicBezTo>
                  <a:pt x="1532" y="76"/>
                  <a:pt x="1084" y="61"/>
                  <a:pt x="6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06"/>
          <p:cNvSpPr/>
          <p:nvPr/>
        </p:nvSpPr>
        <p:spPr>
          <a:xfrm>
            <a:off x="3278289" y="3299689"/>
            <a:ext cx="565195" cy="521408"/>
          </a:xfrm>
          <a:custGeom>
            <a:rect b="b" l="l" r="r" t="t"/>
            <a:pathLst>
              <a:path extrusionOk="0" h="9711" w="10527">
                <a:moveTo>
                  <a:pt x="3523" y="0"/>
                </a:moveTo>
                <a:cubicBezTo>
                  <a:pt x="2345" y="0"/>
                  <a:pt x="1325" y="536"/>
                  <a:pt x="882" y="2087"/>
                </a:cubicBezTo>
                <a:cubicBezTo>
                  <a:pt x="1" y="5182"/>
                  <a:pt x="3883" y="8040"/>
                  <a:pt x="6264" y="9231"/>
                </a:cubicBezTo>
                <a:cubicBezTo>
                  <a:pt x="6795" y="9485"/>
                  <a:pt x="7494" y="9711"/>
                  <a:pt x="8141" y="9711"/>
                </a:cubicBezTo>
                <a:cubicBezTo>
                  <a:pt x="8829" y="9711"/>
                  <a:pt x="9458" y="9456"/>
                  <a:pt x="9765" y="8707"/>
                </a:cubicBezTo>
                <a:cubicBezTo>
                  <a:pt x="10527" y="6778"/>
                  <a:pt x="8907" y="5040"/>
                  <a:pt x="7526" y="3968"/>
                </a:cubicBezTo>
                <a:cubicBezTo>
                  <a:pt x="6656" y="3272"/>
                  <a:pt x="5174" y="1650"/>
                  <a:pt x="3845" y="1650"/>
                </a:cubicBezTo>
                <a:cubicBezTo>
                  <a:pt x="3536" y="1650"/>
                  <a:pt x="3236" y="1738"/>
                  <a:pt x="2954" y="1944"/>
                </a:cubicBezTo>
                <a:cubicBezTo>
                  <a:pt x="1239" y="3182"/>
                  <a:pt x="3001" y="4873"/>
                  <a:pt x="4049" y="5754"/>
                </a:cubicBezTo>
                <a:cubicBezTo>
                  <a:pt x="4787" y="6349"/>
                  <a:pt x="5573" y="6897"/>
                  <a:pt x="6288" y="7492"/>
                </a:cubicBezTo>
                <a:cubicBezTo>
                  <a:pt x="6616" y="7800"/>
                  <a:pt x="7049" y="7984"/>
                  <a:pt x="7497" y="7984"/>
                </a:cubicBezTo>
                <a:cubicBezTo>
                  <a:pt x="7570" y="7984"/>
                  <a:pt x="7643" y="7979"/>
                  <a:pt x="7717" y="7969"/>
                </a:cubicBezTo>
                <a:cubicBezTo>
                  <a:pt x="8145" y="7897"/>
                  <a:pt x="8455" y="7540"/>
                  <a:pt x="8503" y="7111"/>
                </a:cubicBezTo>
                <a:cubicBezTo>
                  <a:pt x="8503" y="6421"/>
                  <a:pt x="7907" y="5968"/>
                  <a:pt x="7407" y="5587"/>
                </a:cubicBezTo>
                <a:cubicBezTo>
                  <a:pt x="7311" y="5518"/>
                  <a:pt x="7218" y="5488"/>
                  <a:pt x="7134" y="5488"/>
                </a:cubicBezTo>
                <a:cubicBezTo>
                  <a:pt x="6756" y="5488"/>
                  <a:pt x="6542" y="6081"/>
                  <a:pt x="6931" y="6373"/>
                </a:cubicBezTo>
                <a:cubicBezTo>
                  <a:pt x="6955" y="6373"/>
                  <a:pt x="7812" y="6969"/>
                  <a:pt x="7479" y="7064"/>
                </a:cubicBezTo>
                <a:cubicBezTo>
                  <a:pt x="7460" y="7069"/>
                  <a:pt x="7441" y="7072"/>
                  <a:pt x="7421" y="7072"/>
                </a:cubicBezTo>
                <a:cubicBezTo>
                  <a:pt x="7173" y="7072"/>
                  <a:pt x="6775" y="6698"/>
                  <a:pt x="6621" y="6588"/>
                </a:cubicBezTo>
                <a:cubicBezTo>
                  <a:pt x="5907" y="6016"/>
                  <a:pt x="5192" y="5492"/>
                  <a:pt x="4478" y="4921"/>
                </a:cubicBezTo>
                <a:cubicBezTo>
                  <a:pt x="4073" y="4563"/>
                  <a:pt x="3049" y="3849"/>
                  <a:pt x="3144" y="3230"/>
                </a:cubicBezTo>
                <a:cubicBezTo>
                  <a:pt x="3216" y="2753"/>
                  <a:pt x="3449" y="2584"/>
                  <a:pt x="3745" y="2584"/>
                </a:cubicBezTo>
                <a:cubicBezTo>
                  <a:pt x="4338" y="2584"/>
                  <a:pt x="5184" y="3261"/>
                  <a:pt x="5502" y="3515"/>
                </a:cubicBezTo>
                <a:cubicBezTo>
                  <a:pt x="6740" y="4516"/>
                  <a:pt x="8264" y="5397"/>
                  <a:pt x="8860" y="6945"/>
                </a:cubicBezTo>
                <a:cubicBezTo>
                  <a:pt x="9189" y="7816"/>
                  <a:pt x="9054" y="8803"/>
                  <a:pt x="7970" y="8803"/>
                </a:cubicBezTo>
                <a:cubicBezTo>
                  <a:pt x="7957" y="8803"/>
                  <a:pt x="7944" y="8803"/>
                  <a:pt x="7931" y="8802"/>
                </a:cubicBezTo>
                <a:cubicBezTo>
                  <a:pt x="7407" y="8802"/>
                  <a:pt x="6859" y="8493"/>
                  <a:pt x="6407" y="8255"/>
                </a:cubicBezTo>
                <a:cubicBezTo>
                  <a:pt x="5240" y="7635"/>
                  <a:pt x="4168" y="6826"/>
                  <a:pt x="3240" y="5873"/>
                </a:cubicBezTo>
                <a:cubicBezTo>
                  <a:pt x="2358" y="4968"/>
                  <a:pt x="1477" y="3873"/>
                  <a:pt x="1715" y="2539"/>
                </a:cubicBezTo>
                <a:cubicBezTo>
                  <a:pt x="1929" y="1309"/>
                  <a:pt x="2658" y="891"/>
                  <a:pt x="3545" y="891"/>
                </a:cubicBezTo>
                <a:cubicBezTo>
                  <a:pt x="4736" y="891"/>
                  <a:pt x="6210" y="1646"/>
                  <a:pt x="7097" y="2206"/>
                </a:cubicBezTo>
                <a:cubicBezTo>
                  <a:pt x="7181" y="2255"/>
                  <a:pt x="7262" y="2277"/>
                  <a:pt x="7339" y="2277"/>
                </a:cubicBezTo>
                <a:cubicBezTo>
                  <a:pt x="7741" y="2277"/>
                  <a:pt x="7994" y="1676"/>
                  <a:pt x="7574" y="1396"/>
                </a:cubicBezTo>
                <a:cubicBezTo>
                  <a:pt x="6440" y="708"/>
                  <a:pt x="4877" y="0"/>
                  <a:pt x="35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106"/>
          <p:cNvGrpSpPr/>
          <p:nvPr/>
        </p:nvGrpSpPr>
        <p:grpSpPr>
          <a:xfrm>
            <a:off x="1727504" y="1793026"/>
            <a:ext cx="560094" cy="545784"/>
            <a:chOff x="1055550" y="2381475"/>
            <a:chExt cx="260800" cy="254125"/>
          </a:xfrm>
        </p:grpSpPr>
        <p:sp>
          <p:nvSpPr>
            <p:cNvPr id="1409" name="Google Shape;1409;p106"/>
            <p:cNvSpPr/>
            <p:nvPr/>
          </p:nvSpPr>
          <p:spPr>
            <a:xfrm>
              <a:off x="1055550" y="2381475"/>
              <a:ext cx="260800" cy="254125"/>
            </a:xfrm>
            <a:custGeom>
              <a:rect b="b" l="l" r="r" t="t"/>
              <a:pathLst>
                <a:path extrusionOk="0" h="10165" w="10432">
                  <a:moveTo>
                    <a:pt x="7307" y="1049"/>
                  </a:moveTo>
                  <a:cubicBezTo>
                    <a:pt x="7324" y="1049"/>
                    <a:pt x="7342" y="1049"/>
                    <a:pt x="7359" y="1049"/>
                  </a:cubicBezTo>
                  <a:cubicBezTo>
                    <a:pt x="9574" y="1049"/>
                    <a:pt x="10026" y="4097"/>
                    <a:pt x="8288" y="5169"/>
                  </a:cubicBezTo>
                  <a:cubicBezTo>
                    <a:pt x="7928" y="5393"/>
                    <a:pt x="7545" y="5493"/>
                    <a:pt x="7169" y="5493"/>
                  </a:cubicBezTo>
                  <a:cubicBezTo>
                    <a:pt x="6027" y="5493"/>
                    <a:pt x="4954" y="4571"/>
                    <a:pt x="4811" y="3407"/>
                  </a:cubicBezTo>
                  <a:cubicBezTo>
                    <a:pt x="4646" y="1949"/>
                    <a:pt x="5967" y="1049"/>
                    <a:pt x="7307" y="1049"/>
                  </a:cubicBezTo>
                  <a:close/>
                  <a:moveTo>
                    <a:pt x="4144" y="6241"/>
                  </a:moveTo>
                  <a:lnTo>
                    <a:pt x="4168" y="6265"/>
                  </a:lnTo>
                  <a:cubicBezTo>
                    <a:pt x="4215" y="6312"/>
                    <a:pt x="4263" y="6360"/>
                    <a:pt x="4311" y="6384"/>
                  </a:cubicBezTo>
                  <a:cubicBezTo>
                    <a:pt x="3596" y="7384"/>
                    <a:pt x="2715" y="8503"/>
                    <a:pt x="1643" y="9027"/>
                  </a:cubicBezTo>
                  <a:cubicBezTo>
                    <a:pt x="1501" y="8884"/>
                    <a:pt x="1382" y="8741"/>
                    <a:pt x="1239" y="8622"/>
                  </a:cubicBezTo>
                  <a:cubicBezTo>
                    <a:pt x="2025" y="7622"/>
                    <a:pt x="3120" y="6955"/>
                    <a:pt x="4144" y="6241"/>
                  </a:cubicBezTo>
                  <a:close/>
                  <a:moveTo>
                    <a:pt x="7444" y="0"/>
                  </a:moveTo>
                  <a:cubicBezTo>
                    <a:pt x="7416" y="0"/>
                    <a:pt x="7387" y="1"/>
                    <a:pt x="7359" y="1"/>
                  </a:cubicBezTo>
                  <a:cubicBezTo>
                    <a:pt x="5454" y="1"/>
                    <a:pt x="3882" y="1192"/>
                    <a:pt x="3787" y="3145"/>
                  </a:cubicBezTo>
                  <a:cubicBezTo>
                    <a:pt x="3739" y="3550"/>
                    <a:pt x="3811" y="3978"/>
                    <a:pt x="3930" y="4359"/>
                  </a:cubicBezTo>
                  <a:cubicBezTo>
                    <a:pt x="3906" y="4645"/>
                    <a:pt x="3834" y="4931"/>
                    <a:pt x="3787" y="5241"/>
                  </a:cubicBezTo>
                  <a:cubicBezTo>
                    <a:pt x="2477" y="6169"/>
                    <a:pt x="1048" y="7027"/>
                    <a:pt x="119" y="8384"/>
                  </a:cubicBezTo>
                  <a:cubicBezTo>
                    <a:pt x="0" y="8598"/>
                    <a:pt x="48" y="8837"/>
                    <a:pt x="215" y="9027"/>
                  </a:cubicBezTo>
                  <a:cubicBezTo>
                    <a:pt x="500" y="9360"/>
                    <a:pt x="834" y="9694"/>
                    <a:pt x="1143" y="10003"/>
                  </a:cubicBezTo>
                  <a:cubicBezTo>
                    <a:pt x="1251" y="10111"/>
                    <a:pt x="1385" y="10164"/>
                    <a:pt x="1525" y="10164"/>
                  </a:cubicBezTo>
                  <a:cubicBezTo>
                    <a:pt x="1572" y="10164"/>
                    <a:pt x="1620" y="10158"/>
                    <a:pt x="1667" y="10146"/>
                  </a:cubicBezTo>
                  <a:cubicBezTo>
                    <a:pt x="3334" y="9503"/>
                    <a:pt x="4501" y="7860"/>
                    <a:pt x="5549" y="6479"/>
                  </a:cubicBezTo>
                  <a:cubicBezTo>
                    <a:pt x="5716" y="6431"/>
                    <a:pt x="5859" y="6360"/>
                    <a:pt x="6002" y="6265"/>
                  </a:cubicBezTo>
                  <a:cubicBezTo>
                    <a:pt x="6409" y="6385"/>
                    <a:pt x="6835" y="6449"/>
                    <a:pt x="7262" y="6449"/>
                  </a:cubicBezTo>
                  <a:cubicBezTo>
                    <a:pt x="7510" y="6449"/>
                    <a:pt x="7757" y="6427"/>
                    <a:pt x="8002" y="6384"/>
                  </a:cubicBezTo>
                  <a:cubicBezTo>
                    <a:pt x="9598" y="6122"/>
                    <a:pt x="10431" y="4431"/>
                    <a:pt x="10383" y="2954"/>
                  </a:cubicBezTo>
                  <a:cubicBezTo>
                    <a:pt x="10383" y="1316"/>
                    <a:pt x="9050" y="0"/>
                    <a:pt x="74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06"/>
            <p:cNvSpPr/>
            <p:nvPr/>
          </p:nvSpPr>
          <p:spPr>
            <a:xfrm>
              <a:off x="1191575" y="2417375"/>
              <a:ext cx="67625" cy="44375"/>
            </a:xfrm>
            <a:custGeom>
              <a:rect b="b" l="l" r="r" t="t"/>
              <a:pathLst>
                <a:path extrusionOk="0" h="1775" w="2705">
                  <a:moveTo>
                    <a:pt x="1518" y="1"/>
                  </a:moveTo>
                  <a:cubicBezTo>
                    <a:pt x="1317" y="1"/>
                    <a:pt x="1114" y="39"/>
                    <a:pt x="918" y="113"/>
                  </a:cubicBezTo>
                  <a:cubicBezTo>
                    <a:pt x="370" y="304"/>
                    <a:pt x="13" y="828"/>
                    <a:pt x="13" y="1399"/>
                  </a:cubicBezTo>
                  <a:cubicBezTo>
                    <a:pt x="1" y="1649"/>
                    <a:pt x="191" y="1774"/>
                    <a:pt x="388" y="1774"/>
                  </a:cubicBezTo>
                  <a:cubicBezTo>
                    <a:pt x="584" y="1774"/>
                    <a:pt x="787" y="1649"/>
                    <a:pt x="799" y="1399"/>
                  </a:cubicBezTo>
                  <a:cubicBezTo>
                    <a:pt x="814" y="990"/>
                    <a:pt x="1143" y="778"/>
                    <a:pt x="1487" y="778"/>
                  </a:cubicBezTo>
                  <a:cubicBezTo>
                    <a:pt x="1663" y="778"/>
                    <a:pt x="1844" y="834"/>
                    <a:pt x="1989" y="947"/>
                  </a:cubicBezTo>
                  <a:cubicBezTo>
                    <a:pt x="2069" y="1009"/>
                    <a:pt x="2147" y="1036"/>
                    <a:pt x="2218" y="1036"/>
                  </a:cubicBezTo>
                  <a:cubicBezTo>
                    <a:pt x="2526" y="1036"/>
                    <a:pt x="2704" y="532"/>
                    <a:pt x="2394" y="280"/>
                  </a:cubicBezTo>
                  <a:cubicBezTo>
                    <a:pt x="2134" y="92"/>
                    <a:pt x="1829" y="1"/>
                    <a:pt x="1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106"/>
          <p:cNvSpPr/>
          <p:nvPr/>
        </p:nvSpPr>
        <p:spPr>
          <a:xfrm>
            <a:off x="3304700" y="1834559"/>
            <a:ext cx="512365" cy="462718"/>
          </a:xfrm>
          <a:custGeom>
            <a:rect b="b" l="l" r="r" t="t"/>
            <a:pathLst>
              <a:path extrusionOk="0" h="8733" w="9670">
                <a:moveTo>
                  <a:pt x="4973" y="921"/>
                </a:moveTo>
                <a:cubicBezTo>
                  <a:pt x="6002" y="921"/>
                  <a:pt x="7066" y="1160"/>
                  <a:pt x="7764" y="1842"/>
                </a:cubicBezTo>
                <a:cubicBezTo>
                  <a:pt x="8526" y="2651"/>
                  <a:pt x="8669" y="3842"/>
                  <a:pt x="8145" y="4795"/>
                </a:cubicBezTo>
                <a:cubicBezTo>
                  <a:pt x="7532" y="5922"/>
                  <a:pt x="6278" y="6179"/>
                  <a:pt x="5093" y="6179"/>
                </a:cubicBezTo>
                <a:cubicBezTo>
                  <a:pt x="4851" y="6179"/>
                  <a:pt x="4612" y="6168"/>
                  <a:pt x="4382" y="6152"/>
                </a:cubicBezTo>
                <a:cubicBezTo>
                  <a:pt x="4335" y="6140"/>
                  <a:pt x="4293" y="6134"/>
                  <a:pt x="4251" y="6134"/>
                </a:cubicBezTo>
                <a:cubicBezTo>
                  <a:pt x="4210" y="6134"/>
                  <a:pt x="4168" y="6140"/>
                  <a:pt x="4120" y="6152"/>
                </a:cubicBezTo>
                <a:cubicBezTo>
                  <a:pt x="4025" y="6152"/>
                  <a:pt x="3930" y="6200"/>
                  <a:pt x="3858" y="6295"/>
                </a:cubicBezTo>
                <a:cubicBezTo>
                  <a:pt x="3263" y="6700"/>
                  <a:pt x="2644" y="7152"/>
                  <a:pt x="2025" y="7533"/>
                </a:cubicBezTo>
                <a:cubicBezTo>
                  <a:pt x="1953" y="6819"/>
                  <a:pt x="1953" y="6081"/>
                  <a:pt x="1953" y="5366"/>
                </a:cubicBezTo>
                <a:cubicBezTo>
                  <a:pt x="1953" y="5247"/>
                  <a:pt x="1906" y="5128"/>
                  <a:pt x="1834" y="5057"/>
                </a:cubicBezTo>
                <a:cubicBezTo>
                  <a:pt x="1382" y="4176"/>
                  <a:pt x="1358" y="3152"/>
                  <a:pt x="1739" y="2247"/>
                </a:cubicBezTo>
                <a:cubicBezTo>
                  <a:pt x="2072" y="1508"/>
                  <a:pt x="2858" y="1199"/>
                  <a:pt x="3596" y="1056"/>
                </a:cubicBezTo>
                <a:cubicBezTo>
                  <a:pt x="4021" y="973"/>
                  <a:pt x="4493" y="921"/>
                  <a:pt x="4973" y="921"/>
                </a:cubicBezTo>
                <a:close/>
                <a:moveTo>
                  <a:pt x="4990" y="1"/>
                </a:moveTo>
                <a:cubicBezTo>
                  <a:pt x="4202" y="1"/>
                  <a:pt x="3426" y="123"/>
                  <a:pt x="2787" y="318"/>
                </a:cubicBezTo>
                <a:cubicBezTo>
                  <a:pt x="620" y="961"/>
                  <a:pt x="0" y="3699"/>
                  <a:pt x="1024" y="5533"/>
                </a:cubicBezTo>
                <a:cubicBezTo>
                  <a:pt x="1001" y="6486"/>
                  <a:pt x="1048" y="7438"/>
                  <a:pt x="1167" y="8391"/>
                </a:cubicBezTo>
                <a:cubicBezTo>
                  <a:pt x="1237" y="8600"/>
                  <a:pt x="1434" y="8733"/>
                  <a:pt x="1638" y="8733"/>
                </a:cubicBezTo>
                <a:cubicBezTo>
                  <a:pt x="1712" y="8733"/>
                  <a:pt x="1788" y="8715"/>
                  <a:pt x="1858" y="8676"/>
                </a:cubicBezTo>
                <a:cubicBezTo>
                  <a:pt x="2715" y="8176"/>
                  <a:pt x="3549" y="7652"/>
                  <a:pt x="4359" y="7081"/>
                </a:cubicBezTo>
                <a:cubicBezTo>
                  <a:pt x="4588" y="7099"/>
                  <a:pt x="4819" y="7109"/>
                  <a:pt x="5051" y="7109"/>
                </a:cubicBezTo>
                <a:cubicBezTo>
                  <a:pt x="6623" y="7109"/>
                  <a:pt x="8193" y="6643"/>
                  <a:pt x="9002" y="5128"/>
                </a:cubicBezTo>
                <a:cubicBezTo>
                  <a:pt x="9669" y="3795"/>
                  <a:pt x="9407" y="2151"/>
                  <a:pt x="8312" y="1104"/>
                </a:cubicBezTo>
                <a:cubicBezTo>
                  <a:pt x="7497" y="303"/>
                  <a:pt x="6228" y="1"/>
                  <a:pt x="49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06"/>
          <p:cNvSpPr txBox="1"/>
          <p:nvPr/>
        </p:nvSpPr>
        <p:spPr>
          <a:xfrm>
            <a:off x="1021600" y="1793068"/>
            <a:ext cx="705900" cy="5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A)</a:t>
            </a:r>
            <a:endParaRPr b="1" sz="2100">
              <a:solidFill>
                <a:schemeClr val="accent2"/>
              </a:solidFill>
              <a:latin typeface="Concert One"/>
              <a:ea typeface="Concert One"/>
              <a:cs typeface="Concert One"/>
              <a:sym typeface="Concert One"/>
            </a:endParaRPr>
          </a:p>
        </p:txBody>
      </p:sp>
      <p:sp>
        <p:nvSpPr>
          <p:cNvPr id="1413" name="Google Shape;1413;p106"/>
          <p:cNvSpPr txBox="1"/>
          <p:nvPr/>
        </p:nvSpPr>
        <p:spPr>
          <a:xfrm>
            <a:off x="2598800" y="1793068"/>
            <a:ext cx="705900" cy="5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B</a:t>
            </a:r>
            <a:r>
              <a:rPr b="1" lang="en" sz="2100">
                <a:solidFill>
                  <a:schemeClr val="accent2"/>
                </a:solidFill>
                <a:latin typeface="Concert One"/>
                <a:ea typeface="Concert One"/>
                <a:cs typeface="Concert One"/>
                <a:sym typeface="Concert One"/>
              </a:rPr>
              <a:t>)</a:t>
            </a:r>
            <a:endParaRPr b="1" sz="2100">
              <a:solidFill>
                <a:schemeClr val="accent2"/>
              </a:solidFill>
              <a:latin typeface="Concert One"/>
              <a:ea typeface="Concert One"/>
              <a:cs typeface="Concert One"/>
              <a:sym typeface="Concert One"/>
            </a:endParaRPr>
          </a:p>
        </p:txBody>
      </p:sp>
      <p:sp>
        <p:nvSpPr>
          <p:cNvPr id="1414" name="Google Shape;1414;p106"/>
          <p:cNvSpPr txBox="1"/>
          <p:nvPr/>
        </p:nvSpPr>
        <p:spPr>
          <a:xfrm>
            <a:off x="1021600" y="3287543"/>
            <a:ext cx="705900" cy="5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C</a:t>
            </a:r>
            <a:r>
              <a:rPr b="1" lang="en" sz="2100">
                <a:solidFill>
                  <a:schemeClr val="accent2"/>
                </a:solidFill>
                <a:latin typeface="Concert One"/>
                <a:ea typeface="Concert One"/>
                <a:cs typeface="Concert One"/>
                <a:sym typeface="Concert One"/>
              </a:rPr>
              <a:t>)</a:t>
            </a:r>
            <a:endParaRPr b="1" sz="2100">
              <a:solidFill>
                <a:schemeClr val="accent2"/>
              </a:solidFill>
              <a:latin typeface="Concert One"/>
              <a:ea typeface="Concert One"/>
              <a:cs typeface="Concert One"/>
              <a:sym typeface="Concert One"/>
            </a:endParaRPr>
          </a:p>
        </p:txBody>
      </p:sp>
      <p:sp>
        <p:nvSpPr>
          <p:cNvPr id="1415" name="Google Shape;1415;p106"/>
          <p:cNvSpPr txBox="1"/>
          <p:nvPr/>
        </p:nvSpPr>
        <p:spPr>
          <a:xfrm>
            <a:off x="2598800" y="3287543"/>
            <a:ext cx="705900" cy="5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D</a:t>
            </a:r>
            <a:r>
              <a:rPr b="1" lang="en" sz="2100">
                <a:solidFill>
                  <a:schemeClr val="accent2"/>
                </a:solidFill>
                <a:latin typeface="Concert One"/>
                <a:ea typeface="Concert One"/>
                <a:cs typeface="Concert One"/>
                <a:sym typeface="Concert One"/>
              </a:rPr>
              <a:t>)</a:t>
            </a:r>
            <a:endParaRPr b="1" sz="2100">
              <a:solidFill>
                <a:schemeClr val="accent2"/>
              </a:solidFill>
              <a:latin typeface="Concert One"/>
              <a:ea typeface="Concert One"/>
              <a:cs typeface="Concert One"/>
              <a:sym typeface="Concert One"/>
            </a:endParaRPr>
          </a:p>
        </p:txBody>
      </p:sp>
      <p:sp>
        <p:nvSpPr>
          <p:cNvPr id="1416" name="Google Shape;1416;p106"/>
          <p:cNvSpPr txBox="1"/>
          <p:nvPr/>
        </p:nvSpPr>
        <p:spPr>
          <a:xfrm>
            <a:off x="5399716" y="998343"/>
            <a:ext cx="705900" cy="5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A)</a:t>
            </a:r>
            <a:endParaRPr b="1" sz="2100">
              <a:solidFill>
                <a:schemeClr val="accent2"/>
              </a:solidFill>
              <a:latin typeface="Concert One"/>
              <a:ea typeface="Concert One"/>
              <a:cs typeface="Concert One"/>
              <a:sym typeface="Concert One"/>
            </a:endParaRPr>
          </a:p>
        </p:txBody>
      </p:sp>
      <p:sp>
        <p:nvSpPr>
          <p:cNvPr id="1417" name="Google Shape;1417;p106"/>
          <p:cNvSpPr txBox="1"/>
          <p:nvPr/>
        </p:nvSpPr>
        <p:spPr>
          <a:xfrm>
            <a:off x="5399716" y="1911593"/>
            <a:ext cx="705900" cy="5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B)</a:t>
            </a:r>
            <a:endParaRPr b="1" sz="2100">
              <a:solidFill>
                <a:schemeClr val="accent2"/>
              </a:solidFill>
              <a:latin typeface="Concert One"/>
              <a:ea typeface="Concert One"/>
              <a:cs typeface="Concert One"/>
              <a:sym typeface="Concert One"/>
            </a:endParaRPr>
          </a:p>
        </p:txBody>
      </p:sp>
      <p:sp>
        <p:nvSpPr>
          <p:cNvPr id="1418" name="Google Shape;1418;p106"/>
          <p:cNvSpPr txBox="1"/>
          <p:nvPr/>
        </p:nvSpPr>
        <p:spPr>
          <a:xfrm>
            <a:off x="5399716" y="2824843"/>
            <a:ext cx="705900" cy="5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C)</a:t>
            </a:r>
            <a:endParaRPr b="1" sz="2100">
              <a:solidFill>
                <a:schemeClr val="accent2"/>
              </a:solidFill>
              <a:latin typeface="Concert One"/>
              <a:ea typeface="Concert One"/>
              <a:cs typeface="Concert One"/>
              <a:sym typeface="Concert One"/>
            </a:endParaRPr>
          </a:p>
        </p:txBody>
      </p:sp>
      <p:sp>
        <p:nvSpPr>
          <p:cNvPr id="1419" name="Google Shape;1419;p106"/>
          <p:cNvSpPr txBox="1"/>
          <p:nvPr/>
        </p:nvSpPr>
        <p:spPr>
          <a:xfrm>
            <a:off x="5399716" y="3738093"/>
            <a:ext cx="705900" cy="5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D)</a:t>
            </a:r>
            <a:endParaRPr b="1" sz="2100">
              <a:solidFill>
                <a:schemeClr val="accent2"/>
              </a:solidFill>
              <a:latin typeface="Concert One"/>
              <a:ea typeface="Concert One"/>
              <a:cs typeface="Concert One"/>
              <a:sym typeface="Concert One"/>
            </a:endParaRPr>
          </a:p>
        </p:txBody>
      </p:sp>
      <p:sp>
        <p:nvSpPr>
          <p:cNvPr id="1420" name="Google Shape;1420;p106"/>
          <p:cNvSpPr txBox="1"/>
          <p:nvPr/>
        </p:nvSpPr>
        <p:spPr>
          <a:xfrm>
            <a:off x="6091291" y="833174"/>
            <a:ext cx="19089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Jupiter</a:t>
            </a:r>
            <a:endParaRPr b="1" sz="2100">
              <a:solidFill>
                <a:schemeClr val="accent2"/>
              </a:solidFill>
              <a:latin typeface="Concert One"/>
              <a:ea typeface="Concert One"/>
              <a:cs typeface="Concert One"/>
              <a:sym typeface="Concert One"/>
            </a:endParaRPr>
          </a:p>
        </p:txBody>
      </p:sp>
      <p:sp>
        <p:nvSpPr>
          <p:cNvPr id="1421" name="Google Shape;1421;p106"/>
          <p:cNvSpPr txBox="1"/>
          <p:nvPr/>
        </p:nvSpPr>
        <p:spPr>
          <a:xfrm>
            <a:off x="6091291" y="1146414"/>
            <a:ext cx="1908900" cy="56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Jupiter is the biggest planet</a:t>
            </a:r>
            <a:endParaRPr>
              <a:solidFill>
                <a:schemeClr val="dk1"/>
              </a:solidFill>
              <a:latin typeface="Roboto Mono Medium"/>
              <a:ea typeface="Roboto Mono Medium"/>
              <a:cs typeface="Roboto Mono Medium"/>
              <a:sym typeface="Roboto Mono Medium"/>
            </a:endParaRPr>
          </a:p>
        </p:txBody>
      </p:sp>
      <p:sp>
        <p:nvSpPr>
          <p:cNvPr id="1422" name="Google Shape;1422;p106"/>
          <p:cNvSpPr txBox="1"/>
          <p:nvPr/>
        </p:nvSpPr>
        <p:spPr>
          <a:xfrm>
            <a:off x="6091289" y="2654257"/>
            <a:ext cx="1908900" cy="39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Mars</a:t>
            </a:r>
            <a:endParaRPr b="1" sz="2100">
              <a:solidFill>
                <a:schemeClr val="accent2"/>
              </a:solidFill>
              <a:latin typeface="Concert One"/>
              <a:ea typeface="Concert One"/>
              <a:cs typeface="Concert One"/>
              <a:sym typeface="Concert One"/>
            </a:endParaRPr>
          </a:p>
        </p:txBody>
      </p:sp>
      <p:sp>
        <p:nvSpPr>
          <p:cNvPr id="1423" name="Google Shape;1423;p106"/>
          <p:cNvSpPr txBox="1"/>
          <p:nvPr/>
        </p:nvSpPr>
        <p:spPr>
          <a:xfrm>
            <a:off x="6091289" y="2968432"/>
            <a:ext cx="19089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Mars is actually a cold place</a:t>
            </a:r>
            <a:endParaRPr>
              <a:solidFill>
                <a:schemeClr val="dk1"/>
              </a:solidFill>
              <a:latin typeface="Roboto Mono Medium"/>
              <a:ea typeface="Roboto Mono Medium"/>
              <a:cs typeface="Roboto Mono Medium"/>
              <a:sym typeface="Roboto Mono Medium"/>
            </a:endParaRPr>
          </a:p>
        </p:txBody>
      </p:sp>
      <p:sp>
        <p:nvSpPr>
          <p:cNvPr id="1424" name="Google Shape;1424;p106"/>
          <p:cNvSpPr txBox="1"/>
          <p:nvPr/>
        </p:nvSpPr>
        <p:spPr>
          <a:xfrm>
            <a:off x="6091291" y="1741007"/>
            <a:ext cx="19089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Neptune</a:t>
            </a:r>
            <a:endParaRPr b="1" sz="2100">
              <a:solidFill>
                <a:schemeClr val="accent2"/>
              </a:solidFill>
              <a:latin typeface="Concert One"/>
              <a:ea typeface="Concert One"/>
              <a:cs typeface="Concert One"/>
              <a:sym typeface="Concert One"/>
            </a:endParaRPr>
          </a:p>
        </p:txBody>
      </p:sp>
      <p:sp>
        <p:nvSpPr>
          <p:cNvPr id="1425" name="Google Shape;1425;p106"/>
          <p:cNvSpPr txBox="1"/>
          <p:nvPr/>
        </p:nvSpPr>
        <p:spPr>
          <a:xfrm>
            <a:off x="6091291" y="2055182"/>
            <a:ext cx="19089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Neptune is far from the Sun</a:t>
            </a:r>
            <a:endParaRPr>
              <a:solidFill>
                <a:schemeClr val="dk1"/>
              </a:solidFill>
              <a:latin typeface="Roboto Mono Medium"/>
              <a:ea typeface="Roboto Mono Medium"/>
              <a:cs typeface="Roboto Mono Medium"/>
              <a:sym typeface="Roboto Mono Medium"/>
            </a:endParaRPr>
          </a:p>
        </p:txBody>
      </p:sp>
      <p:sp>
        <p:nvSpPr>
          <p:cNvPr id="1426" name="Google Shape;1426;p106"/>
          <p:cNvSpPr txBox="1"/>
          <p:nvPr/>
        </p:nvSpPr>
        <p:spPr>
          <a:xfrm>
            <a:off x="6091290" y="3567520"/>
            <a:ext cx="19089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Mercury</a:t>
            </a:r>
            <a:endParaRPr b="1" sz="2100">
              <a:solidFill>
                <a:schemeClr val="accent2"/>
              </a:solidFill>
              <a:latin typeface="Concert One"/>
              <a:ea typeface="Concert One"/>
              <a:cs typeface="Concert One"/>
              <a:sym typeface="Concert One"/>
            </a:endParaRPr>
          </a:p>
        </p:txBody>
      </p:sp>
      <p:sp>
        <p:nvSpPr>
          <p:cNvPr id="1427" name="Google Shape;1427;p106"/>
          <p:cNvSpPr txBox="1"/>
          <p:nvPr/>
        </p:nvSpPr>
        <p:spPr>
          <a:xfrm>
            <a:off x="6091290" y="3881694"/>
            <a:ext cx="19089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Mercury is the</a:t>
            </a:r>
            <a:endParaRPr>
              <a:solidFill>
                <a:schemeClr val="dk1"/>
              </a:solidFill>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Smallest planet</a:t>
            </a:r>
            <a:endParaRPr>
              <a:solidFill>
                <a:schemeClr val="dk1"/>
              </a:solidFill>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08"/>
                                        </p:tgtEl>
                                        <p:attrNameLst>
                                          <p:attrName>style.visibility</p:attrName>
                                        </p:attrNameLst>
                                      </p:cBhvr>
                                      <p:to>
                                        <p:strVal val="visible"/>
                                      </p:to>
                                    </p:set>
                                    <p:animEffect filter="fade" transition="in">
                                      <p:cBhvr>
                                        <p:cTn dur="1000"/>
                                        <p:tgtEl>
                                          <p:spTgt spid="140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11"/>
                                        </p:tgtEl>
                                        <p:attrNameLst>
                                          <p:attrName>style.visibility</p:attrName>
                                        </p:attrNameLst>
                                      </p:cBhvr>
                                      <p:to>
                                        <p:strVal val="visible"/>
                                      </p:to>
                                    </p:set>
                                    <p:animEffect filter="fade" transition="in">
                                      <p:cBhvr>
                                        <p:cTn dur="1000"/>
                                        <p:tgtEl>
                                          <p:spTgt spid="141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06"/>
                                        </p:tgtEl>
                                        <p:attrNameLst>
                                          <p:attrName>style.visibility</p:attrName>
                                        </p:attrNameLst>
                                      </p:cBhvr>
                                      <p:to>
                                        <p:strVal val="visible"/>
                                      </p:to>
                                    </p:set>
                                    <p:animEffect filter="fade" transition="in">
                                      <p:cBhvr>
                                        <p:cTn dur="1000"/>
                                        <p:tgtEl>
                                          <p:spTgt spid="140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07"/>
                                        </p:tgtEl>
                                        <p:attrNameLst>
                                          <p:attrName>style.visibility</p:attrName>
                                        </p:attrNameLst>
                                      </p:cBhvr>
                                      <p:to>
                                        <p:strVal val="visible"/>
                                      </p:to>
                                    </p:set>
                                    <p:animEffect filter="fade" transition="in">
                                      <p:cBhvr>
                                        <p:cTn dur="1000"/>
                                        <p:tgtEl>
                                          <p:spTgt spid="1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grpSp>
        <p:nvGrpSpPr>
          <p:cNvPr id="1432" name="Google Shape;1432;p107"/>
          <p:cNvGrpSpPr/>
          <p:nvPr/>
        </p:nvGrpSpPr>
        <p:grpSpPr>
          <a:xfrm rot="1299773">
            <a:off x="5938417" y="2669697"/>
            <a:ext cx="421380" cy="627379"/>
            <a:chOff x="1611400" y="4264325"/>
            <a:chExt cx="204725" cy="304875"/>
          </a:xfrm>
        </p:grpSpPr>
        <p:sp>
          <p:nvSpPr>
            <p:cNvPr id="1433" name="Google Shape;1433;p107"/>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07"/>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107"/>
          <p:cNvSpPr txBox="1"/>
          <p:nvPr>
            <p:ph type="title"/>
          </p:nvPr>
        </p:nvSpPr>
        <p:spPr>
          <a:xfrm>
            <a:off x="1761575" y="711175"/>
            <a:ext cx="5620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Assignment</a:t>
            </a:r>
            <a:endParaRPr/>
          </a:p>
        </p:txBody>
      </p:sp>
      <p:pic>
        <p:nvPicPr>
          <p:cNvPr id="1436" name="Google Shape;1436;p107"/>
          <p:cNvPicPr preferRelativeResize="0"/>
          <p:nvPr/>
        </p:nvPicPr>
        <p:blipFill>
          <a:blip r:embed="rId3">
            <a:alphaModFix/>
          </a:blip>
          <a:stretch>
            <a:fillRect/>
          </a:stretch>
        </p:blipFill>
        <p:spPr>
          <a:xfrm rot="-668990">
            <a:off x="3208127" y="1360455"/>
            <a:ext cx="2558896" cy="2763791"/>
          </a:xfrm>
          <a:prstGeom prst="rect">
            <a:avLst/>
          </a:prstGeom>
          <a:noFill/>
          <a:ln>
            <a:noFill/>
          </a:ln>
        </p:spPr>
      </p:pic>
      <p:sp>
        <p:nvSpPr>
          <p:cNvPr id="1437" name="Google Shape;1437;p107"/>
          <p:cNvSpPr txBox="1"/>
          <p:nvPr>
            <p:ph idx="4294967295" type="subTitle"/>
          </p:nvPr>
        </p:nvSpPr>
        <p:spPr>
          <a:xfrm rot="-668771">
            <a:off x="3548352" y="2412859"/>
            <a:ext cx="2017455" cy="1385743"/>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rPr>
              <a:t>Which planet </a:t>
            </a:r>
            <a:r>
              <a:rPr lang="en" sz="1600">
                <a:solidFill>
                  <a:schemeClr val="dk2"/>
                </a:solidFill>
              </a:rPr>
              <a:t>has a beautiful name and is the second one from the Sun</a:t>
            </a:r>
            <a:endParaRPr sz="1600">
              <a:solidFill>
                <a:schemeClr val="dk2"/>
              </a:solidFill>
            </a:endParaRPr>
          </a:p>
          <a:p>
            <a:pPr indent="0" lvl="0" marL="0" rtl="0" algn="l">
              <a:spcBef>
                <a:spcPts val="0"/>
              </a:spcBef>
              <a:spcAft>
                <a:spcPts val="1600"/>
              </a:spcAft>
              <a:buNone/>
            </a:pPr>
            <a:r>
              <a:t/>
            </a:r>
            <a:endParaRPr sz="16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32"/>
                                        </p:tgtEl>
                                        <p:attrNameLst>
                                          <p:attrName>style.visibility</p:attrName>
                                        </p:attrNameLst>
                                      </p:cBhvr>
                                      <p:to>
                                        <p:strVal val="visible"/>
                                      </p:to>
                                    </p:set>
                                    <p:animEffect filter="fade" transition="in">
                                      <p:cBhvr>
                                        <p:cTn dur="1000"/>
                                        <p:tgtEl>
                                          <p:spTgt spid="1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08"/>
          <p:cNvSpPr txBox="1"/>
          <p:nvPr>
            <p:ph type="title"/>
          </p:nvPr>
        </p:nvSpPr>
        <p:spPr>
          <a:xfrm>
            <a:off x="1344124" y="3330950"/>
            <a:ext cx="20445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1443" name="Google Shape;1443;p108"/>
          <p:cNvSpPr txBox="1"/>
          <p:nvPr>
            <p:ph idx="1" type="subTitle"/>
          </p:nvPr>
        </p:nvSpPr>
        <p:spPr>
          <a:xfrm>
            <a:off x="1344150" y="3693775"/>
            <a:ext cx="2044500" cy="75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444" name="Google Shape;1444;p108"/>
          <p:cNvSpPr txBox="1"/>
          <p:nvPr>
            <p:ph idx="2" type="title"/>
          </p:nvPr>
        </p:nvSpPr>
        <p:spPr>
          <a:xfrm>
            <a:off x="5755376" y="3330950"/>
            <a:ext cx="20445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Kaliyah Harris</a:t>
            </a:r>
            <a:endParaRPr/>
          </a:p>
        </p:txBody>
      </p:sp>
      <p:sp>
        <p:nvSpPr>
          <p:cNvPr id="1445" name="Google Shape;1445;p108"/>
          <p:cNvSpPr txBox="1"/>
          <p:nvPr>
            <p:ph idx="3" type="subTitle"/>
          </p:nvPr>
        </p:nvSpPr>
        <p:spPr>
          <a:xfrm>
            <a:off x="5755375" y="3693775"/>
            <a:ext cx="2044500" cy="75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446" name="Google Shape;1446;p108"/>
          <p:cNvSpPr txBox="1"/>
          <p:nvPr>
            <p:ph idx="4" type="title"/>
          </p:nvPr>
        </p:nvSpPr>
        <p:spPr>
          <a:xfrm>
            <a:off x="1002325" y="711175"/>
            <a:ext cx="2666700" cy="5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teachers</a:t>
            </a:r>
            <a:endParaRPr/>
          </a:p>
        </p:txBody>
      </p:sp>
      <p:pic>
        <p:nvPicPr>
          <p:cNvPr id="1447" name="Google Shape;1447;p108"/>
          <p:cNvPicPr preferRelativeResize="0"/>
          <p:nvPr/>
        </p:nvPicPr>
        <p:blipFill rotWithShape="1">
          <a:blip r:embed="rId3">
            <a:alphaModFix/>
          </a:blip>
          <a:srcRect b="0" l="24468" r="998" t="0"/>
          <a:stretch/>
        </p:blipFill>
        <p:spPr>
          <a:xfrm rot="460543">
            <a:off x="5950325" y="1499573"/>
            <a:ext cx="1795177" cy="1605326"/>
          </a:xfrm>
          <a:prstGeom prst="rect">
            <a:avLst/>
          </a:prstGeom>
          <a:noFill/>
          <a:ln>
            <a:noFill/>
          </a:ln>
          <a:effectLst>
            <a:outerShdw blurRad="57150" rotWithShape="0" algn="bl" dir="5400000" dist="19050">
              <a:srgbClr val="000000">
                <a:alpha val="50000"/>
              </a:srgbClr>
            </a:outerShdw>
          </a:effectLst>
        </p:spPr>
      </p:pic>
      <p:pic>
        <p:nvPicPr>
          <p:cNvPr id="1448" name="Google Shape;1448;p108"/>
          <p:cNvPicPr preferRelativeResize="0"/>
          <p:nvPr/>
        </p:nvPicPr>
        <p:blipFill rotWithShape="1">
          <a:blip r:embed="rId4">
            <a:alphaModFix/>
          </a:blip>
          <a:srcRect b="12275" l="5512" r="32960" t="5175"/>
          <a:stretch/>
        </p:blipFill>
        <p:spPr>
          <a:xfrm rot="-376332">
            <a:off x="1438087" y="1498398"/>
            <a:ext cx="1795178" cy="1607673"/>
          </a:xfrm>
          <a:prstGeom prst="rect">
            <a:avLst/>
          </a:prstGeom>
          <a:noFill/>
          <a:ln>
            <a:noFill/>
          </a:ln>
          <a:effectLst>
            <a:outerShdw blurRad="57150" rotWithShape="0" algn="bl" dir="5400000" dist="19050">
              <a:srgbClr val="000000">
                <a:alpha val="50000"/>
              </a:srgbClr>
            </a:outerShdw>
          </a:effectLst>
        </p:spPr>
      </p:pic>
      <p:sp>
        <p:nvSpPr>
          <p:cNvPr id="1449" name="Google Shape;1449;p108"/>
          <p:cNvSpPr/>
          <p:nvPr/>
        </p:nvSpPr>
        <p:spPr>
          <a:xfrm rot="1283795">
            <a:off x="2714969" y="1387670"/>
            <a:ext cx="647423" cy="266325"/>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50" name="Google Shape;1450;p108"/>
          <p:cNvSpPr/>
          <p:nvPr/>
        </p:nvSpPr>
        <p:spPr>
          <a:xfrm rot="-2407913">
            <a:off x="5812803" y="1387664"/>
            <a:ext cx="647466" cy="266343"/>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48"/>
                                        </p:tgtEl>
                                        <p:attrNameLst>
                                          <p:attrName>style.visibility</p:attrName>
                                        </p:attrNameLst>
                                      </p:cBhvr>
                                      <p:to>
                                        <p:strVal val="visible"/>
                                      </p:to>
                                    </p:set>
                                    <p:animEffect filter="fade" transition="in">
                                      <p:cBhvr>
                                        <p:cTn dur="1000"/>
                                        <p:tgtEl>
                                          <p:spTgt spid="1448"/>
                                        </p:tgtEl>
                                      </p:cBhvr>
                                    </p:animEffect>
                                  </p:childTnLst>
                                </p:cTn>
                              </p:par>
                              <p:par>
                                <p:cTn fill="hold" nodeType="withEffect" presetClass="entr" presetID="10" presetSubtype="0">
                                  <p:stCondLst>
                                    <p:cond delay="0"/>
                                  </p:stCondLst>
                                  <p:childTnLst>
                                    <p:set>
                                      <p:cBhvr>
                                        <p:cTn dur="1" fill="hold">
                                          <p:stCondLst>
                                            <p:cond delay="0"/>
                                          </p:stCondLst>
                                        </p:cTn>
                                        <p:tgtEl>
                                          <p:spTgt spid="1449"/>
                                        </p:tgtEl>
                                        <p:attrNameLst>
                                          <p:attrName>style.visibility</p:attrName>
                                        </p:attrNameLst>
                                      </p:cBhvr>
                                      <p:to>
                                        <p:strVal val="visible"/>
                                      </p:to>
                                    </p:set>
                                    <p:animEffect filter="fade" transition="in">
                                      <p:cBhvr>
                                        <p:cTn dur="1000"/>
                                        <p:tgtEl>
                                          <p:spTgt spid="1449"/>
                                        </p:tgtEl>
                                      </p:cBhvr>
                                    </p:animEffect>
                                  </p:childTnLst>
                                </p:cTn>
                              </p:par>
                              <p:par>
                                <p:cTn fill="hold" nodeType="withEffect" presetClass="entr" presetID="10" presetSubtype="0">
                                  <p:stCondLst>
                                    <p:cond delay="0"/>
                                  </p:stCondLst>
                                  <p:childTnLst>
                                    <p:set>
                                      <p:cBhvr>
                                        <p:cTn dur="1" fill="hold">
                                          <p:stCondLst>
                                            <p:cond delay="0"/>
                                          </p:stCondLst>
                                        </p:cTn>
                                        <p:tgtEl>
                                          <p:spTgt spid="1447"/>
                                        </p:tgtEl>
                                        <p:attrNameLst>
                                          <p:attrName>style.visibility</p:attrName>
                                        </p:attrNameLst>
                                      </p:cBhvr>
                                      <p:to>
                                        <p:strVal val="visible"/>
                                      </p:to>
                                    </p:set>
                                    <p:animEffect filter="fade" transition="in">
                                      <p:cBhvr>
                                        <p:cTn dur="1000"/>
                                        <p:tgtEl>
                                          <p:spTgt spid="1447"/>
                                        </p:tgtEl>
                                      </p:cBhvr>
                                    </p:animEffect>
                                  </p:childTnLst>
                                </p:cTn>
                              </p:par>
                              <p:par>
                                <p:cTn fill="hold" nodeType="withEffect" presetClass="entr" presetID="10" presetSubtype="0">
                                  <p:stCondLst>
                                    <p:cond delay="0"/>
                                  </p:stCondLst>
                                  <p:childTnLst>
                                    <p:set>
                                      <p:cBhvr>
                                        <p:cTn dur="1" fill="hold">
                                          <p:stCondLst>
                                            <p:cond delay="0"/>
                                          </p:stCondLst>
                                        </p:cTn>
                                        <p:tgtEl>
                                          <p:spTgt spid="1450"/>
                                        </p:tgtEl>
                                        <p:attrNameLst>
                                          <p:attrName>style.visibility</p:attrName>
                                        </p:attrNameLst>
                                      </p:cBhvr>
                                      <p:to>
                                        <p:strVal val="visible"/>
                                      </p:to>
                                    </p:set>
                                    <p:animEffect filter="fade" transition="in">
                                      <p:cBhvr>
                                        <p:cTn dur="1000"/>
                                        <p:tgtEl>
                                          <p:spTgt spid="1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5"/>
          <p:cNvSpPr txBox="1"/>
          <p:nvPr>
            <p:ph idx="1" type="body"/>
          </p:nvPr>
        </p:nvSpPr>
        <p:spPr>
          <a:xfrm>
            <a:off x="2649000" y="2142600"/>
            <a:ext cx="3846000" cy="1891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372" name="Google Shape;372;p55"/>
          <p:cNvSpPr txBox="1"/>
          <p:nvPr>
            <p:ph type="title"/>
          </p:nvPr>
        </p:nvSpPr>
        <p:spPr>
          <a:xfrm>
            <a:off x="3127075" y="1366750"/>
            <a:ext cx="2901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pic>
        <p:nvPicPr>
          <p:cNvPr id="373" name="Google Shape;373;p55"/>
          <p:cNvPicPr preferRelativeResize="0"/>
          <p:nvPr/>
        </p:nvPicPr>
        <p:blipFill>
          <a:blip r:embed="rId3">
            <a:alphaModFix amt="56000"/>
          </a:blip>
          <a:stretch>
            <a:fillRect/>
          </a:stretch>
        </p:blipFill>
        <p:spPr>
          <a:xfrm rot="10800000">
            <a:off x="3618463" y="1839900"/>
            <a:ext cx="1918825" cy="216200"/>
          </a:xfrm>
          <a:prstGeom prst="rect">
            <a:avLst/>
          </a:prstGeom>
          <a:noFill/>
          <a:ln>
            <a:noFill/>
          </a:ln>
        </p:spPr>
      </p:pic>
      <p:pic>
        <p:nvPicPr>
          <p:cNvPr id="374" name="Google Shape;374;p55"/>
          <p:cNvPicPr preferRelativeResize="0"/>
          <p:nvPr/>
        </p:nvPicPr>
        <p:blipFill rotWithShape="1">
          <a:blip r:embed="rId4">
            <a:alphaModFix/>
          </a:blip>
          <a:srcRect b="18300" l="0" r="8892" t="16734"/>
          <a:stretch/>
        </p:blipFill>
        <p:spPr>
          <a:xfrm>
            <a:off x="6385650" y="1079132"/>
            <a:ext cx="2036850" cy="846042"/>
          </a:xfrm>
          <a:prstGeom prst="rect">
            <a:avLst/>
          </a:prstGeom>
          <a:noFill/>
          <a:ln>
            <a:noFill/>
          </a:ln>
        </p:spPr>
      </p:pic>
      <p:pic>
        <p:nvPicPr>
          <p:cNvPr id="375" name="Google Shape;375;p55"/>
          <p:cNvPicPr preferRelativeResize="0"/>
          <p:nvPr/>
        </p:nvPicPr>
        <p:blipFill rotWithShape="1">
          <a:blip r:embed="rId4">
            <a:alphaModFix/>
          </a:blip>
          <a:srcRect b="18300" l="0" r="8892" t="16734"/>
          <a:stretch/>
        </p:blipFill>
        <p:spPr>
          <a:xfrm>
            <a:off x="6385650" y="1685357"/>
            <a:ext cx="2036850" cy="8460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09"/>
          <p:cNvSpPr txBox="1"/>
          <p:nvPr>
            <p:ph type="title"/>
          </p:nvPr>
        </p:nvSpPr>
        <p:spPr>
          <a:xfrm>
            <a:off x="1041650" y="1003422"/>
            <a:ext cx="2802600" cy="72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456" name="Google Shape;1456;p109"/>
          <p:cNvSpPr txBox="1"/>
          <p:nvPr>
            <p:ph idx="1" type="subTitle"/>
          </p:nvPr>
        </p:nvSpPr>
        <p:spPr>
          <a:xfrm>
            <a:off x="1058450" y="1757352"/>
            <a:ext cx="2769000" cy="13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 youremail@freepik.com           +91 620 421 838    yourcompany.com</a:t>
            </a:r>
            <a:endParaRPr/>
          </a:p>
          <a:p>
            <a:pPr indent="0" lvl="0" marL="0" rtl="0" algn="l">
              <a:spcBef>
                <a:spcPts val="0"/>
              </a:spcBef>
              <a:spcAft>
                <a:spcPts val="0"/>
              </a:spcAft>
              <a:buNone/>
            </a:pPr>
            <a:r>
              <a:t/>
            </a:r>
            <a:endParaRPr/>
          </a:p>
        </p:txBody>
      </p:sp>
      <p:pic>
        <p:nvPicPr>
          <p:cNvPr id="1457" name="Google Shape;1457;p109"/>
          <p:cNvPicPr preferRelativeResize="0"/>
          <p:nvPr/>
        </p:nvPicPr>
        <p:blipFill rotWithShape="1">
          <a:blip r:embed="rId3">
            <a:alphaModFix/>
          </a:blip>
          <a:srcRect b="21025" l="0" r="8892" t="16970"/>
          <a:stretch/>
        </p:blipFill>
        <p:spPr>
          <a:xfrm rot="-5400000">
            <a:off x="5989875" y="490898"/>
            <a:ext cx="2036850" cy="810276"/>
          </a:xfrm>
          <a:prstGeom prst="rect">
            <a:avLst/>
          </a:prstGeom>
          <a:noFill/>
          <a:ln>
            <a:noFill/>
          </a:ln>
        </p:spPr>
      </p:pic>
      <p:pic>
        <p:nvPicPr>
          <p:cNvPr id="1458" name="Google Shape;1458;p109"/>
          <p:cNvPicPr preferRelativeResize="0"/>
          <p:nvPr/>
        </p:nvPicPr>
        <p:blipFill rotWithShape="1">
          <a:blip r:embed="rId3">
            <a:alphaModFix/>
          </a:blip>
          <a:srcRect b="21025" l="0" r="8892" t="16970"/>
          <a:stretch/>
        </p:blipFill>
        <p:spPr>
          <a:xfrm rot="-5400000">
            <a:off x="6542325" y="490898"/>
            <a:ext cx="2036850" cy="810276"/>
          </a:xfrm>
          <a:prstGeom prst="rect">
            <a:avLst/>
          </a:prstGeom>
          <a:noFill/>
          <a:ln>
            <a:noFill/>
          </a:ln>
        </p:spPr>
      </p:pic>
      <p:pic>
        <p:nvPicPr>
          <p:cNvPr id="1459" name="Google Shape;1459;p109"/>
          <p:cNvPicPr preferRelativeResize="0"/>
          <p:nvPr/>
        </p:nvPicPr>
        <p:blipFill rotWithShape="1">
          <a:blip r:embed="rId3">
            <a:alphaModFix/>
          </a:blip>
          <a:srcRect b="21025" l="0" r="8892" t="16970"/>
          <a:stretch/>
        </p:blipFill>
        <p:spPr>
          <a:xfrm rot="-5400000">
            <a:off x="7085250" y="490898"/>
            <a:ext cx="2036850" cy="810276"/>
          </a:xfrm>
          <a:prstGeom prst="rect">
            <a:avLst/>
          </a:prstGeom>
          <a:noFill/>
          <a:ln>
            <a:noFill/>
          </a:ln>
        </p:spPr>
      </p:pic>
      <p:grpSp>
        <p:nvGrpSpPr>
          <p:cNvPr id="1460" name="Google Shape;1460;p109"/>
          <p:cNvGrpSpPr/>
          <p:nvPr/>
        </p:nvGrpSpPr>
        <p:grpSpPr>
          <a:xfrm>
            <a:off x="7400159" y="291277"/>
            <a:ext cx="282068" cy="274480"/>
            <a:chOff x="7400159" y="291277"/>
            <a:chExt cx="282068" cy="274480"/>
          </a:xfrm>
        </p:grpSpPr>
        <p:sp>
          <p:nvSpPr>
            <p:cNvPr id="1461" name="Google Shape;1461;p109"/>
            <p:cNvSpPr/>
            <p:nvPr/>
          </p:nvSpPr>
          <p:spPr>
            <a:xfrm>
              <a:off x="7613904" y="322889"/>
              <a:ext cx="37563" cy="33951"/>
            </a:xfrm>
            <a:custGeom>
              <a:rect b="b" l="l" r="r" t="t"/>
              <a:pathLst>
                <a:path extrusionOk="0" h="9145" w="10118">
                  <a:moveTo>
                    <a:pt x="4732" y="2689"/>
                  </a:moveTo>
                  <a:cubicBezTo>
                    <a:pt x="5672" y="2689"/>
                    <a:pt x="6415" y="3023"/>
                    <a:pt x="6839" y="3655"/>
                  </a:cubicBezTo>
                  <a:cubicBezTo>
                    <a:pt x="7264" y="4290"/>
                    <a:pt x="7264" y="5087"/>
                    <a:pt x="6844" y="5689"/>
                  </a:cubicBezTo>
                  <a:cubicBezTo>
                    <a:pt x="6470" y="6224"/>
                    <a:pt x="5776" y="6456"/>
                    <a:pt x="5101" y="6456"/>
                  </a:cubicBezTo>
                  <a:cubicBezTo>
                    <a:pt x="4845" y="6456"/>
                    <a:pt x="4592" y="6422"/>
                    <a:pt x="4360" y="6360"/>
                  </a:cubicBezTo>
                  <a:cubicBezTo>
                    <a:pt x="3875" y="6230"/>
                    <a:pt x="3050" y="5864"/>
                    <a:pt x="2967" y="4881"/>
                  </a:cubicBezTo>
                  <a:cubicBezTo>
                    <a:pt x="2822" y="3159"/>
                    <a:pt x="3572" y="2847"/>
                    <a:pt x="3691" y="2811"/>
                  </a:cubicBezTo>
                  <a:cubicBezTo>
                    <a:pt x="4033" y="2733"/>
                    <a:pt x="4381" y="2692"/>
                    <a:pt x="4732" y="2689"/>
                  </a:cubicBezTo>
                  <a:close/>
                  <a:moveTo>
                    <a:pt x="4732" y="0"/>
                  </a:moveTo>
                  <a:cubicBezTo>
                    <a:pt x="4218" y="0"/>
                    <a:pt x="3682" y="59"/>
                    <a:pt x="3132" y="180"/>
                  </a:cubicBezTo>
                  <a:cubicBezTo>
                    <a:pt x="2023" y="407"/>
                    <a:pt x="1" y="1730"/>
                    <a:pt x="286" y="5108"/>
                  </a:cubicBezTo>
                  <a:cubicBezTo>
                    <a:pt x="445" y="6966"/>
                    <a:pt x="1737" y="8441"/>
                    <a:pt x="3662" y="8956"/>
                  </a:cubicBezTo>
                  <a:cubicBezTo>
                    <a:pt x="4126" y="9082"/>
                    <a:pt x="4604" y="9145"/>
                    <a:pt x="5085" y="9145"/>
                  </a:cubicBezTo>
                  <a:cubicBezTo>
                    <a:pt x="6686" y="9145"/>
                    <a:pt x="8199" y="8443"/>
                    <a:pt x="9050" y="7226"/>
                  </a:cubicBezTo>
                  <a:cubicBezTo>
                    <a:pt x="10107" y="5710"/>
                    <a:pt x="10118" y="3722"/>
                    <a:pt x="9076" y="2163"/>
                  </a:cubicBezTo>
                  <a:cubicBezTo>
                    <a:pt x="8138" y="758"/>
                    <a:pt x="6574" y="0"/>
                    <a:pt x="47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09"/>
            <p:cNvSpPr/>
            <p:nvPr/>
          </p:nvSpPr>
          <p:spPr>
            <a:xfrm>
              <a:off x="7454520" y="344442"/>
              <a:ext cx="180320" cy="168978"/>
            </a:xfrm>
            <a:custGeom>
              <a:rect b="b" l="l" r="r" t="t"/>
              <a:pathLst>
                <a:path extrusionOk="0" h="45516" w="48571">
                  <a:moveTo>
                    <a:pt x="23895" y="2651"/>
                  </a:moveTo>
                  <a:cubicBezTo>
                    <a:pt x="25170" y="2651"/>
                    <a:pt x="26002" y="2785"/>
                    <a:pt x="26138" y="2811"/>
                  </a:cubicBezTo>
                  <a:cubicBezTo>
                    <a:pt x="26199" y="2822"/>
                    <a:pt x="26260" y="2829"/>
                    <a:pt x="26322" y="2831"/>
                  </a:cubicBezTo>
                  <a:cubicBezTo>
                    <a:pt x="31983" y="3067"/>
                    <a:pt x="36907" y="6166"/>
                    <a:pt x="41377" y="12305"/>
                  </a:cubicBezTo>
                  <a:cubicBezTo>
                    <a:pt x="44043" y="15967"/>
                    <a:pt x="45712" y="23481"/>
                    <a:pt x="43562" y="30198"/>
                  </a:cubicBezTo>
                  <a:cubicBezTo>
                    <a:pt x="42330" y="34042"/>
                    <a:pt x="39326" y="39138"/>
                    <a:pt x="32011" y="41576"/>
                  </a:cubicBezTo>
                  <a:cubicBezTo>
                    <a:pt x="29553" y="42395"/>
                    <a:pt x="26996" y="42791"/>
                    <a:pt x="24471" y="42791"/>
                  </a:cubicBezTo>
                  <a:cubicBezTo>
                    <a:pt x="18646" y="42791"/>
                    <a:pt x="12991" y="40683"/>
                    <a:pt x="9109" y="36799"/>
                  </a:cubicBezTo>
                  <a:cubicBezTo>
                    <a:pt x="4202" y="31892"/>
                    <a:pt x="2850" y="25142"/>
                    <a:pt x="5302" y="17790"/>
                  </a:cubicBezTo>
                  <a:cubicBezTo>
                    <a:pt x="9804" y="4277"/>
                    <a:pt x="19492" y="2651"/>
                    <a:pt x="23895" y="2651"/>
                  </a:cubicBezTo>
                  <a:close/>
                  <a:moveTo>
                    <a:pt x="24154" y="0"/>
                  </a:moveTo>
                  <a:cubicBezTo>
                    <a:pt x="19138" y="0"/>
                    <a:pt x="7804" y="1774"/>
                    <a:pt x="2751" y="16939"/>
                  </a:cubicBezTo>
                  <a:cubicBezTo>
                    <a:pt x="1" y="25187"/>
                    <a:pt x="1625" y="33120"/>
                    <a:pt x="7205" y="38700"/>
                  </a:cubicBezTo>
                  <a:cubicBezTo>
                    <a:pt x="11640" y="43135"/>
                    <a:pt x="17868" y="45515"/>
                    <a:pt x="24352" y="45515"/>
                  </a:cubicBezTo>
                  <a:cubicBezTo>
                    <a:pt x="27245" y="45511"/>
                    <a:pt x="30119" y="45043"/>
                    <a:pt x="32862" y="44127"/>
                  </a:cubicBezTo>
                  <a:cubicBezTo>
                    <a:pt x="41247" y="41331"/>
                    <a:pt x="44701" y="35456"/>
                    <a:pt x="46124" y="31017"/>
                  </a:cubicBezTo>
                  <a:cubicBezTo>
                    <a:pt x="48571" y="23377"/>
                    <a:pt x="46683" y="15025"/>
                    <a:pt x="43551" y="10724"/>
                  </a:cubicBezTo>
                  <a:cubicBezTo>
                    <a:pt x="38657" y="3998"/>
                    <a:pt x="32923" y="440"/>
                    <a:pt x="26509" y="148"/>
                  </a:cubicBezTo>
                  <a:cubicBezTo>
                    <a:pt x="26217" y="105"/>
                    <a:pt x="25371" y="0"/>
                    <a:pt x="241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09"/>
            <p:cNvSpPr/>
            <p:nvPr/>
          </p:nvSpPr>
          <p:spPr>
            <a:xfrm>
              <a:off x="7400159" y="291277"/>
              <a:ext cx="282068" cy="274480"/>
            </a:xfrm>
            <a:custGeom>
              <a:rect b="b" l="l" r="r" t="t"/>
              <a:pathLst>
                <a:path extrusionOk="0" h="73934" w="75978">
                  <a:moveTo>
                    <a:pt x="51311" y="2690"/>
                  </a:moveTo>
                  <a:cubicBezTo>
                    <a:pt x="58159" y="2690"/>
                    <a:pt x="63248" y="2796"/>
                    <a:pt x="64173" y="3076"/>
                  </a:cubicBezTo>
                  <a:lnTo>
                    <a:pt x="64440" y="3172"/>
                  </a:lnTo>
                  <a:cubicBezTo>
                    <a:pt x="67188" y="4144"/>
                    <a:pt x="71341" y="5612"/>
                    <a:pt x="72270" y="15103"/>
                  </a:cubicBezTo>
                  <a:cubicBezTo>
                    <a:pt x="73297" y="25545"/>
                    <a:pt x="72277" y="55362"/>
                    <a:pt x="72266" y="55661"/>
                  </a:cubicBezTo>
                  <a:cubicBezTo>
                    <a:pt x="72266" y="55697"/>
                    <a:pt x="72266" y="55731"/>
                    <a:pt x="72266" y="55767"/>
                  </a:cubicBezTo>
                  <a:lnTo>
                    <a:pt x="72266" y="55767"/>
                  </a:lnTo>
                  <a:cubicBezTo>
                    <a:pt x="72272" y="55893"/>
                    <a:pt x="72716" y="68241"/>
                    <a:pt x="64340" y="70062"/>
                  </a:cubicBezTo>
                  <a:cubicBezTo>
                    <a:pt x="60094" y="70985"/>
                    <a:pt x="49624" y="71238"/>
                    <a:pt x="39431" y="71238"/>
                  </a:cubicBezTo>
                  <a:cubicBezTo>
                    <a:pt x="27873" y="71238"/>
                    <a:pt x="16671" y="70913"/>
                    <a:pt x="15296" y="70872"/>
                  </a:cubicBezTo>
                  <a:cubicBezTo>
                    <a:pt x="14232" y="70601"/>
                    <a:pt x="5741" y="68167"/>
                    <a:pt x="4325" y="59665"/>
                  </a:cubicBezTo>
                  <a:cubicBezTo>
                    <a:pt x="2701" y="49914"/>
                    <a:pt x="5564" y="12942"/>
                    <a:pt x="5592" y="12570"/>
                  </a:cubicBezTo>
                  <a:cubicBezTo>
                    <a:pt x="5594" y="12535"/>
                    <a:pt x="5596" y="12500"/>
                    <a:pt x="5596" y="12464"/>
                  </a:cubicBezTo>
                  <a:cubicBezTo>
                    <a:pt x="5596" y="12093"/>
                    <a:pt x="5733" y="3384"/>
                    <a:pt x="17444" y="3154"/>
                  </a:cubicBezTo>
                  <a:cubicBezTo>
                    <a:pt x="27462" y="2917"/>
                    <a:pt x="41275" y="2690"/>
                    <a:pt x="51311" y="2690"/>
                  </a:cubicBezTo>
                  <a:close/>
                  <a:moveTo>
                    <a:pt x="50310" y="1"/>
                  </a:moveTo>
                  <a:cubicBezTo>
                    <a:pt x="38047" y="1"/>
                    <a:pt x="21993" y="358"/>
                    <a:pt x="17388" y="467"/>
                  </a:cubicBezTo>
                  <a:cubicBezTo>
                    <a:pt x="3702" y="735"/>
                    <a:pt x="2950" y="11351"/>
                    <a:pt x="2909" y="12384"/>
                  </a:cubicBezTo>
                  <a:cubicBezTo>
                    <a:pt x="2764" y="14246"/>
                    <a:pt x="1" y="50083"/>
                    <a:pt x="1672" y="60107"/>
                  </a:cubicBezTo>
                  <a:cubicBezTo>
                    <a:pt x="3472" y="70906"/>
                    <a:pt x="14362" y="73423"/>
                    <a:pt x="14826" y="73524"/>
                  </a:cubicBezTo>
                  <a:cubicBezTo>
                    <a:pt x="14908" y="73542"/>
                    <a:pt x="14990" y="73552"/>
                    <a:pt x="15073" y="73555"/>
                  </a:cubicBezTo>
                  <a:cubicBezTo>
                    <a:pt x="15947" y="73583"/>
                    <a:pt x="27362" y="73934"/>
                    <a:pt x="39277" y="73934"/>
                  </a:cubicBezTo>
                  <a:cubicBezTo>
                    <a:pt x="49654" y="73934"/>
                    <a:pt x="60414" y="73667"/>
                    <a:pt x="64912" y="72691"/>
                  </a:cubicBezTo>
                  <a:cubicBezTo>
                    <a:pt x="75278" y="70436"/>
                    <a:pt x="74997" y="56852"/>
                    <a:pt x="74953" y="55704"/>
                  </a:cubicBezTo>
                  <a:cubicBezTo>
                    <a:pt x="75018" y="53883"/>
                    <a:pt x="75978" y="25344"/>
                    <a:pt x="74949" y="14839"/>
                  </a:cubicBezTo>
                  <a:cubicBezTo>
                    <a:pt x="73849" y="3648"/>
                    <a:pt x="68314" y="1688"/>
                    <a:pt x="65338" y="636"/>
                  </a:cubicBezTo>
                  <a:lnTo>
                    <a:pt x="65081" y="545"/>
                  </a:lnTo>
                  <a:cubicBezTo>
                    <a:pt x="63935" y="135"/>
                    <a:pt x="57837" y="1"/>
                    <a:pt x="50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109"/>
          <p:cNvGrpSpPr/>
          <p:nvPr/>
        </p:nvGrpSpPr>
        <p:grpSpPr>
          <a:xfrm>
            <a:off x="7953799" y="283851"/>
            <a:ext cx="299752" cy="289321"/>
            <a:chOff x="4958324" y="-1574249"/>
            <a:chExt cx="299752" cy="289321"/>
          </a:xfrm>
        </p:grpSpPr>
        <p:sp>
          <p:nvSpPr>
            <p:cNvPr id="1465" name="Google Shape;1465;p109"/>
            <p:cNvSpPr/>
            <p:nvPr/>
          </p:nvSpPr>
          <p:spPr>
            <a:xfrm>
              <a:off x="4958324" y="-1485711"/>
              <a:ext cx="78260" cy="196774"/>
            </a:xfrm>
            <a:custGeom>
              <a:rect b="b" l="l" r="r" t="t"/>
              <a:pathLst>
                <a:path extrusionOk="0" h="53003" w="21080">
                  <a:moveTo>
                    <a:pt x="10803" y="2702"/>
                  </a:moveTo>
                  <a:cubicBezTo>
                    <a:pt x="13638" y="2702"/>
                    <a:pt x="16471" y="2813"/>
                    <a:pt x="17822" y="2968"/>
                  </a:cubicBezTo>
                  <a:cubicBezTo>
                    <a:pt x="18570" y="8401"/>
                    <a:pt x="17918" y="43933"/>
                    <a:pt x="17543" y="49230"/>
                  </a:cubicBezTo>
                  <a:cubicBezTo>
                    <a:pt x="16166" y="49949"/>
                    <a:pt x="10952" y="50301"/>
                    <a:pt x="7064" y="50301"/>
                  </a:cubicBezTo>
                  <a:cubicBezTo>
                    <a:pt x="5412" y="50301"/>
                    <a:pt x="3999" y="50237"/>
                    <a:pt x="3223" y="50111"/>
                  </a:cubicBezTo>
                  <a:cubicBezTo>
                    <a:pt x="2631" y="45726"/>
                    <a:pt x="3039" y="19747"/>
                    <a:pt x="3467" y="3176"/>
                  </a:cubicBezTo>
                  <a:cubicBezTo>
                    <a:pt x="4671" y="2832"/>
                    <a:pt x="7739" y="2702"/>
                    <a:pt x="10803" y="2702"/>
                  </a:cubicBezTo>
                  <a:close/>
                  <a:moveTo>
                    <a:pt x="10587" y="0"/>
                  </a:moveTo>
                  <a:cubicBezTo>
                    <a:pt x="6701" y="0"/>
                    <a:pt x="2739" y="267"/>
                    <a:pt x="1553" y="1121"/>
                  </a:cubicBezTo>
                  <a:cubicBezTo>
                    <a:pt x="910" y="1582"/>
                    <a:pt x="802" y="2174"/>
                    <a:pt x="793" y="2483"/>
                  </a:cubicBezTo>
                  <a:cubicBezTo>
                    <a:pt x="789" y="2676"/>
                    <a:pt x="477" y="14625"/>
                    <a:pt x="323" y="26522"/>
                  </a:cubicBezTo>
                  <a:cubicBezTo>
                    <a:pt x="0" y="51382"/>
                    <a:pt x="553" y="51751"/>
                    <a:pt x="1393" y="52311"/>
                  </a:cubicBezTo>
                  <a:cubicBezTo>
                    <a:pt x="2088" y="52775"/>
                    <a:pt x="4600" y="53002"/>
                    <a:pt x="7543" y="53002"/>
                  </a:cubicBezTo>
                  <a:cubicBezTo>
                    <a:pt x="11735" y="53002"/>
                    <a:pt x="16803" y="52539"/>
                    <a:pt x="18721" y="51631"/>
                  </a:cubicBezTo>
                  <a:cubicBezTo>
                    <a:pt x="19841" y="51101"/>
                    <a:pt x="20137" y="50378"/>
                    <a:pt x="20189" y="49862"/>
                  </a:cubicBezTo>
                  <a:cubicBezTo>
                    <a:pt x="20300" y="48745"/>
                    <a:pt x="20638" y="36863"/>
                    <a:pt x="20785" y="25147"/>
                  </a:cubicBezTo>
                  <a:cubicBezTo>
                    <a:pt x="21079" y="1065"/>
                    <a:pt x="20506" y="887"/>
                    <a:pt x="19245" y="500"/>
                  </a:cubicBezTo>
                  <a:cubicBezTo>
                    <a:pt x="18551" y="286"/>
                    <a:pt x="14610" y="0"/>
                    <a:pt x="105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09"/>
            <p:cNvSpPr/>
            <p:nvPr/>
          </p:nvSpPr>
          <p:spPr>
            <a:xfrm>
              <a:off x="4958643" y="-1574249"/>
              <a:ext cx="75995" cy="74573"/>
            </a:xfrm>
            <a:custGeom>
              <a:rect b="b" l="l" r="r" t="t"/>
              <a:pathLst>
                <a:path extrusionOk="0" h="20087" w="20470">
                  <a:moveTo>
                    <a:pt x="10338" y="2694"/>
                  </a:moveTo>
                  <a:cubicBezTo>
                    <a:pt x="11722" y="2694"/>
                    <a:pt x="13985" y="2941"/>
                    <a:pt x="15612" y="4358"/>
                  </a:cubicBezTo>
                  <a:cubicBezTo>
                    <a:pt x="16844" y="5432"/>
                    <a:pt x="17516" y="7039"/>
                    <a:pt x="17609" y="9135"/>
                  </a:cubicBezTo>
                  <a:cubicBezTo>
                    <a:pt x="17739" y="12050"/>
                    <a:pt x="16316" y="14796"/>
                    <a:pt x="13895" y="16296"/>
                  </a:cubicBezTo>
                  <a:cubicBezTo>
                    <a:pt x="12720" y="17026"/>
                    <a:pt x="11421" y="17392"/>
                    <a:pt x="10126" y="17392"/>
                  </a:cubicBezTo>
                  <a:cubicBezTo>
                    <a:pt x="8969" y="17392"/>
                    <a:pt x="7815" y="17100"/>
                    <a:pt x="6755" y="16515"/>
                  </a:cubicBezTo>
                  <a:cubicBezTo>
                    <a:pt x="2054" y="13917"/>
                    <a:pt x="3416" y="8016"/>
                    <a:pt x="3617" y="7247"/>
                  </a:cubicBezTo>
                  <a:cubicBezTo>
                    <a:pt x="4258" y="5800"/>
                    <a:pt x="6601" y="2994"/>
                    <a:pt x="9362" y="2736"/>
                  </a:cubicBezTo>
                  <a:cubicBezTo>
                    <a:pt x="9579" y="2716"/>
                    <a:pt x="9918" y="2694"/>
                    <a:pt x="10338" y="2694"/>
                  </a:cubicBezTo>
                  <a:close/>
                  <a:moveTo>
                    <a:pt x="10378" y="1"/>
                  </a:moveTo>
                  <a:cubicBezTo>
                    <a:pt x="9872" y="1"/>
                    <a:pt x="9440" y="28"/>
                    <a:pt x="9113" y="59"/>
                  </a:cubicBezTo>
                  <a:cubicBezTo>
                    <a:pt x="5226" y="421"/>
                    <a:pt x="2088" y="3918"/>
                    <a:pt x="1101" y="6285"/>
                  </a:cubicBezTo>
                  <a:cubicBezTo>
                    <a:pt x="1082" y="6333"/>
                    <a:pt x="1064" y="6381"/>
                    <a:pt x="1051" y="6430"/>
                  </a:cubicBezTo>
                  <a:cubicBezTo>
                    <a:pt x="189" y="9417"/>
                    <a:pt x="1" y="15857"/>
                    <a:pt x="5454" y="18869"/>
                  </a:cubicBezTo>
                  <a:cubicBezTo>
                    <a:pt x="6926" y="19681"/>
                    <a:pt x="8524" y="20086"/>
                    <a:pt x="10125" y="20086"/>
                  </a:cubicBezTo>
                  <a:cubicBezTo>
                    <a:pt x="11909" y="20086"/>
                    <a:pt x="13698" y="19584"/>
                    <a:pt x="15311" y="18581"/>
                  </a:cubicBezTo>
                  <a:cubicBezTo>
                    <a:pt x="18559" y="16567"/>
                    <a:pt x="20469" y="12901"/>
                    <a:pt x="20296" y="9014"/>
                  </a:cubicBezTo>
                  <a:cubicBezTo>
                    <a:pt x="20168" y="6155"/>
                    <a:pt x="19185" y="3905"/>
                    <a:pt x="17379" y="2331"/>
                  </a:cubicBezTo>
                  <a:cubicBezTo>
                    <a:pt x="15138" y="378"/>
                    <a:pt x="12253" y="1"/>
                    <a:pt x="10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09"/>
            <p:cNvSpPr/>
            <p:nvPr/>
          </p:nvSpPr>
          <p:spPr>
            <a:xfrm>
              <a:off x="5065913" y="-1485244"/>
              <a:ext cx="192163" cy="200315"/>
            </a:xfrm>
            <a:custGeom>
              <a:rect b="b" l="l" r="r" t="t"/>
              <a:pathLst>
                <a:path extrusionOk="0" h="53957" w="51761">
                  <a:moveTo>
                    <a:pt x="31818" y="2691"/>
                  </a:moveTo>
                  <a:cubicBezTo>
                    <a:pt x="32135" y="2691"/>
                    <a:pt x="32436" y="2707"/>
                    <a:pt x="32723" y="2740"/>
                  </a:cubicBezTo>
                  <a:cubicBezTo>
                    <a:pt x="39473" y="3507"/>
                    <a:pt x="45937" y="6151"/>
                    <a:pt x="47520" y="20194"/>
                  </a:cubicBezTo>
                  <a:cubicBezTo>
                    <a:pt x="48960" y="32928"/>
                    <a:pt x="47715" y="48370"/>
                    <a:pt x="47548" y="50343"/>
                  </a:cubicBezTo>
                  <a:lnTo>
                    <a:pt x="47546" y="50343"/>
                  </a:lnTo>
                  <a:cubicBezTo>
                    <a:pt x="47281" y="50567"/>
                    <a:pt x="46160" y="51267"/>
                    <a:pt x="42466" y="51267"/>
                  </a:cubicBezTo>
                  <a:cubicBezTo>
                    <a:pt x="42138" y="51267"/>
                    <a:pt x="41791" y="51262"/>
                    <a:pt x="41422" y="51250"/>
                  </a:cubicBezTo>
                  <a:cubicBezTo>
                    <a:pt x="36855" y="51098"/>
                    <a:pt x="35584" y="50784"/>
                    <a:pt x="35339" y="50568"/>
                  </a:cubicBezTo>
                  <a:cubicBezTo>
                    <a:pt x="35302" y="50503"/>
                    <a:pt x="35257" y="50260"/>
                    <a:pt x="35226" y="50106"/>
                  </a:cubicBezTo>
                  <a:cubicBezTo>
                    <a:pt x="35203" y="49775"/>
                    <a:pt x="35326" y="48166"/>
                    <a:pt x="35458" y="46464"/>
                  </a:cubicBezTo>
                  <a:cubicBezTo>
                    <a:pt x="36595" y="31656"/>
                    <a:pt x="37011" y="17570"/>
                    <a:pt x="32407" y="14778"/>
                  </a:cubicBezTo>
                  <a:cubicBezTo>
                    <a:pt x="30085" y="13371"/>
                    <a:pt x="27937" y="12676"/>
                    <a:pt x="25893" y="12676"/>
                  </a:cubicBezTo>
                  <a:cubicBezTo>
                    <a:pt x="25178" y="12676"/>
                    <a:pt x="24468" y="12762"/>
                    <a:pt x="23775" y="12933"/>
                  </a:cubicBezTo>
                  <a:cubicBezTo>
                    <a:pt x="20772" y="13676"/>
                    <a:pt x="18147" y="15976"/>
                    <a:pt x="15748" y="19967"/>
                  </a:cubicBezTo>
                  <a:cubicBezTo>
                    <a:pt x="15620" y="20179"/>
                    <a:pt x="15553" y="20424"/>
                    <a:pt x="15557" y="20673"/>
                  </a:cubicBezTo>
                  <a:cubicBezTo>
                    <a:pt x="15702" y="34201"/>
                    <a:pt x="15345" y="48134"/>
                    <a:pt x="15035" y="50416"/>
                  </a:cubicBezTo>
                  <a:cubicBezTo>
                    <a:pt x="14700" y="50546"/>
                    <a:pt x="14059" y="50592"/>
                    <a:pt x="13296" y="50592"/>
                  </a:cubicBezTo>
                  <a:cubicBezTo>
                    <a:pt x="12073" y="50592"/>
                    <a:pt x="10534" y="50473"/>
                    <a:pt x="9429" y="50388"/>
                  </a:cubicBezTo>
                  <a:cubicBezTo>
                    <a:pt x="8068" y="50285"/>
                    <a:pt x="6653" y="50177"/>
                    <a:pt x="5454" y="50177"/>
                  </a:cubicBezTo>
                  <a:cubicBezTo>
                    <a:pt x="5397" y="50177"/>
                    <a:pt x="5341" y="50177"/>
                    <a:pt x="5286" y="50178"/>
                  </a:cubicBezTo>
                  <a:cubicBezTo>
                    <a:pt x="5246" y="50179"/>
                    <a:pt x="5206" y="50179"/>
                    <a:pt x="5166" y="50179"/>
                  </a:cubicBezTo>
                  <a:cubicBezTo>
                    <a:pt x="3507" y="50179"/>
                    <a:pt x="2899" y="49562"/>
                    <a:pt x="2884" y="48970"/>
                  </a:cubicBezTo>
                  <a:cubicBezTo>
                    <a:pt x="2811" y="31944"/>
                    <a:pt x="2746" y="6337"/>
                    <a:pt x="2863" y="3860"/>
                  </a:cubicBezTo>
                  <a:cubicBezTo>
                    <a:pt x="2919" y="3791"/>
                    <a:pt x="3090" y="3628"/>
                    <a:pt x="3538" y="3444"/>
                  </a:cubicBezTo>
                  <a:cubicBezTo>
                    <a:pt x="4779" y="2934"/>
                    <a:pt x="6793" y="2753"/>
                    <a:pt x="8805" y="2753"/>
                  </a:cubicBezTo>
                  <a:cubicBezTo>
                    <a:pt x="11218" y="2753"/>
                    <a:pt x="13627" y="3014"/>
                    <a:pt x="14689" y="3280"/>
                  </a:cubicBezTo>
                  <a:cubicBezTo>
                    <a:pt x="14795" y="3743"/>
                    <a:pt x="14972" y="4819"/>
                    <a:pt x="15137" y="7260"/>
                  </a:cubicBezTo>
                  <a:cubicBezTo>
                    <a:pt x="15188" y="8007"/>
                    <a:pt x="15813" y="8517"/>
                    <a:pt x="16483" y="8517"/>
                  </a:cubicBezTo>
                  <a:cubicBezTo>
                    <a:pt x="16719" y="8517"/>
                    <a:pt x="16959" y="8454"/>
                    <a:pt x="17183" y="8317"/>
                  </a:cubicBezTo>
                  <a:cubicBezTo>
                    <a:pt x="23064" y="4706"/>
                    <a:pt x="28319" y="2691"/>
                    <a:pt x="31818" y="2691"/>
                  </a:cubicBezTo>
                  <a:close/>
                  <a:moveTo>
                    <a:pt x="31791" y="0"/>
                  </a:moveTo>
                  <a:cubicBezTo>
                    <a:pt x="27361" y="0"/>
                    <a:pt x="21985" y="2431"/>
                    <a:pt x="17645" y="4917"/>
                  </a:cubicBezTo>
                  <a:cubicBezTo>
                    <a:pt x="17326" y="1814"/>
                    <a:pt x="16917" y="1274"/>
                    <a:pt x="16187" y="954"/>
                  </a:cubicBezTo>
                  <a:cubicBezTo>
                    <a:pt x="15128" y="482"/>
                    <a:pt x="12064" y="60"/>
                    <a:pt x="8934" y="60"/>
                  </a:cubicBezTo>
                  <a:cubicBezTo>
                    <a:pt x="6394" y="60"/>
                    <a:pt x="3810" y="338"/>
                    <a:pt x="2217" y="1090"/>
                  </a:cubicBezTo>
                  <a:cubicBezTo>
                    <a:pt x="1152" y="1593"/>
                    <a:pt x="487" y="2299"/>
                    <a:pt x="245" y="3182"/>
                  </a:cubicBezTo>
                  <a:cubicBezTo>
                    <a:pt x="184" y="3401"/>
                    <a:pt x="0" y="4064"/>
                    <a:pt x="197" y="48922"/>
                  </a:cubicBezTo>
                  <a:cubicBezTo>
                    <a:pt x="191" y="49067"/>
                    <a:pt x="169" y="50379"/>
                    <a:pt x="1239" y="51477"/>
                  </a:cubicBezTo>
                  <a:cubicBezTo>
                    <a:pt x="2128" y="52397"/>
                    <a:pt x="3468" y="52868"/>
                    <a:pt x="5187" y="52868"/>
                  </a:cubicBezTo>
                  <a:cubicBezTo>
                    <a:pt x="5229" y="52868"/>
                    <a:pt x="5271" y="52868"/>
                    <a:pt x="5314" y="52867"/>
                  </a:cubicBezTo>
                  <a:cubicBezTo>
                    <a:pt x="5391" y="52866"/>
                    <a:pt x="5469" y="52866"/>
                    <a:pt x="5549" y="52866"/>
                  </a:cubicBezTo>
                  <a:cubicBezTo>
                    <a:pt x="6636" y="52866"/>
                    <a:pt x="7947" y="52972"/>
                    <a:pt x="9221" y="53069"/>
                  </a:cubicBezTo>
                  <a:cubicBezTo>
                    <a:pt x="10665" y="53180"/>
                    <a:pt x="12004" y="53283"/>
                    <a:pt x="13171" y="53283"/>
                  </a:cubicBezTo>
                  <a:cubicBezTo>
                    <a:pt x="15342" y="53283"/>
                    <a:pt x="16922" y="52927"/>
                    <a:pt x="17500" y="51605"/>
                  </a:cubicBezTo>
                  <a:cubicBezTo>
                    <a:pt x="18173" y="50070"/>
                    <a:pt x="18346" y="30851"/>
                    <a:pt x="18249" y="21030"/>
                  </a:cubicBezTo>
                  <a:cubicBezTo>
                    <a:pt x="20178" y="17925"/>
                    <a:pt x="22253" y="16082"/>
                    <a:pt x="24420" y="15545"/>
                  </a:cubicBezTo>
                  <a:cubicBezTo>
                    <a:pt x="24893" y="15428"/>
                    <a:pt x="25378" y="15369"/>
                    <a:pt x="25877" y="15369"/>
                  </a:cubicBezTo>
                  <a:cubicBezTo>
                    <a:pt x="27431" y="15369"/>
                    <a:pt x="29127" y="15937"/>
                    <a:pt x="31014" y="17080"/>
                  </a:cubicBezTo>
                  <a:cubicBezTo>
                    <a:pt x="33552" y="18618"/>
                    <a:pt x="34146" y="28434"/>
                    <a:pt x="32777" y="46258"/>
                  </a:cubicBezTo>
                  <a:cubicBezTo>
                    <a:pt x="32539" y="49381"/>
                    <a:pt x="32494" y="50091"/>
                    <a:pt x="32582" y="50568"/>
                  </a:cubicBezTo>
                  <a:cubicBezTo>
                    <a:pt x="33067" y="53205"/>
                    <a:pt x="34375" y="53708"/>
                    <a:pt x="41333" y="53937"/>
                  </a:cubicBezTo>
                  <a:cubicBezTo>
                    <a:pt x="41721" y="53950"/>
                    <a:pt x="42093" y="53957"/>
                    <a:pt x="42448" y="53957"/>
                  </a:cubicBezTo>
                  <a:cubicBezTo>
                    <a:pt x="48999" y="53957"/>
                    <a:pt x="50049" y="51878"/>
                    <a:pt x="50199" y="50877"/>
                  </a:cubicBezTo>
                  <a:cubicBezTo>
                    <a:pt x="50214" y="50708"/>
                    <a:pt x="51760" y="33761"/>
                    <a:pt x="50194" y="19891"/>
                  </a:cubicBezTo>
                  <a:cubicBezTo>
                    <a:pt x="48763" y="7201"/>
                    <a:pt x="43629" y="1272"/>
                    <a:pt x="33028" y="68"/>
                  </a:cubicBezTo>
                  <a:cubicBezTo>
                    <a:pt x="32626" y="22"/>
                    <a:pt x="32212" y="0"/>
                    <a:pt x="3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8" name="Google Shape;1468;p109"/>
          <p:cNvSpPr/>
          <p:nvPr/>
        </p:nvSpPr>
        <p:spPr>
          <a:xfrm>
            <a:off x="6878873" y="264080"/>
            <a:ext cx="177981" cy="328887"/>
          </a:xfrm>
          <a:custGeom>
            <a:rect b="b" l="l" r="r" t="t"/>
            <a:pathLst>
              <a:path extrusionOk="0" h="88589" w="47941">
                <a:moveTo>
                  <a:pt x="38141" y="2691"/>
                </a:moveTo>
                <a:cubicBezTo>
                  <a:pt x="43569" y="2691"/>
                  <a:pt x="44491" y="4019"/>
                  <a:pt x="44606" y="4701"/>
                </a:cubicBezTo>
                <a:lnTo>
                  <a:pt x="44660" y="5022"/>
                </a:lnTo>
                <a:cubicBezTo>
                  <a:pt x="44844" y="6092"/>
                  <a:pt x="45229" y="8318"/>
                  <a:pt x="45056" y="10271"/>
                </a:cubicBezTo>
                <a:cubicBezTo>
                  <a:pt x="44798" y="13194"/>
                  <a:pt x="43521" y="13415"/>
                  <a:pt x="43038" y="13498"/>
                </a:cubicBezTo>
                <a:cubicBezTo>
                  <a:pt x="42397" y="13608"/>
                  <a:pt x="41671" y="13710"/>
                  <a:pt x="40898" y="13816"/>
                </a:cubicBezTo>
                <a:cubicBezTo>
                  <a:pt x="36035" y="14494"/>
                  <a:pt x="28681" y="15518"/>
                  <a:pt x="28722" y="21257"/>
                </a:cubicBezTo>
                <a:cubicBezTo>
                  <a:pt x="28732" y="22476"/>
                  <a:pt x="28810" y="26265"/>
                  <a:pt x="28921" y="31564"/>
                </a:cubicBezTo>
                <a:cubicBezTo>
                  <a:pt x="28936" y="32294"/>
                  <a:pt x="29534" y="32881"/>
                  <a:pt x="30266" y="32881"/>
                </a:cubicBezTo>
                <a:lnTo>
                  <a:pt x="30417" y="32881"/>
                </a:lnTo>
                <a:cubicBezTo>
                  <a:pt x="39181" y="32881"/>
                  <a:pt x="41522" y="33182"/>
                  <a:pt x="42139" y="33331"/>
                </a:cubicBezTo>
                <a:cubicBezTo>
                  <a:pt x="43239" y="35122"/>
                  <a:pt x="43363" y="44174"/>
                  <a:pt x="42297" y="45744"/>
                </a:cubicBezTo>
                <a:cubicBezTo>
                  <a:pt x="41373" y="45989"/>
                  <a:pt x="37330" y="46511"/>
                  <a:pt x="30504" y="47017"/>
                </a:cubicBezTo>
                <a:cubicBezTo>
                  <a:pt x="29791" y="47069"/>
                  <a:pt x="29246" y="47669"/>
                  <a:pt x="29259" y="48384"/>
                </a:cubicBezTo>
                <a:cubicBezTo>
                  <a:pt x="29778" y="75929"/>
                  <a:pt x="29655" y="83246"/>
                  <a:pt x="29460" y="84394"/>
                </a:cubicBezTo>
                <a:cubicBezTo>
                  <a:pt x="28902" y="85003"/>
                  <a:pt x="26053" y="85926"/>
                  <a:pt x="22979" y="85926"/>
                </a:cubicBezTo>
                <a:cubicBezTo>
                  <a:pt x="21770" y="85926"/>
                  <a:pt x="20526" y="85783"/>
                  <a:pt x="19373" y="85423"/>
                </a:cubicBezTo>
                <a:cubicBezTo>
                  <a:pt x="17132" y="84719"/>
                  <a:pt x="16008" y="83391"/>
                  <a:pt x="15936" y="81358"/>
                </a:cubicBezTo>
                <a:cubicBezTo>
                  <a:pt x="15930" y="81195"/>
                  <a:pt x="15308" y="65021"/>
                  <a:pt x="15101" y="49066"/>
                </a:cubicBezTo>
                <a:cubicBezTo>
                  <a:pt x="15090" y="48330"/>
                  <a:pt x="14490" y="47738"/>
                  <a:pt x="13756" y="47738"/>
                </a:cubicBezTo>
                <a:lnTo>
                  <a:pt x="13667" y="47738"/>
                </a:lnTo>
                <a:cubicBezTo>
                  <a:pt x="6436" y="47738"/>
                  <a:pt x="5230" y="47085"/>
                  <a:pt x="5146" y="47035"/>
                </a:cubicBezTo>
                <a:cubicBezTo>
                  <a:pt x="3043" y="45166"/>
                  <a:pt x="2508" y="35417"/>
                  <a:pt x="3476" y="33500"/>
                </a:cubicBezTo>
                <a:cubicBezTo>
                  <a:pt x="4680" y="33420"/>
                  <a:pt x="8379" y="33271"/>
                  <a:pt x="13786" y="33126"/>
                </a:cubicBezTo>
                <a:cubicBezTo>
                  <a:pt x="14505" y="33108"/>
                  <a:pt x="15083" y="32526"/>
                  <a:pt x="15096" y="31807"/>
                </a:cubicBezTo>
                <a:cubicBezTo>
                  <a:pt x="15211" y="25371"/>
                  <a:pt x="15488" y="21010"/>
                  <a:pt x="15915" y="18842"/>
                </a:cubicBezTo>
                <a:cubicBezTo>
                  <a:pt x="17875" y="8892"/>
                  <a:pt x="23115" y="4008"/>
                  <a:pt x="32908" y="2997"/>
                </a:cubicBezTo>
                <a:cubicBezTo>
                  <a:pt x="35003" y="2781"/>
                  <a:pt x="36725" y="2691"/>
                  <a:pt x="38141" y="2691"/>
                </a:cubicBezTo>
                <a:close/>
                <a:moveTo>
                  <a:pt x="38089" y="1"/>
                </a:moveTo>
                <a:cubicBezTo>
                  <a:pt x="36249" y="1"/>
                  <a:pt x="34354" y="148"/>
                  <a:pt x="32633" y="325"/>
                </a:cubicBezTo>
                <a:cubicBezTo>
                  <a:pt x="21621" y="1460"/>
                  <a:pt x="15471" y="7179"/>
                  <a:pt x="13275" y="18324"/>
                </a:cubicBezTo>
                <a:cubicBezTo>
                  <a:pt x="12842" y="20525"/>
                  <a:pt x="12565" y="24507"/>
                  <a:pt x="12433" y="30475"/>
                </a:cubicBezTo>
                <a:cubicBezTo>
                  <a:pt x="2742" y="30739"/>
                  <a:pt x="2493" y="30878"/>
                  <a:pt x="2207" y="31032"/>
                </a:cubicBezTo>
                <a:cubicBezTo>
                  <a:pt x="1250" y="31545"/>
                  <a:pt x="687" y="32781"/>
                  <a:pt x="438" y="34917"/>
                </a:cubicBezTo>
                <a:cubicBezTo>
                  <a:pt x="0" y="38663"/>
                  <a:pt x="600" y="46591"/>
                  <a:pt x="3361" y="49044"/>
                </a:cubicBezTo>
                <a:cubicBezTo>
                  <a:pt x="4089" y="49690"/>
                  <a:pt x="5759" y="50350"/>
                  <a:pt x="12433" y="50422"/>
                </a:cubicBezTo>
                <a:cubicBezTo>
                  <a:pt x="12656" y="65972"/>
                  <a:pt x="13245" y="81306"/>
                  <a:pt x="13251" y="81458"/>
                </a:cubicBezTo>
                <a:cubicBezTo>
                  <a:pt x="13383" y="85282"/>
                  <a:pt x="16103" y="87833"/>
                  <a:pt x="20716" y="88456"/>
                </a:cubicBezTo>
                <a:cubicBezTo>
                  <a:pt x="21393" y="88543"/>
                  <a:pt x="22074" y="88589"/>
                  <a:pt x="22758" y="88589"/>
                </a:cubicBezTo>
                <a:cubicBezTo>
                  <a:pt x="22789" y="88589"/>
                  <a:pt x="22820" y="88589"/>
                  <a:pt x="22851" y="88589"/>
                </a:cubicBezTo>
                <a:cubicBezTo>
                  <a:pt x="26682" y="88589"/>
                  <a:pt x="31331" y="87456"/>
                  <a:pt x="32018" y="85260"/>
                </a:cubicBezTo>
                <a:cubicBezTo>
                  <a:pt x="32206" y="84654"/>
                  <a:pt x="32598" y="83400"/>
                  <a:pt x="31972" y="49603"/>
                </a:cubicBezTo>
                <a:cubicBezTo>
                  <a:pt x="35448" y="49328"/>
                  <a:pt x="42291" y="48730"/>
                  <a:pt x="43516" y="48163"/>
                </a:cubicBezTo>
                <a:cubicBezTo>
                  <a:pt x="44573" y="47676"/>
                  <a:pt x="45186" y="46348"/>
                  <a:pt x="45502" y="43867"/>
                </a:cubicBezTo>
                <a:cubicBezTo>
                  <a:pt x="45873" y="40952"/>
                  <a:pt x="45914" y="32896"/>
                  <a:pt x="43807" y="31175"/>
                </a:cubicBezTo>
                <a:cubicBezTo>
                  <a:pt x="43289" y="30750"/>
                  <a:pt x="42650" y="30226"/>
                  <a:pt x="31582" y="30194"/>
                </a:cubicBezTo>
                <a:cubicBezTo>
                  <a:pt x="31487" y="25616"/>
                  <a:pt x="31420" y="22339"/>
                  <a:pt x="31411" y="21237"/>
                </a:cubicBezTo>
                <a:cubicBezTo>
                  <a:pt x="31390" y="18114"/>
                  <a:pt x="36063" y="17205"/>
                  <a:pt x="41269" y="16479"/>
                </a:cubicBezTo>
                <a:cubicBezTo>
                  <a:pt x="42074" y="16369"/>
                  <a:pt x="42828" y="16263"/>
                  <a:pt x="43497" y="16148"/>
                </a:cubicBezTo>
                <a:cubicBezTo>
                  <a:pt x="45229" y="15849"/>
                  <a:pt x="47371" y="14628"/>
                  <a:pt x="47737" y="10507"/>
                </a:cubicBezTo>
                <a:cubicBezTo>
                  <a:pt x="47941" y="8205"/>
                  <a:pt x="47514" y="5747"/>
                  <a:pt x="47310" y="4565"/>
                </a:cubicBezTo>
                <a:lnTo>
                  <a:pt x="47256" y="4260"/>
                </a:lnTo>
                <a:cubicBezTo>
                  <a:pt x="46692" y="865"/>
                  <a:pt x="42552" y="1"/>
                  <a:pt x="38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09"/>
          <p:cNvSpPr txBox="1"/>
          <p:nvPr/>
        </p:nvSpPr>
        <p:spPr>
          <a:xfrm rot="-417866">
            <a:off x="7054142" y="3665421"/>
            <a:ext cx="1088632" cy="797572"/>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accent2"/>
                </a:solidFill>
                <a:latin typeface="Concert One"/>
                <a:ea typeface="Concert One"/>
                <a:cs typeface="Concert One"/>
                <a:sym typeface="Concert One"/>
              </a:rPr>
              <a:t>Please keep this slide for attribution.</a:t>
            </a:r>
            <a:endParaRPr sz="1200">
              <a:solidFill>
                <a:schemeClr val="accent2"/>
              </a:solidFill>
              <a:latin typeface="Concert One"/>
              <a:ea typeface="Concert One"/>
              <a:cs typeface="Concert One"/>
              <a:sym typeface="Concert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455"/>
                                        </p:tgtEl>
                                        <p:attrNameLst>
                                          <p:attrName>style.visibility</p:attrName>
                                        </p:attrNameLst>
                                      </p:cBhvr>
                                      <p:to>
                                        <p:strVal val="visible"/>
                                      </p:to>
                                    </p:set>
                                    <p:anim calcmode="lin" valueType="num">
                                      <p:cBhvr additive="base">
                                        <p:cTn dur="1000"/>
                                        <p:tgtEl>
                                          <p:spTgt spid="14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56"/>
                                        </p:tgtEl>
                                        <p:attrNameLst>
                                          <p:attrName>style.visibility</p:attrName>
                                        </p:attrNameLst>
                                      </p:cBhvr>
                                      <p:to>
                                        <p:strVal val="visible"/>
                                      </p:to>
                                    </p:set>
                                    <p:anim calcmode="lin" valueType="num">
                                      <p:cBhvr additive="base">
                                        <p:cTn dur="1000"/>
                                        <p:tgtEl>
                                          <p:spTgt spid="145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10"/>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Universal Icon Pack</a:t>
            </a:r>
            <a:endParaRPr/>
          </a:p>
        </p:txBody>
      </p:sp>
      <p:grpSp>
        <p:nvGrpSpPr>
          <p:cNvPr id="1475" name="Google Shape;1475;p110"/>
          <p:cNvGrpSpPr/>
          <p:nvPr/>
        </p:nvGrpSpPr>
        <p:grpSpPr>
          <a:xfrm>
            <a:off x="7903527" y="3699682"/>
            <a:ext cx="216413" cy="374924"/>
            <a:chOff x="6338200" y="4078375"/>
            <a:chExt cx="179775" cy="311450"/>
          </a:xfrm>
        </p:grpSpPr>
        <p:sp>
          <p:nvSpPr>
            <p:cNvPr id="1476" name="Google Shape;1476;p110"/>
            <p:cNvSpPr/>
            <p:nvPr/>
          </p:nvSpPr>
          <p:spPr>
            <a:xfrm>
              <a:off x="6338200" y="4078375"/>
              <a:ext cx="179775" cy="311450"/>
            </a:xfrm>
            <a:custGeom>
              <a:rect b="b" l="l" r="r" t="t"/>
              <a:pathLst>
                <a:path extrusionOk="0" h="12458" w="7191">
                  <a:moveTo>
                    <a:pt x="3341" y="1040"/>
                  </a:moveTo>
                  <a:cubicBezTo>
                    <a:pt x="3385" y="1040"/>
                    <a:pt x="3430" y="1041"/>
                    <a:pt x="3477" y="1044"/>
                  </a:cubicBezTo>
                  <a:cubicBezTo>
                    <a:pt x="4049" y="1259"/>
                    <a:pt x="4096" y="2616"/>
                    <a:pt x="4144" y="3092"/>
                  </a:cubicBezTo>
                  <a:cubicBezTo>
                    <a:pt x="4215" y="3807"/>
                    <a:pt x="4239" y="4545"/>
                    <a:pt x="4215" y="5283"/>
                  </a:cubicBezTo>
                  <a:cubicBezTo>
                    <a:pt x="4215" y="6093"/>
                    <a:pt x="4168" y="6903"/>
                    <a:pt x="4096" y="7736"/>
                  </a:cubicBezTo>
                  <a:cubicBezTo>
                    <a:pt x="4096" y="7903"/>
                    <a:pt x="4192" y="8093"/>
                    <a:pt x="4358" y="8188"/>
                  </a:cubicBezTo>
                  <a:cubicBezTo>
                    <a:pt x="5049" y="8641"/>
                    <a:pt x="5192" y="9403"/>
                    <a:pt x="5001" y="10165"/>
                  </a:cubicBezTo>
                  <a:cubicBezTo>
                    <a:pt x="4739" y="11141"/>
                    <a:pt x="3834" y="11403"/>
                    <a:pt x="2953" y="11403"/>
                  </a:cubicBezTo>
                  <a:cubicBezTo>
                    <a:pt x="1691" y="11403"/>
                    <a:pt x="1072" y="10594"/>
                    <a:pt x="1096" y="9379"/>
                  </a:cubicBezTo>
                  <a:cubicBezTo>
                    <a:pt x="1096" y="8903"/>
                    <a:pt x="1334" y="8450"/>
                    <a:pt x="1762" y="8212"/>
                  </a:cubicBezTo>
                  <a:cubicBezTo>
                    <a:pt x="1905" y="8117"/>
                    <a:pt x="2024" y="7927"/>
                    <a:pt x="2024" y="7760"/>
                  </a:cubicBezTo>
                  <a:lnTo>
                    <a:pt x="2024" y="4521"/>
                  </a:lnTo>
                  <a:cubicBezTo>
                    <a:pt x="2024" y="3244"/>
                    <a:pt x="1640" y="1040"/>
                    <a:pt x="3341" y="1040"/>
                  </a:cubicBezTo>
                  <a:close/>
                  <a:moveTo>
                    <a:pt x="3162" y="0"/>
                  </a:moveTo>
                  <a:cubicBezTo>
                    <a:pt x="1714" y="0"/>
                    <a:pt x="1087" y="1154"/>
                    <a:pt x="977" y="2616"/>
                  </a:cubicBezTo>
                  <a:cubicBezTo>
                    <a:pt x="881" y="4211"/>
                    <a:pt x="953" y="5855"/>
                    <a:pt x="977" y="7450"/>
                  </a:cubicBezTo>
                  <a:cubicBezTo>
                    <a:pt x="238" y="8022"/>
                    <a:pt x="0" y="9070"/>
                    <a:pt x="95" y="9951"/>
                  </a:cubicBezTo>
                  <a:cubicBezTo>
                    <a:pt x="191" y="11570"/>
                    <a:pt x="1429" y="12356"/>
                    <a:pt x="2953" y="12451"/>
                  </a:cubicBezTo>
                  <a:cubicBezTo>
                    <a:pt x="3018" y="12455"/>
                    <a:pt x="3082" y="12457"/>
                    <a:pt x="3145" y="12457"/>
                  </a:cubicBezTo>
                  <a:cubicBezTo>
                    <a:pt x="5741" y="12457"/>
                    <a:pt x="7190" y="9171"/>
                    <a:pt x="5144" y="7474"/>
                  </a:cubicBezTo>
                  <a:cubicBezTo>
                    <a:pt x="5239" y="6212"/>
                    <a:pt x="5263" y="4950"/>
                    <a:pt x="5216" y="3688"/>
                  </a:cubicBezTo>
                  <a:cubicBezTo>
                    <a:pt x="5168" y="2497"/>
                    <a:pt x="5097" y="473"/>
                    <a:pt x="3739" y="44"/>
                  </a:cubicBezTo>
                  <a:cubicBezTo>
                    <a:pt x="3689" y="27"/>
                    <a:pt x="3638" y="10"/>
                    <a:pt x="3579" y="10"/>
                  </a:cubicBezTo>
                  <a:cubicBezTo>
                    <a:pt x="3555" y="10"/>
                    <a:pt x="3529" y="13"/>
                    <a:pt x="3501" y="20"/>
                  </a:cubicBezTo>
                  <a:cubicBezTo>
                    <a:pt x="3383" y="7"/>
                    <a:pt x="3270" y="0"/>
                    <a:pt x="31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10"/>
            <p:cNvSpPr/>
            <p:nvPr/>
          </p:nvSpPr>
          <p:spPr>
            <a:xfrm>
              <a:off x="6403075" y="4149875"/>
              <a:ext cx="26225" cy="178325"/>
            </a:xfrm>
            <a:custGeom>
              <a:rect b="b" l="l" r="r" t="t"/>
              <a:pathLst>
                <a:path extrusionOk="0" h="7133" w="1049">
                  <a:moveTo>
                    <a:pt x="525" y="0"/>
                  </a:moveTo>
                  <a:cubicBezTo>
                    <a:pt x="263" y="0"/>
                    <a:pt x="1" y="173"/>
                    <a:pt x="1" y="518"/>
                  </a:cubicBezTo>
                  <a:lnTo>
                    <a:pt x="1" y="6614"/>
                  </a:lnTo>
                  <a:cubicBezTo>
                    <a:pt x="1" y="6960"/>
                    <a:pt x="263" y="7132"/>
                    <a:pt x="525" y="7132"/>
                  </a:cubicBezTo>
                  <a:cubicBezTo>
                    <a:pt x="787" y="7132"/>
                    <a:pt x="1049" y="6960"/>
                    <a:pt x="1049" y="6614"/>
                  </a:cubicBezTo>
                  <a:lnTo>
                    <a:pt x="1049" y="518"/>
                  </a:lnTo>
                  <a:cubicBezTo>
                    <a:pt x="1049" y="173"/>
                    <a:pt x="787" y="0"/>
                    <a:pt x="5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8" name="Google Shape;1478;p110"/>
          <p:cNvSpPr/>
          <p:nvPr/>
        </p:nvSpPr>
        <p:spPr>
          <a:xfrm>
            <a:off x="5714567" y="3713081"/>
            <a:ext cx="337606" cy="257252"/>
          </a:xfrm>
          <a:custGeom>
            <a:rect b="b" l="l" r="r" t="t"/>
            <a:pathLst>
              <a:path extrusionOk="0" h="8548" w="11218">
                <a:moveTo>
                  <a:pt x="6002" y="4047"/>
                </a:moveTo>
                <a:cubicBezTo>
                  <a:pt x="6026" y="4404"/>
                  <a:pt x="6050" y="4738"/>
                  <a:pt x="6050" y="5095"/>
                </a:cubicBezTo>
                <a:cubicBezTo>
                  <a:pt x="5573" y="5071"/>
                  <a:pt x="5097" y="5047"/>
                  <a:pt x="4621" y="5047"/>
                </a:cubicBezTo>
                <a:cubicBezTo>
                  <a:pt x="4597" y="4714"/>
                  <a:pt x="4573" y="4381"/>
                  <a:pt x="4549" y="4047"/>
                </a:cubicBezTo>
                <a:close/>
                <a:moveTo>
                  <a:pt x="9597" y="3837"/>
                </a:moveTo>
                <a:cubicBezTo>
                  <a:pt x="9859" y="3837"/>
                  <a:pt x="10092" y="3891"/>
                  <a:pt x="10146" y="4119"/>
                </a:cubicBezTo>
                <a:cubicBezTo>
                  <a:pt x="10193" y="4476"/>
                  <a:pt x="10170" y="4857"/>
                  <a:pt x="10098" y="5214"/>
                </a:cubicBezTo>
                <a:cubicBezTo>
                  <a:pt x="9765" y="5214"/>
                  <a:pt x="9431" y="5167"/>
                  <a:pt x="9074" y="5167"/>
                </a:cubicBezTo>
                <a:cubicBezTo>
                  <a:pt x="9050" y="4738"/>
                  <a:pt x="9026" y="4309"/>
                  <a:pt x="9003" y="3881"/>
                </a:cubicBezTo>
                <a:cubicBezTo>
                  <a:pt x="9170" y="3870"/>
                  <a:pt x="9392" y="3837"/>
                  <a:pt x="9597" y="3837"/>
                </a:cubicBezTo>
                <a:close/>
                <a:moveTo>
                  <a:pt x="1549" y="4143"/>
                </a:moveTo>
                <a:cubicBezTo>
                  <a:pt x="1573" y="4524"/>
                  <a:pt x="1573" y="4928"/>
                  <a:pt x="1596" y="5333"/>
                </a:cubicBezTo>
                <a:cubicBezTo>
                  <a:pt x="1525" y="5309"/>
                  <a:pt x="1477" y="5286"/>
                  <a:pt x="1406" y="5286"/>
                </a:cubicBezTo>
                <a:cubicBezTo>
                  <a:pt x="1367" y="5292"/>
                  <a:pt x="1332" y="5295"/>
                  <a:pt x="1301" y="5295"/>
                </a:cubicBezTo>
                <a:cubicBezTo>
                  <a:pt x="1090" y="5295"/>
                  <a:pt x="1069" y="5154"/>
                  <a:pt x="1049" y="4905"/>
                </a:cubicBezTo>
                <a:cubicBezTo>
                  <a:pt x="1025" y="4619"/>
                  <a:pt x="1025" y="4381"/>
                  <a:pt x="1001" y="4143"/>
                </a:cubicBezTo>
                <a:close/>
                <a:moveTo>
                  <a:pt x="2954" y="1475"/>
                </a:moveTo>
                <a:cubicBezTo>
                  <a:pt x="3144" y="1809"/>
                  <a:pt x="3359" y="2118"/>
                  <a:pt x="3525" y="2476"/>
                </a:cubicBezTo>
                <a:cubicBezTo>
                  <a:pt x="3597" y="4143"/>
                  <a:pt x="3859" y="5857"/>
                  <a:pt x="3644" y="7548"/>
                </a:cubicBezTo>
                <a:cubicBezTo>
                  <a:pt x="3392" y="7531"/>
                  <a:pt x="3127" y="7514"/>
                  <a:pt x="2868" y="7514"/>
                </a:cubicBezTo>
                <a:cubicBezTo>
                  <a:pt x="2760" y="7514"/>
                  <a:pt x="2654" y="7517"/>
                  <a:pt x="2549" y="7524"/>
                </a:cubicBezTo>
                <a:cubicBezTo>
                  <a:pt x="2549" y="5905"/>
                  <a:pt x="2525" y="4309"/>
                  <a:pt x="2382" y="2690"/>
                </a:cubicBezTo>
                <a:cubicBezTo>
                  <a:pt x="2382" y="2642"/>
                  <a:pt x="2358" y="2618"/>
                  <a:pt x="2358" y="2571"/>
                </a:cubicBezTo>
                <a:cubicBezTo>
                  <a:pt x="2597" y="2214"/>
                  <a:pt x="2787" y="1856"/>
                  <a:pt x="2954" y="1475"/>
                </a:cubicBezTo>
                <a:close/>
                <a:moveTo>
                  <a:pt x="7431" y="1475"/>
                </a:moveTo>
                <a:cubicBezTo>
                  <a:pt x="7598" y="1809"/>
                  <a:pt x="7812" y="2118"/>
                  <a:pt x="7979" y="2476"/>
                </a:cubicBezTo>
                <a:cubicBezTo>
                  <a:pt x="8074" y="4143"/>
                  <a:pt x="8336" y="5857"/>
                  <a:pt x="8122" y="7548"/>
                </a:cubicBezTo>
                <a:cubicBezTo>
                  <a:pt x="7852" y="7531"/>
                  <a:pt x="7595" y="7514"/>
                  <a:pt x="7332" y="7514"/>
                </a:cubicBezTo>
                <a:cubicBezTo>
                  <a:pt x="7223" y="7514"/>
                  <a:pt x="7114" y="7517"/>
                  <a:pt x="7002" y="7524"/>
                </a:cubicBezTo>
                <a:cubicBezTo>
                  <a:pt x="7002" y="5905"/>
                  <a:pt x="6978" y="4309"/>
                  <a:pt x="6836" y="2690"/>
                </a:cubicBezTo>
                <a:cubicBezTo>
                  <a:pt x="6836" y="2642"/>
                  <a:pt x="6836" y="2618"/>
                  <a:pt x="6836" y="2571"/>
                </a:cubicBezTo>
                <a:cubicBezTo>
                  <a:pt x="7050" y="2214"/>
                  <a:pt x="7240" y="1856"/>
                  <a:pt x="7431" y="1475"/>
                </a:cubicBezTo>
                <a:close/>
                <a:moveTo>
                  <a:pt x="7467" y="0"/>
                </a:moveTo>
                <a:cubicBezTo>
                  <a:pt x="7318" y="0"/>
                  <a:pt x="7167" y="68"/>
                  <a:pt x="7074" y="213"/>
                </a:cubicBezTo>
                <a:cubicBezTo>
                  <a:pt x="6645" y="809"/>
                  <a:pt x="6478" y="1571"/>
                  <a:pt x="6002" y="2142"/>
                </a:cubicBezTo>
                <a:cubicBezTo>
                  <a:pt x="5883" y="2285"/>
                  <a:pt x="5859" y="2476"/>
                  <a:pt x="5931" y="2642"/>
                </a:cubicBezTo>
                <a:cubicBezTo>
                  <a:pt x="5931" y="2642"/>
                  <a:pt x="5931" y="2666"/>
                  <a:pt x="5931" y="2690"/>
                </a:cubicBezTo>
                <a:cubicBezTo>
                  <a:pt x="5931" y="2833"/>
                  <a:pt x="5931" y="2976"/>
                  <a:pt x="5954" y="3142"/>
                </a:cubicBezTo>
                <a:lnTo>
                  <a:pt x="4478" y="3142"/>
                </a:lnTo>
                <a:cubicBezTo>
                  <a:pt x="4478" y="2904"/>
                  <a:pt x="4454" y="2666"/>
                  <a:pt x="4454" y="2428"/>
                </a:cubicBezTo>
                <a:cubicBezTo>
                  <a:pt x="4454" y="2380"/>
                  <a:pt x="4430" y="2333"/>
                  <a:pt x="4430" y="2285"/>
                </a:cubicBezTo>
                <a:cubicBezTo>
                  <a:pt x="4430" y="2237"/>
                  <a:pt x="4406" y="2190"/>
                  <a:pt x="4383" y="2118"/>
                </a:cubicBezTo>
                <a:cubicBezTo>
                  <a:pt x="4121" y="1523"/>
                  <a:pt x="3644" y="975"/>
                  <a:pt x="3454" y="332"/>
                </a:cubicBezTo>
                <a:cubicBezTo>
                  <a:pt x="3388" y="120"/>
                  <a:pt x="3196" y="4"/>
                  <a:pt x="3003" y="4"/>
                </a:cubicBezTo>
                <a:cubicBezTo>
                  <a:pt x="2848" y="4"/>
                  <a:pt x="2692" y="78"/>
                  <a:pt x="2597" y="237"/>
                </a:cubicBezTo>
                <a:cubicBezTo>
                  <a:pt x="2192" y="832"/>
                  <a:pt x="2001" y="1594"/>
                  <a:pt x="1525" y="2142"/>
                </a:cubicBezTo>
                <a:cubicBezTo>
                  <a:pt x="1406" y="2285"/>
                  <a:pt x="1382" y="2476"/>
                  <a:pt x="1453" y="2642"/>
                </a:cubicBezTo>
                <a:lnTo>
                  <a:pt x="1453" y="2690"/>
                </a:lnTo>
                <a:cubicBezTo>
                  <a:pt x="1453" y="2880"/>
                  <a:pt x="1477" y="3047"/>
                  <a:pt x="1501" y="3214"/>
                </a:cubicBezTo>
                <a:cubicBezTo>
                  <a:pt x="1436" y="3210"/>
                  <a:pt x="1370" y="3208"/>
                  <a:pt x="1305" y="3208"/>
                </a:cubicBezTo>
                <a:cubicBezTo>
                  <a:pt x="990" y="3208"/>
                  <a:pt x="678" y="3254"/>
                  <a:pt x="382" y="3333"/>
                </a:cubicBezTo>
                <a:cubicBezTo>
                  <a:pt x="144" y="3404"/>
                  <a:pt x="1" y="3666"/>
                  <a:pt x="72" y="3904"/>
                </a:cubicBezTo>
                <a:cubicBezTo>
                  <a:pt x="167" y="4428"/>
                  <a:pt x="72" y="4976"/>
                  <a:pt x="239" y="5500"/>
                </a:cubicBezTo>
                <a:cubicBezTo>
                  <a:pt x="398" y="6037"/>
                  <a:pt x="840" y="6209"/>
                  <a:pt x="1329" y="6209"/>
                </a:cubicBezTo>
                <a:cubicBezTo>
                  <a:pt x="1425" y="6209"/>
                  <a:pt x="1523" y="6202"/>
                  <a:pt x="1620" y="6191"/>
                </a:cubicBezTo>
                <a:lnTo>
                  <a:pt x="1620" y="8096"/>
                </a:lnTo>
                <a:cubicBezTo>
                  <a:pt x="1620" y="8361"/>
                  <a:pt x="1844" y="8548"/>
                  <a:pt x="2086" y="8548"/>
                </a:cubicBezTo>
                <a:cubicBezTo>
                  <a:pt x="2169" y="8548"/>
                  <a:pt x="2255" y="8526"/>
                  <a:pt x="2335" y="8477"/>
                </a:cubicBezTo>
                <a:cubicBezTo>
                  <a:pt x="2571" y="8467"/>
                  <a:pt x="2808" y="8461"/>
                  <a:pt x="3045" y="8461"/>
                </a:cubicBezTo>
                <a:cubicBezTo>
                  <a:pt x="3380" y="8461"/>
                  <a:pt x="3714" y="8473"/>
                  <a:pt x="4049" y="8501"/>
                </a:cubicBezTo>
                <a:cubicBezTo>
                  <a:pt x="4264" y="8501"/>
                  <a:pt x="4430" y="8381"/>
                  <a:pt x="4502" y="8167"/>
                </a:cubicBezTo>
                <a:cubicBezTo>
                  <a:pt x="4597" y="7453"/>
                  <a:pt x="4668" y="6714"/>
                  <a:pt x="4645" y="6000"/>
                </a:cubicBezTo>
                <a:cubicBezTo>
                  <a:pt x="5121" y="6000"/>
                  <a:pt x="5597" y="6024"/>
                  <a:pt x="6073" y="6048"/>
                </a:cubicBezTo>
                <a:lnTo>
                  <a:pt x="6073" y="8096"/>
                </a:lnTo>
                <a:cubicBezTo>
                  <a:pt x="6073" y="8361"/>
                  <a:pt x="6297" y="8548"/>
                  <a:pt x="6539" y="8548"/>
                </a:cubicBezTo>
                <a:cubicBezTo>
                  <a:pt x="6623" y="8548"/>
                  <a:pt x="6708" y="8526"/>
                  <a:pt x="6788" y="8477"/>
                </a:cubicBezTo>
                <a:cubicBezTo>
                  <a:pt x="7025" y="8467"/>
                  <a:pt x="7261" y="8461"/>
                  <a:pt x="7498" y="8461"/>
                </a:cubicBezTo>
                <a:cubicBezTo>
                  <a:pt x="7833" y="8461"/>
                  <a:pt x="8168" y="8473"/>
                  <a:pt x="8503" y="8501"/>
                </a:cubicBezTo>
                <a:cubicBezTo>
                  <a:pt x="8717" y="8501"/>
                  <a:pt x="8884" y="8381"/>
                  <a:pt x="8931" y="8167"/>
                </a:cubicBezTo>
                <a:cubicBezTo>
                  <a:pt x="9050" y="7477"/>
                  <a:pt x="9098" y="6786"/>
                  <a:pt x="9098" y="6095"/>
                </a:cubicBezTo>
                <a:cubicBezTo>
                  <a:pt x="9333" y="6117"/>
                  <a:pt x="9564" y="6128"/>
                  <a:pt x="9794" y="6128"/>
                </a:cubicBezTo>
                <a:cubicBezTo>
                  <a:pt x="10076" y="6128"/>
                  <a:pt x="10357" y="6111"/>
                  <a:pt x="10646" y="6071"/>
                </a:cubicBezTo>
                <a:cubicBezTo>
                  <a:pt x="10860" y="6024"/>
                  <a:pt x="10979" y="5833"/>
                  <a:pt x="10979" y="5643"/>
                </a:cubicBezTo>
                <a:cubicBezTo>
                  <a:pt x="10979" y="4928"/>
                  <a:pt x="11217" y="4143"/>
                  <a:pt x="10860" y="3500"/>
                </a:cubicBezTo>
                <a:cubicBezTo>
                  <a:pt x="10627" y="3032"/>
                  <a:pt x="10159" y="2942"/>
                  <a:pt x="9684" y="2942"/>
                </a:cubicBezTo>
                <a:cubicBezTo>
                  <a:pt x="9432" y="2942"/>
                  <a:pt x="9178" y="2967"/>
                  <a:pt x="8955" y="2976"/>
                </a:cubicBezTo>
                <a:cubicBezTo>
                  <a:pt x="8955" y="2785"/>
                  <a:pt x="8931" y="2595"/>
                  <a:pt x="8907" y="2404"/>
                </a:cubicBezTo>
                <a:cubicBezTo>
                  <a:pt x="8907" y="2356"/>
                  <a:pt x="8907" y="2309"/>
                  <a:pt x="8884" y="2285"/>
                </a:cubicBezTo>
                <a:cubicBezTo>
                  <a:pt x="8884" y="2214"/>
                  <a:pt x="8884" y="2166"/>
                  <a:pt x="8860" y="2118"/>
                </a:cubicBezTo>
                <a:cubicBezTo>
                  <a:pt x="8574" y="1499"/>
                  <a:pt x="8098" y="975"/>
                  <a:pt x="7907" y="332"/>
                </a:cubicBezTo>
                <a:cubicBezTo>
                  <a:pt x="7853" y="117"/>
                  <a:pt x="7662" y="0"/>
                  <a:pt x="7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10"/>
          <p:cNvSpPr/>
          <p:nvPr/>
        </p:nvSpPr>
        <p:spPr>
          <a:xfrm>
            <a:off x="4310915" y="3712991"/>
            <a:ext cx="347326" cy="333122"/>
          </a:xfrm>
          <a:custGeom>
            <a:rect b="b" l="l" r="r" t="t"/>
            <a:pathLst>
              <a:path extrusionOk="0" h="11069" w="11541">
                <a:moveTo>
                  <a:pt x="5994" y="1040"/>
                </a:moveTo>
                <a:cubicBezTo>
                  <a:pt x="6074" y="1040"/>
                  <a:pt x="6153" y="1043"/>
                  <a:pt x="6230" y="1050"/>
                </a:cubicBezTo>
                <a:cubicBezTo>
                  <a:pt x="6267" y="1049"/>
                  <a:pt x="6305" y="1048"/>
                  <a:pt x="6342" y="1048"/>
                </a:cubicBezTo>
                <a:cubicBezTo>
                  <a:pt x="8427" y="1048"/>
                  <a:pt x="9928" y="2347"/>
                  <a:pt x="10302" y="4336"/>
                </a:cubicBezTo>
                <a:cubicBezTo>
                  <a:pt x="9587" y="4646"/>
                  <a:pt x="8873" y="4884"/>
                  <a:pt x="8159" y="5098"/>
                </a:cubicBezTo>
                <a:cubicBezTo>
                  <a:pt x="7663" y="5257"/>
                  <a:pt x="6673" y="5679"/>
                  <a:pt x="5956" y="5679"/>
                </a:cubicBezTo>
                <a:cubicBezTo>
                  <a:pt x="5812" y="5679"/>
                  <a:pt x="5679" y="5662"/>
                  <a:pt x="5563" y="5622"/>
                </a:cubicBezTo>
                <a:cubicBezTo>
                  <a:pt x="5563" y="5574"/>
                  <a:pt x="5539" y="5551"/>
                  <a:pt x="5539" y="5503"/>
                </a:cubicBezTo>
                <a:cubicBezTo>
                  <a:pt x="5491" y="5265"/>
                  <a:pt x="5444" y="5050"/>
                  <a:pt x="5444" y="4812"/>
                </a:cubicBezTo>
                <a:cubicBezTo>
                  <a:pt x="5396" y="4288"/>
                  <a:pt x="5396" y="3788"/>
                  <a:pt x="5396" y="3264"/>
                </a:cubicBezTo>
                <a:cubicBezTo>
                  <a:pt x="5372" y="2550"/>
                  <a:pt x="5396" y="1812"/>
                  <a:pt x="5420" y="1073"/>
                </a:cubicBezTo>
                <a:cubicBezTo>
                  <a:pt x="5605" y="1057"/>
                  <a:pt x="5802" y="1040"/>
                  <a:pt x="5994" y="1040"/>
                </a:cubicBezTo>
                <a:close/>
                <a:moveTo>
                  <a:pt x="4372" y="1312"/>
                </a:moveTo>
                <a:cubicBezTo>
                  <a:pt x="4372" y="2121"/>
                  <a:pt x="4348" y="2931"/>
                  <a:pt x="4348" y="3741"/>
                </a:cubicBezTo>
                <a:cubicBezTo>
                  <a:pt x="4348" y="4479"/>
                  <a:pt x="4229" y="5932"/>
                  <a:pt x="4896" y="6456"/>
                </a:cubicBezTo>
                <a:cubicBezTo>
                  <a:pt x="5140" y="6640"/>
                  <a:pt x="5451" y="6707"/>
                  <a:pt x="5784" y="6707"/>
                </a:cubicBezTo>
                <a:cubicBezTo>
                  <a:pt x="6395" y="6707"/>
                  <a:pt x="7077" y="6484"/>
                  <a:pt x="7539" y="6360"/>
                </a:cubicBezTo>
                <a:cubicBezTo>
                  <a:pt x="8492" y="6122"/>
                  <a:pt x="9445" y="5813"/>
                  <a:pt x="10373" y="5431"/>
                </a:cubicBezTo>
                <a:lnTo>
                  <a:pt x="10373" y="5431"/>
                </a:lnTo>
                <a:cubicBezTo>
                  <a:pt x="10350" y="7170"/>
                  <a:pt x="9445" y="8885"/>
                  <a:pt x="7849" y="9670"/>
                </a:cubicBezTo>
                <a:cubicBezTo>
                  <a:pt x="7306" y="9931"/>
                  <a:pt x="6688" y="10033"/>
                  <a:pt x="6064" y="10033"/>
                </a:cubicBezTo>
                <a:cubicBezTo>
                  <a:pt x="5320" y="10033"/>
                  <a:pt x="4567" y="9888"/>
                  <a:pt x="3920" y="9694"/>
                </a:cubicBezTo>
                <a:cubicBezTo>
                  <a:pt x="2110" y="9147"/>
                  <a:pt x="1252" y="7527"/>
                  <a:pt x="1109" y="5765"/>
                </a:cubicBezTo>
                <a:cubicBezTo>
                  <a:pt x="919" y="3503"/>
                  <a:pt x="2443" y="1907"/>
                  <a:pt x="4372" y="1312"/>
                </a:cubicBezTo>
                <a:close/>
                <a:moveTo>
                  <a:pt x="6076" y="0"/>
                </a:moveTo>
                <a:cubicBezTo>
                  <a:pt x="2899" y="0"/>
                  <a:pt x="85" y="2175"/>
                  <a:pt x="62" y="5479"/>
                </a:cubicBezTo>
                <a:cubicBezTo>
                  <a:pt x="1" y="8918"/>
                  <a:pt x="2776" y="11068"/>
                  <a:pt x="5890" y="11068"/>
                </a:cubicBezTo>
                <a:cubicBezTo>
                  <a:pt x="6442" y="11068"/>
                  <a:pt x="7004" y="11001"/>
                  <a:pt x="7563" y="10861"/>
                </a:cubicBezTo>
                <a:cubicBezTo>
                  <a:pt x="10183" y="10218"/>
                  <a:pt x="11540" y="7408"/>
                  <a:pt x="11421" y="4860"/>
                </a:cubicBezTo>
                <a:cubicBezTo>
                  <a:pt x="11256" y="2035"/>
                  <a:pt x="9160" y="1"/>
                  <a:pt x="6328" y="1"/>
                </a:cubicBezTo>
                <a:cubicBezTo>
                  <a:pt x="6295" y="1"/>
                  <a:pt x="6262" y="1"/>
                  <a:pt x="6230" y="2"/>
                </a:cubicBezTo>
                <a:cubicBezTo>
                  <a:pt x="6178" y="1"/>
                  <a:pt x="6127" y="0"/>
                  <a:pt x="6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10"/>
          <p:cNvSpPr/>
          <p:nvPr/>
        </p:nvSpPr>
        <p:spPr>
          <a:xfrm>
            <a:off x="2892306" y="3703331"/>
            <a:ext cx="382748" cy="351841"/>
          </a:xfrm>
          <a:custGeom>
            <a:rect b="b" l="l" r="r" t="t"/>
            <a:pathLst>
              <a:path extrusionOk="0" h="11691" w="12718">
                <a:moveTo>
                  <a:pt x="7764" y="1347"/>
                </a:moveTo>
                <a:cubicBezTo>
                  <a:pt x="8050" y="1466"/>
                  <a:pt x="8264" y="1728"/>
                  <a:pt x="8312" y="2037"/>
                </a:cubicBezTo>
                <a:cubicBezTo>
                  <a:pt x="8097" y="2085"/>
                  <a:pt x="7859" y="2109"/>
                  <a:pt x="7645" y="2109"/>
                </a:cubicBezTo>
                <a:cubicBezTo>
                  <a:pt x="7692" y="1895"/>
                  <a:pt x="7716" y="1633"/>
                  <a:pt x="7764" y="1371"/>
                </a:cubicBezTo>
                <a:lnTo>
                  <a:pt x="7764" y="1347"/>
                </a:lnTo>
                <a:close/>
                <a:moveTo>
                  <a:pt x="4882" y="1085"/>
                </a:moveTo>
                <a:cubicBezTo>
                  <a:pt x="5525" y="1109"/>
                  <a:pt x="6144" y="1085"/>
                  <a:pt x="6764" y="1133"/>
                </a:cubicBezTo>
                <a:cubicBezTo>
                  <a:pt x="6692" y="1609"/>
                  <a:pt x="6597" y="2085"/>
                  <a:pt x="6526" y="2585"/>
                </a:cubicBezTo>
                <a:cubicBezTo>
                  <a:pt x="6526" y="2800"/>
                  <a:pt x="6692" y="3014"/>
                  <a:pt x="6907" y="3085"/>
                </a:cubicBezTo>
                <a:cubicBezTo>
                  <a:pt x="7149" y="3136"/>
                  <a:pt x="7398" y="3160"/>
                  <a:pt x="7647" y="3160"/>
                </a:cubicBezTo>
                <a:cubicBezTo>
                  <a:pt x="7863" y="3160"/>
                  <a:pt x="8078" y="3142"/>
                  <a:pt x="8288" y="3109"/>
                </a:cubicBezTo>
                <a:cubicBezTo>
                  <a:pt x="8288" y="3157"/>
                  <a:pt x="8288" y="3204"/>
                  <a:pt x="8288" y="3228"/>
                </a:cubicBezTo>
                <a:cubicBezTo>
                  <a:pt x="8193" y="3966"/>
                  <a:pt x="8169" y="4728"/>
                  <a:pt x="8193" y="5467"/>
                </a:cubicBezTo>
                <a:lnTo>
                  <a:pt x="7145" y="5467"/>
                </a:lnTo>
                <a:cubicBezTo>
                  <a:pt x="6430" y="5467"/>
                  <a:pt x="5716" y="5491"/>
                  <a:pt x="4978" y="5538"/>
                </a:cubicBezTo>
                <a:cubicBezTo>
                  <a:pt x="4930" y="4062"/>
                  <a:pt x="4882" y="2585"/>
                  <a:pt x="4882" y="1085"/>
                </a:cubicBezTo>
                <a:close/>
                <a:moveTo>
                  <a:pt x="7361" y="6510"/>
                </a:moveTo>
                <a:cubicBezTo>
                  <a:pt x="7733" y="6510"/>
                  <a:pt x="8106" y="6518"/>
                  <a:pt x="8478" y="6538"/>
                </a:cubicBezTo>
                <a:cubicBezTo>
                  <a:pt x="8534" y="6566"/>
                  <a:pt x="8606" y="6578"/>
                  <a:pt x="8676" y="6578"/>
                </a:cubicBezTo>
                <a:cubicBezTo>
                  <a:pt x="8725" y="6578"/>
                  <a:pt x="8772" y="6572"/>
                  <a:pt x="8812" y="6562"/>
                </a:cubicBezTo>
                <a:cubicBezTo>
                  <a:pt x="9169" y="6586"/>
                  <a:pt x="9502" y="6634"/>
                  <a:pt x="9836" y="6681"/>
                </a:cubicBezTo>
                <a:cubicBezTo>
                  <a:pt x="10336" y="6753"/>
                  <a:pt x="10812" y="6848"/>
                  <a:pt x="11265" y="7015"/>
                </a:cubicBezTo>
                <a:cubicBezTo>
                  <a:pt x="11574" y="7110"/>
                  <a:pt x="11431" y="7848"/>
                  <a:pt x="11431" y="8110"/>
                </a:cubicBezTo>
                <a:cubicBezTo>
                  <a:pt x="11479" y="8634"/>
                  <a:pt x="11479" y="9158"/>
                  <a:pt x="11407" y="9658"/>
                </a:cubicBezTo>
                <a:cubicBezTo>
                  <a:pt x="11362" y="9850"/>
                  <a:pt x="11082" y="9903"/>
                  <a:pt x="10772" y="9903"/>
                </a:cubicBezTo>
                <a:cubicBezTo>
                  <a:pt x="10427" y="9903"/>
                  <a:pt x="10045" y="9837"/>
                  <a:pt x="9907" y="9825"/>
                </a:cubicBezTo>
                <a:cubicBezTo>
                  <a:pt x="8728" y="9753"/>
                  <a:pt x="7550" y="9718"/>
                  <a:pt x="6371" y="9718"/>
                </a:cubicBezTo>
                <a:cubicBezTo>
                  <a:pt x="5192" y="9718"/>
                  <a:pt x="4013" y="9753"/>
                  <a:pt x="2834" y="9825"/>
                </a:cubicBezTo>
                <a:cubicBezTo>
                  <a:pt x="2752" y="9825"/>
                  <a:pt x="2628" y="9832"/>
                  <a:pt x="2496" y="9832"/>
                </a:cubicBezTo>
                <a:cubicBezTo>
                  <a:pt x="2211" y="9832"/>
                  <a:pt x="1883" y="9798"/>
                  <a:pt x="1834" y="9587"/>
                </a:cubicBezTo>
                <a:cubicBezTo>
                  <a:pt x="1786" y="9182"/>
                  <a:pt x="1763" y="8801"/>
                  <a:pt x="1810" y="8396"/>
                </a:cubicBezTo>
                <a:cubicBezTo>
                  <a:pt x="1834" y="7848"/>
                  <a:pt x="1905" y="7300"/>
                  <a:pt x="1929" y="6753"/>
                </a:cubicBezTo>
                <a:cubicBezTo>
                  <a:pt x="3728" y="6713"/>
                  <a:pt x="5543" y="6510"/>
                  <a:pt x="7361" y="6510"/>
                </a:cubicBezTo>
                <a:close/>
                <a:moveTo>
                  <a:pt x="4406" y="1"/>
                </a:moveTo>
                <a:cubicBezTo>
                  <a:pt x="4117" y="1"/>
                  <a:pt x="3858" y="223"/>
                  <a:pt x="3858" y="537"/>
                </a:cubicBezTo>
                <a:cubicBezTo>
                  <a:pt x="3811" y="2228"/>
                  <a:pt x="3882" y="3919"/>
                  <a:pt x="3954" y="5610"/>
                </a:cubicBezTo>
                <a:cubicBezTo>
                  <a:pt x="3120" y="5657"/>
                  <a:pt x="2263" y="5705"/>
                  <a:pt x="1429" y="5729"/>
                </a:cubicBezTo>
                <a:cubicBezTo>
                  <a:pt x="1411" y="5726"/>
                  <a:pt x="1393" y="5724"/>
                  <a:pt x="1374" y="5724"/>
                </a:cubicBezTo>
                <a:cubicBezTo>
                  <a:pt x="1245" y="5724"/>
                  <a:pt x="1108" y="5794"/>
                  <a:pt x="1024" y="5919"/>
                </a:cubicBezTo>
                <a:cubicBezTo>
                  <a:pt x="953" y="5991"/>
                  <a:pt x="905" y="6110"/>
                  <a:pt x="905" y="6229"/>
                </a:cubicBezTo>
                <a:cubicBezTo>
                  <a:pt x="881" y="7658"/>
                  <a:pt x="0" y="10539"/>
                  <a:pt x="2048" y="10825"/>
                </a:cubicBezTo>
                <a:lnTo>
                  <a:pt x="2048" y="11015"/>
                </a:lnTo>
                <a:cubicBezTo>
                  <a:pt x="2048" y="11254"/>
                  <a:pt x="2215" y="11468"/>
                  <a:pt x="2429" y="11539"/>
                </a:cubicBezTo>
                <a:cubicBezTo>
                  <a:pt x="2759" y="11607"/>
                  <a:pt x="3249" y="11691"/>
                  <a:pt x="3729" y="11691"/>
                </a:cubicBezTo>
                <a:cubicBezTo>
                  <a:pt x="4428" y="11691"/>
                  <a:pt x="5103" y="11513"/>
                  <a:pt x="5216" y="10849"/>
                </a:cubicBezTo>
                <a:cubicBezTo>
                  <a:pt x="5787" y="10825"/>
                  <a:pt x="6335" y="10801"/>
                  <a:pt x="6883" y="10801"/>
                </a:cubicBezTo>
                <a:lnTo>
                  <a:pt x="7573" y="10801"/>
                </a:lnTo>
                <a:lnTo>
                  <a:pt x="7573" y="11087"/>
                </a:lnTo>
                <a:cubicBezTo>
                  <a:pt x="7597" y="11373"/>
                  <a:pt x="7811" y="11587"/>
                  <a:pt x="8097" y="11611"/>
                </a:cubicBezTo>
                <a:cubicBezTo>
                  <a:pt x="8347" y="11627"/>
                  <a:pt x="8711" y="11659"/>
                  <a:pt x="9093" y="11659"/>
                </a:cubicBezTo>
                <a:cubicBezTo>
                  <a:pt x="9842" y="11659"/>
                  <a:pt x="10663" y="11535"/>
                  <a:pt x="10836" y="10920"/>
                </a:cubicBezTo>
                <a:cubicBezTo>
                  <a:pt x="11003" y="10920"/>
                  <a:pt x="11146" y="10920"/>
                  <a:pt x="11312" y="10896"/>
                </a:cubicBezTo>
                <a:cubicBezTo>
                  <a:pt x="12479" y="10754"/>
                  <a:pt x="12527" y="9515"/>
                  <a:pt x="12479" y="8586"/>
                </a:cubicBezTo>
                <a:cubicBezTo>
                  <a:pt x="12479" y="7753"/>
                  <a:pt x="12717" y="6586"/>
                  <a:pt x="11836" y="6110"/>
                </a:cubicBezTo>
                <a:cubicBezTo>
                  <a:pt x="11026" y="5729"/>
                  <a:pt x="10145" y="5514"/>
                  <a:pt x="9240" y="5514"/>
                </a:cubicBezTo>
                <a:cubicBezTo>
                  <a:pt x="9264" y="4514"/>
                  <a:pt x="9288" y="3562"/>
                  <a:pt x="9407" y="2561"/>
                </a:cubicBezTo>
                <a:cubicBezTo>
                  <a:pt x="9502" y="1895"/>
                  <a:pt x="9264" y="1204"/>
                  <a:pt x="8740" y="751"/>
                </a:cubicBezTo>
                <a:cubicBezTo>
                  <a:pt x="8028" y="115"/>
                  <a:pt x="7055" y="67"/>
                  <a:pt x="6098" y="67"/>
                </a:cubicBezTo>
                <a:cubicBezTo>
                  <a:pt x="5928" y="67"/>
                  <a:pt x="5757" y="68"/>
                  <a:pt x="5589" y="68"/>
                </a:cubicBezTo>
                <a:cubicBezTo>
                  <a:pt x="5219" y="68"/>
                  <a:pt x="4858" y="61"/>
                  <a:pt x="4525" y="13"/>
                </a:cubicBezTo>
                <a:cubicBezTo>
                  <a:pt x="4485" y="5"/>
                  <a:pt x="4445" y="1"/>
                  <a:pt x="4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10"/>
          <p:cNvSpPr/>
          <p:nvPr/>
        </p:nvSpPr>
        <p:spPr>
          <a:xfrm>
            <a:off x="7102781" y="3694754"/>
            <a:ext cx="330413" cy="349794"/>
          </a:xfrm>
          <a:custGeom>
            <a:rect b="b" l="l" r="r" t="t"/>
            <a:pathLst>
              <a:path extrusionOk="0" h="11623" w="10979">
                <a:moveTo>
                  <a:pt x="5597" y="1799"/>
                </a:moveTo>
                <a:cubicBezTo>
                  <a:pt x="5883" y="2465"/>
                  <a:pt x="6264" y="3061"/>
                  <a:pt x="6764" y="3585"/>
                </a:cubicBezTo>
                <a:cubicBezTo>
                  <a:pt x="7407" y="4275"/>
                  <a:pt x="8336" y="4632"/>
                  <a:pt x="9240" y="4894"/>
                </a:cubicBezTo>
                <a:cubicBezTo>
                  <a:pt x="8169" y="6157"/>
                  <a:pt x="7788" y="8181"/>
                  <a:pt x="7812" y="9919"/>
                </a:cubicBezTo>
                <a:cubicBezTo>
                  <a:pt x="7169" y="9229"/>
                  <a:pt x="6621" y="8347"/>
                  <a:pt x="5668" y="8228"/>
                </a:cubicBezTo>
                <a:cubicBezTo>
                  <a:pt x="5623" y="8223"/>
                  <a:pt x="5578" y="8221"/>
                  <a:pt x="5532" y="8221"/>
                </a:cubicBezTo>
                <a:cubicBezTo>
                  <a:pt x="4740" y="8221"/>
                  <a:pt x="3915" y="8984"/>
                  <a:pt x="3239" y="9705"/>
                </a:cubicBezTo>
                <a:cubicBezTo>
                  <a:pt x="3311" y="7871"/>
                  <a:pt x="3287" y="6037"/>
                  <a:pt x="1858" y="4918"/>
                </a:cubicBezTo>
                <a:cubicBezTo>
                  <a:pt x="2501" y="4704"/>
                  <a:pt x="3120" y="4394"/>
                  <a:pt x="3692" y="4037"/>
                </a:cubicBezTo>
                <a:cubicBezTo>
                  <a:pt x="4525" y="3466"/>
                  <a:pt x="5168" y="2703"/>
                  <a:pt x="5597" y="1799"/>
                </a:cubicBezTo>
                <a:close/>
                <a:moveTo>
                  <a:pt x="5614" y="1"/>
                </a:moveTo>
                <a:cubicBezTo>
                  <a:pt x="5524" y="1"/>
                  <a:pt x="5434" y="28"/>
                  <a:pt x="5359" y="84"/>
                </a:cubicBezTo>
                <a:cubicBezTo>
                  <a:pt x="5216" y="132"/>
                  <a:pt x="5097" y="251"/>
                  <a:pt x="5049" y="393"/>
                </a:cubicBezTo>
                <a:cubicBezTo>
                  <a:pt x="4668" y="1679"/>
                  <a:pt x="3787" y="2775"/>
                  <a:pt x="2620" y="3466"/>
                </a:cubicBezTo>
                <a:cubicBezTo>
                  <a:pt x="1929" y="3847"/>
                  <a:pt x="1144" y="4061"/>
                  <a:pt x="429" y="4394"/>
                </a:cubicBezTo>
                <a:cubicBezTo>
                  <a:pt x="0" y="4609"/>
                  <a:pt x="215" y="5204"/>
                  <a:pt x="572" y="5347"/>
                </a:cubicBezTo>
                <a:cubicBezTo>
                  <a:pt x="2882" y="6276"/>
                  <a:pt x="2168" y="9133"/>
                  <a:pt x="2144" y="11086"/>
                </a:cubicBezTo>
                <a:cubicBezTo>
                  <a:pt x="2144" y="11409"/>
                  <a:pt x="2407" y="11623"/>
                  <a:pt x="2680" y="11623"/>
                </a:cubicBezTo>
                <a:cubicBezTo>
                  <a:pt x="2809" y="11623"/>
                  <a:pt x="2941" y="11574"/>
                  <a:pt x="3049" y="11467"/>
                </a:cubicBezTo>
                <a:cubicBezTo>
                  <a:pt x="3523" y="10972"/>
                  <a:pt x="4732" y="9367"/>
                  <a:pt x="5588" y="9367"/>
                </a:cubicBezTo>
                <a:cubicBezTo>
                  <a:pt x="5720" y="9367"/>
                  <a:pt x="5843" y="9405"/>
                  <a:pt x="5954" y="9491"/>
                </a:cubicBezTo>
                <a:cubicBezTo>
                  <a:pt x="6740" y="10086"/>
                  <a:pt x="7264" y="11086"/>
                  <a:pt x="8145" y="11539"/>
                </a:cubicBezTo>
                <a:cubicBezTo>
                  <a:pt x="8231" y="11589"/>
                  <a:pt x="8320" y="11612"/>
                  <a:pt x="8406" y="11612"/>
                </a:cubicBezTo>
                <a:cubicBezTo>
                  <a:pt x="8726" y="11612"/>
                  <a:pt x="9006" y="11300"/>
                  <a:pt x="8931" y="10943"/>
                </a:cubicBezTo>
                <a:cubicBezTo>
                  <a:pt x="8669" y="9205"/>
                  <a:pt x="8978" y="6109"/>
                  <a:pt x="10574" y="5061"/>
                </a:cubicBezTo>
                <a:cubicBezTo>
                  <a:pt x="10979" y="4823"/>
                  <a:pt x="10907" y="4228"/>
                  <a:pt x="10455" y="4109"/>
                </a:cubicBezTo>
                <a:cubicBezTo>
                  <a:pt x="9360" y="3847"/>
                  <a:pt x="8193" y="3561"/>
                  <a:pt x="7383" y="2727"/>
                </a:cubicBezTo>
                <a:cubicBezTo>
                  <a:pt x="6788" y="2108"/>
                  <a:pt x="6454" y="1203"/>
                  <a:pt x="6097" y="417"/>
                </a:cubicBezTo>
                <a:cubicBezTo>
                  <a:pt x="6073" y="322"/>
                  <a:pt x="6026" y="251"/>
                  <a:pt x="5978" y="179"/>
                </a:cubicBezTo>
                <a:cubicBezTo>
                  <a:pt x="5891" y="64"/>
                  <a:pt x="5752" y="1"/>
                  <a:pt x="5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10"/>
          <p:cNvSpPr/>
          <p:nvPr/>
        </p:nvSpPr>
        <p:spPr>
          <a:xfrm>
            <a:off x="6380371" y="3717324"/>
            <a:ext cx="364119" cy="295984"/>
          </a:xfrm>
          <a:custGeom>
            <a:rect b="b" l="l" r="r" t="t"/>
            <a:pathLst>
              <a:path extrusionOk="0" h="9835" w="12099">
                <a:moveTo>
                  <a:pt x="8478" y="1025"/>
                </a:moveTo>
                <a:cubicBezTo>
                  <a:pt x="8590" y="1025"/>
                  <a:pt x="8563" y="1035"/>
                  <a:pt x="8505" y="1035"/>
                </a:cubicBezTo>
                <a:cubicBezTo>
                  <a:pt x="8476" y="1035"/>
                  <a:pt x="8439" y="1033"/>
                  <a:pt x="8407" y="1025"/>
                </a:cubicBezTo>
                <a:close/>
                <a:moveTo>
                  <a:pt x="8359" y="1049"/>
                </a:moveTo>
                <a:cubicBezTo>
                  <a:pt x="8502" y="1191"/>
                  <a:pt x="8669" y="1334"/>
                  <a:pt x="8788" y="1477"/>
                </a:cubicBezTo>
                <a:cubicBezTo>
                  <a:pt x="9502" y="2120"/>
                  <a:pt x="10169" y="2811"/>
                  <a:pt x="10836" y="3525"/>
                </a:cubicBezTo>
                <a:cubicBezTo>
                  <a:pt x="10503" y="3906"/>
                  <a:pt x="10145" y="4263"/>
                  <a:pt x="9812" y="4621"/>
                </a:cubicBezTo>
                <a:cubicBezTo>
                  <a:pt x="9407" y="4287"/>
                  <a:pt x="8955" y="3954"/>
                  <a:pt x="8812" y="3430"/>
                </a:cubicBezTo>
                <a:cubicBezTo>
                  <a:pt x="8738" y="3176"/>
                  <a:pt x="8527" y="3058"/>
                  <a:pt x="8316" y="3058"/>
                </a:cubicBezTo>
                <a:cubicBezTo>
                  <a:pt x="8052" y="3058"/>
                  <a:pt x="7788" y="3242"/>
                  <a:pt x="7788" y="3573"/>
                </a:cubicBezTo>
                <a:cubicBezTo>
                  <a:pt x="7740" y="4478"/>
                  <a:pt x="7764" y="5359"/>
                  <a:pt x="7740" y="6264"/>
                </a:cubicBezTo>
                <a:cubicBezTo>
                  <a:pt x="7740" y="7026"/>
                  <a:pt x="7931" y="7812"/>
                  <a:pt x="7788" y="8574"/>
                </a:cubicBezTo>
                <a:cubicBezTo>
                  <a:pt x="7753" y="8735"/>
                  <a:pt x="7763" y="8779"/>
                  <a:pt x="7753" y="8779"/>
                </a:cubicBezTo>
                <a:cubicBezTo>
                  <a:pt x="7742" y="8779"/>
                  <a:pt x="7709" y="8729"/>
                  <a:pt x="7573" y="8717"/>
                </a:cubicBezTo>
                <a:cubicBezTo>
                  <a:pt x="7455" y="8710"/>
                  <a:pt x="7334" y="8707"/>
                  <a:pt x="7213" y="8707"/>
                </a:cubicBezTo>
                <a:cubicBezTo>
                  <a:pt x="6920" y="8707"/>
                  <a:pt x="6621" y="8724"/>
                  <a:pt x="6335" y="8741"/>
                </a:cubicBezTo>
                <a:cubicBezTo>
                  <a:pt x="5903" y="8796"/>
                  <a:pt x="5478" y="8819"/>
                  <a:pt x="5057" y="8819"/>
                </a:cubicBezTo>
                <a:cubicBezTo>
                  <a:pt x="4760" y="8819"/>
                  <a:pt x="4464" y="8808"/>
                  <a:pt x="4168" y="8788"/>
                </a:cubicBezTo>
                <a:cubicBezTo>
                  <a:pt x="4168" y="7097"/>
                  <a:pt x="4239" y="5407"/>
                  <a:pt x="4144" y="3716"/>
                </a:cubicBezTo>
                <a:cubicBezTo>
                  <a:pt x="4130" y="3395"/>
                  <a:pt x="3865" y="3199"/>
                  <a:pt x="3602" y="3199"/>
                </a:cubicBezTo>
                <a:cubicBezTo>
                  <a:pt x="3436" y="3199"/>
                  <a:pt x="3269" y="3278"/>
                  <a:pt x="3168" y="3454"/>
                </a:cubicBezTo>
                <a:cubicBezTo>
                  <a:pt x="2834" y="3882"/>
                  <a:pt x="2549" y="4335"/>
                  <a:pt x="2287" y="4811"/>
                </a:cubicBezTo>
                <a:cubicBezTo>
                  <a:pt x="1929" y="4573"/>
                  <a:pt x="1572" y="4311"/>
                  <a:pt x="1191" y="4049"/>
                </a:cubicBezTo>
                <a:cubicBezTo>
                  <a:pt x="1715" y="2811"/>
                  <a:pt x="2596" y="1763"/>
                  <a:pt x="3715" y="1049"/>
                </a:cubicBezTo>
                <a:close/>
                <a:moveTo>
                  <a:pt x="3406" y="1"/>
                </a:moveTo>
                <a:cubicBezTo>
                  <a:pt x="3358" y="25"/>
                  <a:pt x="3287" y="48"/>
                  <a:pt x="3263" y="72"/>
                </a:cubicBezTo>
                <a:cubicBezTo>
                  <a:pt x="1763" y="1001"/>
                  <a:pt x="620" y="2430"/>
                  <a:pt x="48" y="4097"/>
                </a:cubicBezTo>
                <a:cubicBezTo>
                  <a:pt x="0" y="4335"/>
                  <a:pt x="96" y="4573"/>
                  <a:pt x="286" y="4692"/>
                </a:cubicBezTo>
                <a:cubicBezTo>
                  <a:pt x="953" y="5097"/>
                  <a:pt x="1548" y="5573"/>
                  <a:pt x="2215" y="5954"/>
                </a:cubicBezTo>
                <a:cubicBezTo>
                  <a:pt x="2291" y="5992"/>
                  <a:pt x="2377" y="6011"/>
                  <a:pt x="2463" y="6011"/>
                </a:cubicBezTo>
                <a:cubicBezTo>
                  <a:pt x="2647" y="6011"/>
                  <a:pt x="2832" y="5926"/>
                  <a:pt x="2930" y="5764"/>
                </a:cubicBezTo>
                <a:cubicBezTo>
                  <a:pt x="3001" y="5645"/>
                  <a:pt x="3073" y="5502"/>
                  <a:pt x="3144" y="5383"/>
                </a:cubicBezTo>
                <a:lnTo>
                  <a:pt x="3144" y="5383"/>
                </a:lnTo>
                <a:cubicBezTo>
                  <a:pt x="3144" y="6669"/>
                  <a:pt x="3120" y="7931"/>
                  <a:pt x="3120" y="9193"/>
                </a:cubicBezTo>
                <a:cubicBezTo>
                  <a:pt x="3120" y="9431"/>
                  <a:pt x="3287" y="9622"/>
                  <a:pt x="3501" y="9693"/>
                </a:cubicBezTo>
                <a:cubicBezTo>
                  <a:pt x="3969" y="9799"/>
                  <a:pt x="4436" y="9835"/>
                  <a:pt x="4906" y="9835"/>
                </a:cubicBezTo>
                <a:cubicBezTo>
                  <a:pt x="5489" y="9835"/>
                  <a:pt x="6075" y="9780"/>
                  <a:pt x="6668" y="9741"/>
                </a:cubicBezTo>
                <a:cubicBezTo>
                  <a:pt x="6695" y="9740"/>
                  <a:pt x="6722" y="9739"/>
                  <a:pt x="6749" y="9739"/>
                </a:cubicBezTo>
                <a:cubicBezTo>
                  <a:pt x="7006" y="9739"/>
                  <a:pt x="7322" y="9786"/>
                  <a:pt x="7625" y="9786"/>
                </a:cubicBezTo>
                <a:cubicBezTo>
                  <a:pt x="7943" y="9786"/>
                  <a:pt x="8246" y="9735"/>
                  <a:pt x="8455" y="9526"/>
                </a:cubicBezTo>
                <a:cubicBezTo>
                  <a:pt x="8931" y="9050"/>
                  <a:pt x="8907" y="8121"/>
                  <a:pt x="8883" y="7502"/>
                </a:cubicBezTo>
                <a:cubicBezTo>
                  <a:pt x="8836" y="6693"/>
                  <a:pt x="8812" y="5883"/>
                  <a:pt x="8788" y="5049"/>
                </a:cubicBezTo>
                <a:lnTo>
                  <a:pt x="8788" y="5049"/>
                </a:lnTo>
                <a:cubicBezTo>
                  <a:pt x="9050" y="5264"/>
                  <a:pt x="9264" y="5478"/>
                  <a:pt x="9479" y="5740"/>
                </a:cubicBezTo>
                <a:cubicBezTo>
                  <a:pt x="9586" y="5835"/>
                  <a:pt x="9717" y="5883"/>
                  <a:pt x="9848" y="5883"/>
                </a:cubicBezTo>
                <a:cubicBezTo>
                  <a:pt x="9979" y="5883"/>
                  <a:pt x="10110" y="5835"/>
                  <a:pt x="10217" y="5740"/>
                </a:cubicBezTo>
                <a:cubicBezTo>
                  <a:pt x="10741" y="5073"/>
                  <a:pt x="11384" y="4525"/>
                  <a:pt x="11884" y="3859"/>
                </a:cubicBezTo>
                <a:cubicBezTo>
                  <a:pt x="12098" y="3644"/>
                  <a:pt x="12098" y="3311"/>
                  <a:pt x="11884" y="3120"/>
                </a:cubicBezTo>
                <a:cubicBezTo>
                  <a:pt x="11146" y="2287"/>
                  <a:pt x="10360" y="1477"/>
                  <a:pt x="9526" y="739"/>
                </a:cubicBezTo>
                <a:cubicBezTo>
                  <a:pt x="9002" y="239"/>
                  <a:pt x="8788" y="1"/>
                  <a:pt x="8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10"/>
          <p:cNvSpPr/>
          <p:nvPr/>
        </p:nvSpPr>
        <p:spPr>
          <a:xfrm>
            <a:off x="5079610" y="3699178"/>
            <a:ext cx="261616" cy="370800"/>
          </a:xfrm>
          <a:custGeom>
            <a:rect b="b" l="l" r="r" t="t"/>
            <a:pathLst>
              <a:path extrusionOk="0" h="12321" w="8693">
                <a:moveTo>
                  <a:pt x="4191" y="1342"/>
                </a:moveTo>
                <a:cubicBezTo>
                  <a:pt x="4477" y="1652"/>
                  <a:pt x="4787" y="1961"/>
                  <a:pt x="5144" y="2223"/>
                </a:cubicBezTo>
                <a:cubicBezTo>
                  <a:pt x="5597" y="2604"/>
                  <a:pt x="6359" y="3128"/>
                  <a:pt x="6692" y="3723"/>
                </a:cubicBezTo>
                <a:cubicBezTo>
                  <a:pt x="6373" y="3739"/>
                  <a:pt x="6055" y="3744"/>
                  <a:pt x="5736" y="3744"/>
                </a:cubicBezTo>
                <a:cubicBezTo>
                  <a:pt x="4975" y="3744"/>
                  <a:pt x="4213" y="3713"/>
                  <a:pt x="3452" y="3713"/>
                </a:cubicBezTo>
                <a:cubicBezTo>
                  <a:pt x="3055" y="3713"/>
                  <a:pt x="2659" y="3722"/>
                  <a:pt x="2263" y="3747"/>
                </a:cubicBezTo>
                <a:cubicBezTo>
                  <a:pt x="2882" y="2914"/>
                  <a:pt x="3477" y="2080"/>
                  <a:pt x="4191" y="1342"/>
                </a:cubicBezTo>
                <a:close/>
                <a:moveTo>
                  <a:pt x="5186" y="7677"/>
                </a:moveTo>
                <a:cubicBezTo>
                  <a:pt x="5733" y="7677"/>
                  <a:pt x="6282" y="7780"/>
                  <a:pt x="6787" y="7986"/>
                </a:cubicBezTo>
                <a:cubicBezTo>
                  <a:pt x="7526" y="8320"/>
                  <a:pt x="7216" y="10058"/>
                  <a:pt x="7002" y="10963"/>
                </a:cubicBezTo>
                <a:cubicBezTo>
                  <a:pt x="5895" y="11116"/>
                  <a:pt x="4752" y="11306"/>
                  <a:pt x="3633" y="11306"/>
                </a:cubicBezTo>
                <a:cubicBezTo>
                  <a:pt x="3187" y="11306"/>
                  <a:pt x="2745" y="11276"/>
                  <a:pt x="2310" y="11201"/>
                </a:cubicBezTo>
                <a:cubicBezTo>
                  <a:pt x="1239" y="11034"/>
                  <a:pt x="1262" y="10201"/>
                  <a:pt x="1286" y="9272"/>
                </a:cubicBezTo>
                <a:cubicBezTo>
                  <a:pt x="1286" y="8772"/>
                  <a:pt x="1310" y="8248"/>
                  <a:pt x="1786" y="7962"/>
                </a:cubicBezTo>
                <a:cubicBezTo>
                  <a:pt x="2042" y="7787"/>
                  <a:pt x="2404" y="7749"/>
                  <a:pt x="2770" y="7749"/>
                </a:cubicBezTo>
                <a:cubicBezTo>
                  <a:pt x="3051" y="7749"/>
                  <a:pt x="3334" y="7772"/>
                  <a:pt x="3572" y="7772"/>
                </a:cubicBezTo>
                <a:lnTo>
                  <a:pt x="3691" y="7772"/>
                </a:lnTo>
                <a:cubicBezTo>
                  <a:pt x="3715" y="8153"/>
                  <a:pt x="3763" y="8510"/>
                  <a:pt x="3810" y="8891"/>
                </a:cubicBezTo>
                <a:cubicBezTo>
                  <a:pt x="3858" y="9225"/>
                  <a:pt x="4138" y="9391"/>
                  <a:pt x="4397" y="9391"/>
                </a:cubicBezTo>
                <a:cubicBezTo>
                  <a:pt x="4656" y="9391"/>
                  <a:pt x="4894" y="9225"/>
                  <a:pt x="4858" y="8891"/>
                </a:cubicBezTo>
                <a:cubicBezTo>
                  <a:pt x="4811" y="8510"/>
                  <a:pt x="4763" y="8105"/>
                  <a:pt x="4739" y="7700"/>
                </a:cubicBezTo>
                <a:cubicBezTo>
                  <a:pt x="4887" y="7685"/>
                  <a:pt x="5036" y="7677"/>
                  <a:pt x="5186" y="7677"/>
                </a:cubicBezTo>
                <a:close/>
                <a:moveTo>
                  <a:pt x="4246" y="1"/>
                </a:moveTo>
                <a:cubicBezTo>
                  <a:pt x="4114" y="1"/>
                  <a:pt x="3983" y="50"/>
                  <a:pt x="3882" y="151"/>
                </a:cubicBezTo>
                <a:cubicBezTo>
                  <a:pt x="2715" y="1294"/>
                  <a:pt x="1810" y="2676"/>
                  <a:pt x="810" y="3962"/>
                </a:cubicBezTo>
                <a:cubicBezTo>
                  <a:pt x="572" y="4128"/>
                  <a:pt x="548" y="4462"/>
                  <a:pt x="738" y="4676"/>
                </a:cubicBezTo>
                <a:cubicBezTo>
                  <a:pt x="823" y="4846"/>
                  <a:pt x="981" y="4931"/>
                  <a:pt x="1152" y="4931"/>
                </a:cubicBezTo>
                <a:cubicBezTo>
                  <a:pt x="1220" y="4931"/>
                  <a:pt x="1290" y="4918"/>
                  <a:pt x="1358" y="4890"/>
                </a:cubicBezTo>
                <a:cubicBezTo>
                  <a:pt x="2120" y="4771"/>
                  <a:pt x="2906" y="4724"/>
                  <a:pt x="3668" y="4724"/>
                </a:cubicBezTo>
                <a:lnTo>
                  <a:pt x="3668" y="6700"/>
                </a:lnTo>
                <a:lnTo>
                  <a:pt x="3596" y="6700"/>
                </a:lnTo>
                <a:cubicBezTo>
                  <a:pt x="2453" y="6700"/>
                  <a:pt x="905" y="6700"/>
                  <a:pt x="453" y="7986"/>
                </a:cubicBezTo>
                <a:cubicBezTo>
                  <a:pt x="119" y="8939"/>
                  <a:pt x="0" y="10844"/>
                  <a:pt x="786" y="11606"/>
                </a:cubicBezTo>
                <a:cubicBezTo>
                  <a:pt x="1502" y="12299"/>
                  <a:pt x="2617" y="12320"/>
                  <a:pt x="3559" y="12320"/>
                </a:cubicBezTo>
                <a:cubicBezTo>
                  <a:pt x="3620" y="12320"/>
                  <a:pt x="3680" y="12320"/>
                  <a:pt x="3739" y="12320"/>
                </a:cubicBezTo>
                <a:cubicBezTo>
                  <a:pt x="5025" y="12249"/>
                  <a:pt x="6311" y="12130"/>
                  <a:pt x="7597" y="11916"/>
                </a:cubicBezTo>
                <a:cubicBezTo>
                  <a:pt x="7764" y="11868"/>
                  <a:pt x="7907" y="11725"/>
                  <a:pt x="7954" y="11535"/>
                </a:cubicBezTo>
                <a:cubicBezTo>
                  <a:pt x="8216" y="10463"/>
                  <a:pt x="8692" y="8272"/>
                  <a:pt x="7740" y="7367"/>
                </a:cubicBezTo>
                <a:cubicBezTo>
                  <a:pt x="7080" y="6785"/>
                  <a:pt x="6199" y="6661"/>
                  <a:pt x="5315" y="6661"/>
                </a:cubicBezTo>
                <a:cubicBezTo>
                  <a:pt x="5114" y="6661"/>
                  <a:pt x="4914" y="6668"/>
                  <a:pt x="4715" y="6676"/>
                </a:cubicBezTo>
                <a:lnTo>
                  <a:pt x="4715" y="4747"/>
                </a:lnTo>
                <a:cubicBezTo>
                  <a:pt x="5028" y="4764"/>
                  <a:pt x="5343" y="4772"/>
                  <a:pt x="5659" y="4772"/>
                </a:cubicBezTo>
                <a:cubicBezTo>
                  <a:pt x="6235" y="4772"/>
                  <a:pt x="6814" y="4746"/>
                  <a:pt x="7383" y="4700"/>
                </a:cubicBezTo>
                <a:cubicBezTo>
                  <a:pt x="7668" y="4700"/>
                  <a:pt x="7907" y="4462"/>
                  <a:pt x="7907" y="4176"/>
                </a:cubicBezTo>
                <a:cubicBezTo>
                  <a:pt x="7740" y="2318"/>
                  <a:pt x="5549" y="1723"/>
                  <a:pt x="4715" y="270"/>
                </a:cubicBezTo>
                <a:cubicBezTo>
                  <a:pt x="4606" y="92"/>
                  <a:pt x="4425" y="1"/>
                  <a:pt x="4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10"/>
          <p:cNvSpPr/>
          <p:nvPr/>
        </p:nvSpPr>
        <p:spPr>
          <a:xfrm>
            <a:off x="3642674" y="3721809"/>
            <a:ext cx="311062" cy="225081"/>
          </a:xfrm>
          <a:custGeom>
            <a:rect b="b" l="l" r="r" t="t"/>
            <a:pathLst>
              <a:path extrusionOk="0" h="7479" w="10336">
                <a:moveTo>
                  <a:pt x="7787" y="900"/>
                </a:moveTo>
                <a:cubicBezTo>
                  <a:pt x="7073" y="1733"/>
                  <a:pt x="6311" y="2638"/>
                  <a:pt x="5263" y="2948"/>
                </a:cubicBezTo>
                <a:cubicBezTo>
                  <a:pt x="5187" y="2970"/>
                  <a:pt x="5111" y="2980"/>
                  <a:pt x="5036" y="2980"/>
                </a:cubicBezTo>
                <a:cubicBezTo>
                  <a:pt x="4384" y="2980"/>
                  <a:pt x="3780" y="2215"/>
                  <a:pt x="3310" y="1852"/>
                </a:cubicBezTo>
                <a:cubicBezTo>
                  <a:pt x="2929" y="1566"/>
                  <a:pt x="2524" y="1328"/>
                  <a:pt x="2120" y="1114"/>
                </a:cubicBezTo>
                <a:cubicBezTo>
                  <a:pt x="3596" y="1114"/>
                  <a:pt x="5120" y="1114"/>
                  <a:pt x="6597" y="995"/>
                </a:cubicBezTo>
                <a:cubicBezTo>
                  <a:pt x="6740" y="995"/>
                  <a:pt x="7287" y="900"/>
                  <a:pt x="7787" y="900"/>
                </a:cubicBezTo>
                <a:close/>
                <a:moveTo>
                  <a:pt x="8669" y="1304"/>
                </a:moveTo>
                <a:cubicBezTo>
                  <a:pt x="8716" y="1852"/>
                  <a:pt x="8550" y="2495"/>
                  <a:pt x="8573" y="3067"/>
                </a:cubicBezTo>
                <a:cubicBezTo>
                  <a:pt x="8621" y="3757"/>
                  <a:pt x="8716" y="4448"/>
                  <a:pt x="8740" y="5138"/>
                </a:cubicBezTo>
                <a:cubicBezTo>
                  <a:pt x="8740" y="5377"/>
                  <a:pt x="8740" y="5615"/>
                  <a:pt x="8716" y="5853"/>
                </a:cubicBezTo>
                <a:cubicBezTo>
                  <a:pt x="8311" y="4829"/>
                  <a:pt x="7692" y="3900"/>
                  <a:pt x="6930" y="3090"/>
                </a:cubicBezTo>
                <a:cubicBezTo>
                  <a:pt x="7549" y="2543"/>
                  <a:pt x="8121" y="1947"/>
                  <a:pt x="8669" y="1304"/>
                </a:cubicBezTo>
                <a:close/>
                <a:moveTo>
                  <a:pt x="929" y="1543"/>
                </a:moveTo>
                <a:lnTo>
                  <a:pt x="929" y="1543"/>
                </a:lnTo>
                <a:cubicBezTo>
                  <a:pt x="1739" y="1947"/>
                  <a:pt x="2477" y="2424"/>
                  <a:pt x="3191" y="2971"/>
                </a:cubicBezTo>
                <a:cubicBezTo>
                  <a:pt x="2524" y="4186"/>
                  <a:pt x="1643" y="5258"/>
                  <a:pt x="1072" y="6544"/>
                </a:cubicBezTo>
                <a:lnTo>
                  <a:pt x="1048" y="6520"/>
                </a:lnTo>
                <a:cubicBezTo>
                  <a:pt x="1024" y="4877"/>
                  <a:pt x="976" y="3210"/>
                  <a:pt x="929" y="1543"/>
                </a:cubicBezTo>
                <a:close/>
                <a:moveTo>
                  <a:pt x="3929" y="3543"/>
                </a:moveTo>
                <a:cubicBezTo>
                  <a:pt x="4276" y="3767"/>
                  <a:pt x="4675" y="3887"/>
                  <a:pt x="5096" y="3887"/>
                </a:cubicBezTo>
                <a:cubicBezTo>
                  <a:pt x="5167" y="3887"/>
                  <a:pt x="5239" y="3883"/>
                  <a:pt x="5311" y="3876"/>
                </a:cubicBezTo>
                <a:cubicBezTo>
                  <a:pt x="5573" y="3829"/>
                  <a:pt x="5858" y="3733"/>
                  <a:pt x="6120" y="3614"/>
                </a:cubicBezTo>
                <a:cubicBezTo>
                  <a:pt x="6930" y="4400"/>
                  <a:pt x="7573" y="5377"/>
                  <a:pt x="7978" y="6448"/>
                </a:cubicBezTo>
                <a:cubicBezTo>
                  <a:pt x="7764" y="6424"/>
                  <a:pt x="7549" y="6401"/>
                  <a:pt x="7430" y="6401"/>
                </a:cubicBezTo>
                <a:cubicBezTo>
                  <a:pt x="7209" y="6395"/>
                  <a:pt x="6988" y="6392"/>
                  <a:pt x="6766" y="6392"/>
                </a:cubicBezTo>
                <a:cubicBezTo>
                  <a:pt x="5202" y="6392"/>
                  <a:pt x="3637" y="6523"/>
                  <a:pt x="2072" y="6544"/>
                </a:cubicBezTo>
                <a:cubicBezTo>
                  <a:pt x="2596" y="5496"/>
                  <a:pt x="3358" y="4567"/>
                  <a:pt x="3929" y="3543"/>
                </a:cubicBezTo>
                <a:close/>
                <a:moveTo>
                  <a:pt x="7605" y="1"/>
                </a:moveTo>
                <a:cubicBezTo>
                  <a:pt x="6840" y="1"/>
                  <a:pt x="6076" y="114"/>
                  <a:pt x="5311" y="114"/>
                </a:cubicBezTo>
                <a:cubicBezTo>
                  <a:pt x="3691" y="114"/>
                  <a:pt x="2096" y="161"/>
                  <a:pt x="476" y="185"/>
                </a:cubicBezTo>
                <a:cubicBezTo>
                  <a:pt x="456" y="181"/>
                  <a:pt x="436" y="179"/>
                  <a:pt x="415" y="179"/>
                </a:cubicBezTo>
                <a:cubicBezTo>
                  <a:pt x="318" y="179"/>
                  <a:pt x="226" y="225"/>
                  <a:pt x="167" y="304"/>
                </a:cubicBezTo>
                <a:cubicBezTo>
                  <a:pt x="72" y="376"/>
                  <a:pt x="0" y="495"/>
                  <a:pt x="24" y="638"/>
                </a:cubicBezTo>
                <a:cubicBezTo>
                  <a:pt x="24" y="2757"/>
                  <a:pt x="119" y="4877"/>
                  <a:pt x="143" y="6972"/>
                </a:cubicBezTo>
                <a:cubicBezTo>
                  <a:pt x="143" y="7234"/>
                  <a:pt x="334" y="7448"/>
                  <a:pt x="595" y="7448"/>
                </a:cubicBezTo>
                <a:cubicBezTo>
                  <a:pt x="1022" y="7470"/>
                  <a:pt x="1449" y="7479"/>
                  <a:pt x="1877" y="7479"/>
                </a:cubicBezTo>
                <a:cubicBezTo>
                  <a:pt x="2857" y="7479"/>
                  <a:pt x="3840" y="7434"/>
                  <a:pt x="4834" y="7401"/>
                </a:cubicBezTo>
                <a:cubicBezTo>
                  <a:pt x="5059" y="7392"/>
                  <a:pt x="5288" y="7389"/>
                  <a:pt x="5519" y="7389"/>
                </a:cubicBezTo>
                <a:cubicBezTo>
                  <a:pt x="6011" y="7389"/>
                  <a:pt x="6514" y="7403"/>
                  <a:pt x="7014" y="7403"/>
                </a:cubicBezTo>
                <a:cubicBezTo>
                  <a:pt x="7527" y="7403"/>
                  <a:pt x="8037" y="7388"/>
                  <a:pt x="8526" y="7329"/>
                </a:cubicBezTo>
                <a:cubicBezTo>
                  <a:pt x="10336" y="7067"/>
                  <a:pt x="9597" y="4281"/>
                  <a:pt x="9502" y="3067"/>
                </a:cubicBezTo>
                <a:cubicBezTo>
                  <a:pt x="9454" y="2305"/>
                  <a:pt x="9597" y="1566"/>
                  <a:pt x="9502" y="804"/>
                </a:cubicBezTo>
                <a:cubicBezTo>
                  <a:pt x="9454" y="542"/>
                  <a:pt x="9288" y="304"/>
                  <a:pt x="9026" y="185"/>
                </a:cubicBezTo>
                <a:cubicBezTo>
                  <a:pt x="8947" y="106"/>
                  <a:pt x="8835" y="60"/>
                  <a:pt x="8718" y="60"/>
                </a:cubicBezTo>
                <a:cubicBezTo>
                  <a:pt x="8694" y="60"/>
                  <a:pt x="8669" y="62"/>
                  <a:pt x="8645" y="66"/>
                </a:cubicBezTo>
                <a:cubicBezTo>
                  <a:pt x="8454" y="42"/>
                  <a:pt x="8288" y="18"/>
                  <a:pt x="8097" y="18"/>
                </a:cubicBezTo>
                <a:cubicBezTo>
                  <a:pt x="7933" y="6"/>
                  <a:pt x="7769" y="1"/>
                  <a:pt x="76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5" name="Google Shape;1485;p110"/>
          <p:cNvGrpSpPr/>
          <p:nvPr/>
        </p:nvGrpSpPr>
        <p:grpSpPr>
          <a:xfrm>
            <a:off x="1544273" y="3704105"/>
            <a:ext cx="290989" cy="275159"/>
            <a:chOff x="1055550" y="4082050"/>
            <a:chExt cx="241725" cy="228575"/>
          </a:xfrm>
        </p:grpSpPr>
        <p:sp>
          <p:nvSpPr>
            <p:cNvPr id="1486" name="Google Shape;1486;p110"/>
            <p:cNvSpPr/>
            <p:nvPr/>
          </p:nvSpPr>
          <p:spPr>
            <a:xfrm>
              <a:off x="1055550" y="4082050"/>
              <a:ext cx="241725" cy="228575"/>
            </a:xfrm>
            <a:custGeom>
              <a:rect b="b" l="l" r="r" t="t"/>
              <a:pathLst>
                <a:path extrusionOk="0" h="9143" w="9669">
                  <a:moveTo>
                    <a:pt x="6787" y="969"/>
                  </a:moveTo>
                  <a:cubicBezTo>
                    <a:pt x="6811" y="1326"/>
                    <a:pt x="6883" y="1683"/>
                    <a:pt x="6930" y="2040"/>
                  </a:cubicBezTo>
                  <a:cubicBezTo>
                    <a:pt x="6997" y="2604"/>
                    <a:pt x="6752" y="2729"/>
                    <a:pt x="6388" y="2729"/>
                  </a:cubicBezTo>
                  <a:cubicBezTo>
                    <a:pt x="6229" y="2729"/>
                    <a:pt x="6047" y="2705"/>
                    <a:pt x="5859" y="2683"/>
                  </a:cubicBezTo>
                  <a:cubicBezTo>
                    <a:pt x="5359" y="2622"/>
                    <a:pt x="4854" y="2591"/>
                    <a:pt x="4349" y="2591"/>
                  </a:cubicBezTo>
                  <a:cubicBezTo>
                    <a:pt x="3675" y="2591"/>
                    <a:pt x="3001" y="2646"/>
                    <a:pt x="2334" y="2755"/>
                  </a:cubicBezTo>
                  <a:cubicBezTo>
                    <a:pt x="2263" y="2207"/>
                    <a:pt x="2263" y="1635"/>
                    <a:pt x="2334" y="1088"/>
                  </a:cubicBezTo>
                  <a:cubicBezTo>
                    <a:pt x="3811" y="1088"/>
                    <a:pt x="5311" y="1040"/>
                    <a:pt x="6787" y="969"/>
                  </a:cubicBezTo>
                  <a:close/>
                  <a:moveTo>
                    <a:pt x="7936" y="920"/>
                  </a:moveTo>
                  <a:cubicBezTo>
                    <a:pt x="8235" y="920"/>
                    <a:pt x="8560" y="934"/>
                    <a:pt x="8597" y="1064"/>
                  </a:cubicBezTo>
                  <a:cubicBezTo>
                    <a:pt x="8645" y="1493"/>
                    <a:pt x="8645" y="1945"/>
                    <a:pt x="8574" y="2374"/>
                  </a:cubicBezTo>
                  <a:cubicBezTo>
                    <a:pt x="8550" y="2921"/>
                    <a:pt x="8550" y="3469"/>
                    <a:pt x="8597" y="4017"/>
                  </a:cubicBezTo>
                  <a:cubicBezTo>
                    <a:pt x="8669" y="4827"/>
                    <a:pt x="8716" y="5660"/>
                    <a:pt x="8716" y="6494"/>
                  </a:cubicBezTo>
                  <a:cubicBezTo>
                    <a:pt x="8716" y="6851"/>
                    <a:pt x="8716" y="7232"/>
                    <a:pt x="8693" y="7565"/>
                  </a:cubicBezTo>
                  <a:cubicBezTo>
                    <a:pt x="8645" y="8041"/>
                    <a:pt x="8621" y="8065"/>
                    <a:pt x="8121" y="8089"/>
                  </a:cubicBezTo>
                  <a:lnTo>
                    <a:pt x="7407" y="8113"/>
                  </a:lnTo>
                  <a:cubicBezTo>
                    <a:pt x="7216" y="7113"/>
                    <a:pt x="7835" y="5517"/>
                    <a:pt x="6930" y="4779"/>
                  </a:cubicBezTo>
                  <a:cubicBezTo>
                    <a:pt x="6677" y="4565"/>
                    <a:pt x="6333" y="4509"/>
                    <a:pt x="5984" y="4509"/>
                  </a:cubicBezTo>
                  <a:cubicBezTo>
                    <a:pt x="5710" y="4509"/>
                    <a:pt x="5433" y="4544"/>
                    <a:pt x="5192" y="4565"/>
                  </a:cubicBezTo>
                  <a:cubicBezTo>
                    <a:pt x="4287" y="4636"/>
                    <a:pt x="3430" y="4612"/>
                    <a:pt x="2548" y="4779"/>
                  </a:cubicBezTo>
                  <a:cubicBezTo>
                    <a:pt x="2310" y="4850"/>
                    <a:pt x="2167" y="5112"/>
                    <a:pt x="2239" y="5350"/>
                  </a:cubicBezTo>
                  <a:cubicBezTo>
                    <a:pt x="2334" y="6303"/>
                    <a:pt x="2382" y="7279"/>
                    <a:pt x="2334" y="8232"/>
                  </a:cubicBezTo>
                  <a:cubicBezTo>
                    <a:pt x="1905" y="8232"/>
                    <a:pt x="1477" y="8232"/>
                    <a:pt x="1024" y="8208"/>
                  </a:cubicBezTo>
                  <a:cubicBezTo>
                    <a:pt x="1024" y="5827"/>
                    <a:pt x="929" y="3469"/>
                    <a:pt x="929" y="1112"/>
                  </a:cubicBezTo>
                  <a:lnTo>
                    <a:pt x="1405" y="1112"/>
                  </a:lnTo>
                  <a:cubicBezTo>
                    <a:pt x="1382" y="1897"/>
                    <a:pt x="1286" y="2683"/>
                    <a:pt x="1548" y="3445"/>
                  </a:cubicBezTo>
                  <a:cubicBezTo>
                    <a:pt x="1607" y="3642"/>
                    <a:pt x="1796" y="3773"/>
                    <a:pt x="1994" y="3773"/>
                  </a:cubicBezTo>
                  <a:cubicBezTo>
                    <a:pt x="2036" y="3773"/>
                    <a:pt x="2078" y="3767"/>
                    <a:pt x="2120" y="3755"/>
                  </a:cubicBezTo>
                  <a:cubicBezTo>
                    <a:pt x="2697" y="3594"/>
                    <a:pt x="3282" y="3554"/>
                    <a:pt x="3870" y="3554"/>
                  </a:cubicBezTo>
                  <a:cubicBezTo>
                    <a:pt x="4325" y="3554"/>
                    <a:pt x="4782" y="3578"/>
                    <a:pt x="5239" y="3588"/>
                  </a:cubicBezTo>
                  <a:cubicBezTo>
                    <a:pt x="5626" y="3605"/>
                    <a:pt x="6084" y="3693"/>
                    <a:pt x="6513" y="3693"/>
                  </a:cubicBezTo>
                  <a:cubicBezTo>
                    <a:pt x="6691" y="3693"/>
                    <a:pt x="6865" y="3678"/>
                    <a:pt x="7026" y="3636"/>
                  </a:cubicBezTo>
                  <a:cubicBezTo>
                    <a:pt x="8240" y="3302"/>
                    <a:pt x="7788" y="1874"/>
                    <a:pt x="7692" y="921"/>
                  </a:cubicBezTo>
                  <a:cubicBezTo>
                    <a:pt x="7766" y="921"/>
                    <a:pt x="7850" y="920"/>
                    <a:pt x="7936" y="920"/>
                  </a:cubicBezTo>
                  <a:close/>
                  <a:moveTo>
                    <a:pt x="5422" y="5406"/>
                  </a:moveTo>
                  <a:cubicBezTo>
                    <a:pt x="5955" y="5406"/>
                    <a:pt x="6370" y="5470"/>
                    <a:pt x="6430" y="5660"/>
                  </a:cubicBezTo>
                  <a:cubicBezTo>
                    <a:pt x="6668" y="6446"/>
                    <a:pt x="6383" y="7327"/>
                    <a:pt x="6478" y="8137"/>
                  </a:cubicBezTo>
                  <a:lnTo>
                    <a:pt x="6502" y="8137"/>
                  </a:lnTo>
                  <a:cubicBezTo>
                    <a:pt x="5406" y="8184"/>
                    <a:pt x="4335" y="8232"/>
                    <a:pt x="3263" y="8232"/>
                  </a:cubicBezTo>
                  <a:cubicBezTo>
                    <a:pt x="3287" y="7351"/>
                    <a:pt x="3263" y="6470"/>
                    <a:pt x="3168" y="5612"/>
                  </a:cubicBezTo>
                  <a:cubicBezTo>
                    <a:pt x="3721" y="5529"/>
                    <a:pt x="4684" y="5406"/>
                    <a:pt x="5422" y="5406"/>
                  </a:cubicBezTo>
                  <a:close/>
                  <a:moveTo>
                    <a:pt x="7764" y="0"/>
                  </a:moveTo>
                  <a:cubicBezTo>
                    <a:pt x="7063" y="0"/>
                    <a:pt x="6347" y="111"/>
                    <a:pt x="5644" y="111"/>
                  </a:cubicBezTo>
                  <a:cubicBezTo>
                    <a:pt x="3906" y="111"/>
                    <a:pt x="2191" y="183"/>
                    <a:pt x="453" y="183"/>
                  </a:cubicBezTo>
                  <a:cubicBezTo>
                    <a:pt x="334" y="183"/>
                    <a:pt x="238" y="230"/>
                    <a:pt x="143" y="302"/>
                  </a:cubicBezTo>
                  <a:cubicBezTo>
                    <a:pt x="48" y="373"/>
                    <a:pt x="0" y="516"/>
                    <a:pt x="0" y="635"/>
                  </a:cubicBezTo>
                  <a:cubicBezTo>
                    <a:pt x="0" y="3326"/>
                    <a:pt x="119" y="5993"/>
                    <a:pt x="119" y="8637"/>
                  </a:cubicBezTo>
                  <a:cubicBezTo>
                    <a:pt x="119" y="8899"/>
                    <a:pt x="334" y="9113"/>
                    <a:pt x="572" y="9113"/>
                  </a:cubicBezTo>
                  <a:cubicBezTo>
                    <a:pt x="1018" y="9134"/>
                    <a:pt x="1465" y="9143"/>
                    <a:pt x="1911" y="9143"/>
                  </a:cubicBezTo>
                  <a:cubicBezTo>
                    <a:pt x="2989" y="9143"/>
                    <a:pt x="4066" y="9092"/>
                    <a:pt x="5144" y="9042"/>
                  </a:cubicBezTo>
                  <a:cubicBezTo>
                    <a:pt x="5906" y="9018"/>
                    <a:pt x="6668" y="8994"/>
                    <a:pt x="7430" y="8994"/>
                  </a:cubicBezTo>
                  <a:cubicBezTo>
                    <a:pt x="7657" y="8994"/>
                    <a:pt x="7954" y="9030"/>
                    <a:pt x="8246" y="9030"/>
                  </a:cubicBezTo>
                  <a:cubicBezTo>
                    <a:pt x="8538" y="9030"/>
                    <a:pt x="8824" y="8994"/>
                    <a:pt x="9026" y="8851"/>
                  </a:cubicBezTo>
                  <a:cubicBezTo>
                    <a:pt x="9621" y="8446"/>
                    <a:pt x="9621" y="7732"/>
                    <a:pt x="9645" y="7065"/>
                  </a:cubicBezTo>
                  <a:cubicBezTo>
                    <a:pt x="9669" y="6041"/>
                    <a:pt x="9645" y="5017"/>
                    <a:pt x="9550" y="3993"/>
                  </a:cubicBezTo>
                  <a:cubicBezTo>
                    <a:pt x="9502" y="3255"/>
                    <a:pt x="9502" y="2493"/>
                    <a:pt x="9526" y="1731"/>
                  </a:cubicBezTo>
                  <a:cubicBezTo>
                    <a:pt x="9574" y="921"/>
                    <a:pt x="9478" y="230"/>
                    <a:pt x="8574" y="64"/>
                  </a:cubicBezTo>
                  <a:cubicBezTo>
                    <a:pt x="8307" y="17"/>
                    <a:pt x="8036" y="0"/>
                    <a:pt x="7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10"/>
            <p:cNvSpPr/>
            <p:nvPr/>
          </p:nvSpPr>
          <p:spPr>
            <a:xfrm>
              <a:off x="1187125" y="4233225"/>
              <a:ext cx="13825" cy="42325"/>
            </a:xfrm>
            <a:custGeom>
              <a:rect b="b" l="l" r="r" t="t"/>
              <a:pathLst>
                <a:path extrusionOk="0" h="1693" w="553">
                  <a:moveTo>
                    <a:pt x="289" y="0"/>
                  </a:moveTo>
                  <a:cubicBezTo>
                    <a:pt x="191" y="0"/>
                    <a:pt x="96" y="54"/>
                    <a:pt x="72" y="161"/>
                  </a:cubicBezTo>
                  <a:cubicBezTo>
                    <a:pt x="0" y="613"/>
                    <a:pt x="0" y="1066"/>
                    <a:pt x="72" y="1518"/>
                  </a:cubicBezTo>
                  <a:cubicBezTo>
                    <a:pt x="100" y="1641"/>
                    <a:pt x="184" y="1692"/>
                    <a:pt x="273" y="1692"/>
                  </a:cubicBezTo>
                  <a:cubicBezTo>
                    <a:pt x="408" y="1692"/>
                    <a:pt x="553" y="1572"/>
                    <a:pt x="524" y="1399"/>
                  </a:cubicBezTo>
                  <a:cubicBezTo>
                    <a:pt x="453" y="994"/>
                    <a:pt x="453" y="566"/>
                    <a:pt x="524" y="161"/>
                  </a:cubicBezTo>
                  <a:cubicBezTo>
                    <a:pt x="488" y="54"/>
                    <a:pt x="387" y="0"/>
                    <a:pt x="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8" name="Google Shape;1488;p110"/>
          <p:cNvSpPr/>
          <p:nvPr/>
        </p:nvSpPr>
        <p:spPr>
          <a:xfrm>
            <a:off x="2272366" y="3725931"/>
            <a:ext cx="275971" cy="274436"/>
          </a:xfrm>
          <a:custGeom>
            <a:rect b="b" l="l" r="r" t="t"/>
            <a:pathLst>
              <a:path extrusionOk="0" h="9119" w="9170">
                <a:moveTo>
                  <a:pt x="3644" y="977"/>
                </a:moveTo>
                <a:lnTo>
                  <a:pt x="4930" y="1048"/>
                </a:lnTo>
                <a:cubicBezTo>
                  <a:pt x="5002" y="1048"/>
                  <a:pt x="5026" y="1620"/>
                  <a:pt x="5026" y="2096"/>
                </a:cubicBezTo>
                <a:cubicBezTo>
                  <a:pt x="4907" y="2096"/>
                  <a:pt x="4788" y="2072"/>
                  <a:pt x="4668" y="2072"/>
                </a:cubicBezTo>
                <a:cubicBezTo>
                  <a:pt x="4359" y="2072"/>
                  <a:pt x="4025" y="2120"/>
                  <a:pt x="3716" y="2215"/>
                </a:cubicBezTo>
                <a:cubicBezTo>
                  <a:pt x="3692" y="1810"/>
                  <a:pt x="3668" y="1382"/>
                  <a:pt x="3644" y="977"/>
                </a:cubicBezTo>
                <a:close/>
                <a:moveTo>
                  <a:pt x="7169" y="2191"/>
                </a:moveTo>
                <a:cubicBezTo>
                  <a:pt x="7336" y="2525"/>
                  <a:pt x="7502" y="2858"/>
                  <a:pt x="7669" y="3192"/>
                </a:cubicBezTo>
                <a:cubicBezTo>
                  <a:pt x="7836" y="3525"/>
                  <a:pt x="7598" y="3477"/>
                  <a:pt x="7312" y="3668"/>
                </a:cubicBezTo>
                <a:lnTo>
                  <a:pt x="6978" y="3882"/>
                </a:lnTo>
                <a:cubicBezTo>
                  <a:pt x="6883" y="3454"/>
                  <a:pt x="6669" y="3049"/>
                  <a:pt x="6335" y="2715"/>
                </a:cubicBezTo>
                <a:cubicBezTo>
                  <a:pt x="6621" y="2549"/>
                  <a:pt x="6907" y="2358"/>
                  <a:pt x="7169" y="2191"/>
                </a:cubicBezTo>
                <a:close/>
                <a:moveTo>
                  <a:pt x="1731" y="2473"/>
                </a:moveTo>
                <a:cubicBezTo>
                  <a:pt x="1975" y="2473"/>
                  <a:pt x="2348" y="2690"/>
                  <a:pt x="2644" y="2882"/>
                </a:cubicBezTo>
                <a:cubicBezTo>
                  <a:pt x="2335" y="3168"/>
                  <a:pt x="2120" y="3549"/>
                  <a:pt x="2025" y="3954"/>
                </a:cubicBezTo>
                <a:cubicBezTo>
                  <a:pt x="1715" y="3763"/>
                  <a:pt x="1382" y="3549"/>
                  <a:pt x="1072" y="3334"/>
                </a:cubicBezTo>
                <a:cubicBezTo>
                  <a:pt x="1215" y="3073"/>
                  <a:pt x="1358" y="2811"/>
                  <a:pt x="1525" y="2572"/>
                </a:cubicBezTo>
                <a:cubicBezTo>
                  <a:pt x="1570" y="2502"/>
                  <a:pt x="1642" y="2473"/>
                  <a:pt x="1731" y="2473"/>
                </a:cubicBezTo>
                <a:close/>
                <a:moveTo>
                  <a:pt x="4668" y="3001"/>
                </a:moveTo>
                <a:cubicBezTo>
                  <a:pt x="4883" y="3001"/>
                  <a:pt x="5073" y="3049"/>
                  <a:pt x="5264" y="3120"/>
                </a:cubicBezTo>
                <a:cubicBezTo>
                  <a:pt x="5288" y="3144"/>
                  <a:pt x="5311" y="3144"/>
                  <a:pt x="5359" y="3168"/>
                </a:cubicBezTo>
                <a:cubicBezTo>
                  <a:pt x="6335" y="3668"/>
                  <a:pt x="6383" y="5263"/>
                  <a:pt x="5359" y="5930"/>
                </a:cubicBezTo>
                <a:cubicBezTo>
                  <a:pt x="5096" y="6097"/>
                  <a:pt x="4817" y="6172"/>
                  <a:pt x="4544" y="6172"/>
                </a:cubicBezTo>
                <a:cubicBezTo>
                  <a:pt x="3728" y="6172"/>
                  <a:pt x="2966" y="5507"/>
                  <a:pt x="2859" y="4668"/>
                </a:cubicBezTo>
                <a:cubicBezTo>
                  <a:pt x="2739" y="3596"/>
                  <a:pt x="3740" y="3001"/>
                  <a:pt x="4668" y="3001"/>
                </a:cubicBezTo>
                <a:close/>
                <a:moveTo>
                  <a:pt x="6907" y="5168"/>
                </a:moveTo>
                <a:cubicBezTo>
                  <a:pt x="7264" y="5359"/>
                  <a:pt x="7621" y="5525"/>
                  <a:pt x="7979" y="5692"/>
                </a:cubicBezTo>
                <a:cubicBezTo>
                  <a:pt x="7764" y="6097"/>
                  <a:pt x="7502" y="6478"/>
                  <a:pt x="7240" y="6859"/>
                </a:cubicBezTo>
                <a:cubicBezTo>
                  <a:pt x="7240" y="6859"/>
                  <a:pt x="6740" y="6573"/>
                  <a:pt x="6312" y="6335"/>
                </a:cubicBezTo>
                <a:cubicBezTo>
                  <a:pt x="6597" y="6002"/>
                  <a:pt x="6812" y="5597"/>
                  <a:pt x="6907" y="5168"/>
                </a:cubicBezTo>
                <a:close/>
                <a:moveTo>
                  <a:pt x="2049" y="5383"/>
                </a:moveTo>
                <a:cubicBezTo>
                  <a:pt x="2168" y="5787"/>
                  <a:pt x="2430" y="6145"/>
                  <a:pt x="2763" y="6407"/>
                </a:cubicBezTo>
                <a:cubicBezTo>
                  <a:pt x="2382" y="6597"/>
                  <a:pt x="2025" y="6788"/>
                  <a:pt x="1644" y="6978"/>
                </a:cubicBezTo>
                <a:cubicBezTo>
                  <a:pt x="1406" y="6669"/>
                  <a:pt x="1072" y="6145"/>
                  <a:pt x="1192" y="6026"/>
                </a:cubicBezTo>
                <a:cubicBezTo>
                  <a:pt x="1430" y="5764"/>
                  <a:pt x="1715" y="5549"/>
                  <a:pt x="2049" y="5383"/>
                </a:cubicBezTo>
                <a:close/>
                <a:moveTo>
                  <a:pt x="3787" y="6930"/>
                </a:moveTo>
                <a:lnTo>
                  <a:pt x="3787" y="6930"/>
                </a:lnTo>
                <a:cubicBezTo>
                  <a:pt x="4057" y="6994"/>
                  <a:pt x="4338" y="7026"/>
                  <a:pt x="4615" y="7026"/>
                </a:cubicBezTo>
                <a:cubicBezTo>
                  <a:pt x="4753" y="7026"/>
                  <a:pt x="4891" y="7018"/>
                  <a:pt x="5026" y="7002"/>
                </a:cubicBezTo>
                <a:lnTo>
                  <a:pt x="5026" y="7002"/>
                </a:lnTo>
                <a:cubicBezTo>
                  <a:pt x="5026" y="7383"/>
                  <a:pt x="5002" y="7764"/>
                  <a:pt x="4954" y="8169"/>
                </a:cubicBezTo>
                <a:cubicBezTo>
                  <a:pt x="4597" y="8169"/>
                  <a:pt x="4264" y="8169"/>
                  <a:pt x="3906" y="8145"/>
                </a:cubicBezTo>
                <a:cubicBezTo>
                  <a:pt x="3811" y="8145"/>
                  <a:pt x="3787" y="7359"/>
                  <a:pt x="3787" y="6930"/>
                </a:cubicBezTo>
                <a:close/>
                <a:moveTo>
                  <a:pt x="3144" y="0"/>
                </a:moveTo>
                <a:cubicBezTo>
                  <a:pt x="2882" y="0"/>
                  <a:pt x="2692" y="215"/>
                  <a:pt x="2692" y="477"/>
                </a:cubicBezTo>
                <a:cubicBezTo>
                  <a:pt x="2716" y="929"/>
                  <a:pt x="2739" y="1406"/>
                  <a:pt x="2763" y="1882"/>
                </a:cubicBezTo>
                <a:cubicBezTo>
                  <a:pt x="2388" y="1660"/>
                  <a:pt x="1952" y="1475"/>
                  <a:pt x="1586" y="1475"/>
                </a:cubicBezTo>
                <a:cubicBezTo>
                  <a:pt x="1441" y="1475"/>
                  <a:pt x="1307" y="1505"/>
                  <a:pt x="1192" y="1572"/>
                </a:cubicBezTo>
                <a:cubicBezTo>
                  <a:pt x="620" y="1906"/>
                  <a:pt x="263" y="2787"/>
                  <a:pt x="48" y="3382"/>
                </a:cubicBezTo>
                <a:cubicBezTo>
                  <a:pt x="1" y="3596"/>
                  <a:pt x="96" y="3811"/>
                  <a:pt x="263" y="3906"/>
                </a:cubicBezTo>
                <a:cubicBezTo>
                  <a:pt x="644" y="4168"/>
                  <a:pt x="1025" y="4406"/>
                  <a:pt x="1406" y="4644"/>
                </a:cubicBezTo>
                <a:cubicBezTo>
                  <a:pt x="882" y="4954"/>
                  <a:pt x="358" y="5335"/>
                  <a:pt x="215" y="5835"/>
                </a:cubicBezTo>
                <a:cubicBezTo>
                  <a:pt x="25" y="6478"/>
                  <a:pt x="810" y="7431"/>
                  <a:pt x="1192" y="7859"/>
                </a:cubicBezTo>
                <a:cubicBezTo>
                  <a:pt x="1277" y="7945"/>
                  <a:pt x="1397" y="7988"/>
                  <a:pt x="1521" y="7988"/>
                </a:cubicBezTo>
                <a:cubicBezTo>
                  <a:pt x="1603" y="7988"/>
                  <a:pt x="1687" y="7969"/>
                  <a:pt x="1763" y="7931"/>
                </a:cubicBezTo>
                <a:cubicBezTo>
                  <a:pt x="2120" y="7740"/>
                  <a:pt x="2501" y="7573"/>
                  <a:pt x="2859" y="7359"/>
                </a:cubicBezTo>
                <a:cubicBezTo>
                  <a:pt x="2859" y="7931"/>
                  <a:pt x="2954" y="8526"/>
                  <a:pt x="3335" y="8859"/>
                </a:cubicBezTo>
                <a:cubicBezTo>
                  <a:pt x="3579" y="9057"/>
                  <a:pt x="3971" y="9119"/>
                  <a:pt x="4374" y="9119"/>
                </a:cubicBezTo>
                <a:cubicBezTo>
                  <a:pt x="4797" y="9119"/>
                  <a:pt x="5233" y="9051"/>
                  <a:pt x="5526" y="9002"/>
                </a:cubicBezTo>
                <a:cubicBezTo>
                  <a:pt x="5716" y="8931"/>
                  <a:pt x="5859" y="8764"/>
                  <a:pt x="5859" y="8550"/>
                </a:cubicBezTo>
                <a:cubicBezTo>
                  <a:pt x="5883" y="8097"/>
                  <a:pt x="5907" y="7645"/>
                  <a:pt x="5931" y="7216"/>
                </a:cubicBezTo>
                <a:cubicBezTo>
                  <a:pt x="6369" y="7475"/>
                  <a:pt x="6856" y="7750"/>
                  <a:pt x="7255" y="7750"/>
                </a:cubicBezTo>
                <a:cubicBezTo>
                  <a:pt x="7333" y="7750"/>
                  <a:pt x="7408" y="7740"/>
                  <a:pt x="7479" y="7716"/>
                </a:cubicBezTo>
                <a:cubicBezTo>
                  <a:pt x="8217" y="7478"/>
                  <a:pt x="8669" y="6335"/>
                  <a:pt x="9050" y="5716"/>
                </a:cubicBezTo>
                <a:cubicBezTo>
                  <a:pt x="9169" y="5502"/>
                  <a:pt x="9098" y="5240"/>
                  <a:pt x="8907" y="5121"/>
                </a:cubicBezTo>
                <a:cubicBezTo>
                  <a:pt x="8503" y="4930"/>
                  <a:pt x="8122" y="4740"/>
                  <a:pt x="7741" y="4549"/>
                </a:cubicBezTo>
                <a:cubicBezTo>
                  <a:pt x="8169" y="4287"/>
                  <a:pt x="8598" y="3977"/>
                  <a:pt x="8693" y="3549"/>
                </a:cubicBezTo>
                <a:cubicBezTo>
                  <a:pt x="8836" y="2882"/>
                  <a:pt x="8002" y="1834"/>
                  <a:pt x="7741" y="1263"/>
                </a:cubicBezTo>
                <a:cubicBezTo>
                  <a:pt x="7644" y="1118"/>
                  <a:pt x="7494" y="1039"/>
                  <a:pt x="7333" y="1039"/>
                </a:cubicBezTo>
                <a:cubicBezTo>
                  <a:pt x="7255" y="1039"/>
                  <a:pt x="7175" y="1057"/>
                  <a:pt x="7098" y="1096"/>
                </a:cubicBezTo>
                <a:cubicBezTo>
                  <a:pt x="6740" y="1358"/>
                  <a:pt x="6359" y="1620"/>
                  <a:pt x="5978" y="1858"/>
                </a:cubicBezTo>
                <a:cubicBezTo>
                  <a:pt x="5978" y="1310"/>
                  <a:pt x="5954" y="691"/>
                  <a:pt x="5621" y="382"/>
                </a:cubicBezTo>
                <a:cubicBezTo>
                  <a:pt x="5302" y="47"/>
                  <a:pt x="4643" y="4"/>
                  <a:pt x="4041" y="4"/>
                </a:cubicBezTo>
                <a:cubicBezTo>
                  <a:pt x="3830" y="4"/>
                  <a:pt x="3626" y="9"/>
                  <a:pt x="3446" y="9"/>
                </a:cubicBezTo>
                <a:cubicBezTo>
                  <a:pt x="3335" y="9"/>
                  <a:pt x="3233" y="7"/>
                  <a:pt x="3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9" name="Google Shape;1489;p110"/>
          <p:cNvGrpSpPr/>
          <p:nvPr/>
        </p:nvGrpSpPr>
        <p:grpSpPr>
          <a:xfrm>
            <a:off x="7833286" y="3178436"/>
            <a:ext cx="288852" cy="361862"/>
            <a:chOff x="6279850" y="3645375"/>
            <a:chExt cx="239950" cy="300600"/>
          </a:xfrm>
        </p:grpSpPr>
        <p:sp>
          <p:nvSpPr>
            <p:cNvPr id="1490" name="Google Shape;1490;p110"/>
            <p:cNvSpPr/>
            <p:nvPr/>
          </p:nvSpPr>
          <p:spPr>
            <a:xfrm>
              <a:off x="6279850" y="3645375"/>
              <a:ext cx="239950" cy="300600"/>
            </a:xfrm>
            <a:custGeom>
              <a:rect b="b" l="l" r="r" t="t"/>
              <a:pathLst>
                <a:path extrusionOk="0" h="12024" w="9598">
                  <a:moveTo>
                    <a:pt x="6264" y="1064"/>
                  </a:moveTo>
                  <a:cubicBezTo>
                    <a:pt x="6430" y="1064"/>
                    <a:pt x="6597" y="1067"/>
                    <a:pt x="6764" y="1075"/>
                  </a:cubicBezTo>
                  <a:cubicBezTo>
                    <a:pt x="7502" y="1099"/>
                    <a:pt x="7526" y="1932"/>
                    <a:pt x="7645" y="2480"/>
                  </a:cubicBezTo>
                  <a:cubicBezTo>
                    <a:pt x="7954" y="3718"/>
                    <a:pt x="8193" y="4957"/>
                    <a:pt x="8335" y="6243"/>
                  </a:cubicBezTo>
                  <a:cubicBezTo>
                    <a:pt x="8383" y="6790"/>
                    <a:pt x="8455" y="7386"/>
                    <a:pt x="8502" y="7957"/>
                  </a:cubicBezTo>
                  <a:lnTo>
                    <a:pt x="6478" y="7957"/>
                  </a:lnTo>
                  <a:cubicBezTo>
                    <a:pt x="6192" y="7957"/>
                    <a:pt x="5954" y="8195"/>
                    <a:pt x="5954" y="8481"/>
                  </a:cubicBezTo>
                  <a:cubicBezTo>
                    <a:pt x="5906" y="8815"/>
                    <a:pt x="5906" y="9148"/>
                    <a:pt x="5906" y="9481"/>
                  </a:cubicBezTo>
                  <a:cubicBezTo>
                    <a:pt x="5597" y="9505"/>
                    <a:pt x="5311" y="9529"/>
                    <a:pt x="5001" y="9553"/>
                  </a:cubicBezTo>
                  <a:cubicBezTo>
                    <a:pt x="4847" y="9577"/>
                    <a:pt x="4686" y="9589"/>
                    <a:pt x="4522" y="9589"/>
                  </a:cubicBezTo>
                  <a:cubicBezTo>
                    <a:pt x="4358" y="9589"/>
                    <a:pt x="4192" y="9577"/>
                    <a:pt x="4025" y="9553"/>
                  </a:cubicBezTo>
                  <a:cubicBezTo>
                    <a:pt x="3787" y="9529"/>
                    <a:pt x="3835" y="9053"/>
                    <a:pt x="3739" y="8910"/>
                  </a:cubicBezTo>
                  <a:cubicBezTo>
                    <a:pt x="3406" y="8338"/>
                    <a:pt x="2808" y="8201"/>
                    <a:pt x="2171" y="8201"/>
                  </a:cubicBezTo>
                  <a:cubicBezTo>
                    <a:pt x="1853" y="8201"/>
                    <a:pt x="1525" y="8235"/>
                    <a:pt x="1215" y="8267"/>
                  </a:cubicBezTo>
                  <a:cubicBezTo>
                    <a:pt x="1358" y="7386"/>
                    <a:pt x="1548" y="6505"/>
                    <a:pt x="1739" y="5647"/>
                  </a:cubicBezTo>
                  <a:cubicBezTo>
                    <a:pt x="2025" y="4147"/>
                    <a:pt x="2334" y="2671"/>
                    <a:pt x="2501" y="1123"/>
                  </a:cubicBezTo>
                  <a:cubicBezTo>
                    <a:pt x="3430" y="1123"/>
                    <a:pt x="4335" y="1099"/>
                    <a:pt x="5263" y="1075"/>
                  </a:cubicBezTo>
                  <a:cubicBezTo>
                    <a:pt x="5597" y="1075"/>
                    <a:pt x="5930" y="1064"/>
                    <a:pt x="6264" y="1064"/>
                  </a:cubicBezTo>
                  <a:close/>
                  <a:moveTo>
                    <a:pt x="8574" y="9029"/>
                  </a:moveTo>
                  <a:lnTo>
                    <a:pt x="8574" y="9624"/>
                  </a:lnTo>
                  <a:cubicBezTo>
                    <a:pt x="8550" y="10350"/>
                    <a:pt x="8596" y="11006"/>
                    <a:pt x="7716" y="11006"/>
                  </a:cubicBezTo>
                  <a:cubicBezTo>
                    <a:pt x="7701" y="11006"/>
                    <a:pt x="7685" y="11006"/>
                    <a:pt x="7669" y="11006"/>
                  </a:cubicBezTo>
                  <a:cubicBezTo>
                    <a:pt x="7192" y="11006"/>
                    <a:pt x="6716" y="10982"/>
                    <a:pt x="6216" y="10958"/>
                  </a:cubicBezTo>
                  <a:lnTo>
                    <a:pt x="3573" y="10863"/>
                  </a:lnTo>
                  <a:cubicBezTo>
                    <a:pt x="3454" y="10859"/>
                    <a:pt x="3335" y="10858"/>
                    <a:pt x="3217" y="10858"/>
                  </a:cubicBezTo>
                  <a:cubicBezTo>
                    <a:pt x="2644" y="10858"/>
                    <a:pt x="2069" y="10891"/>
                    <a:pt x="1484" y="10891"/>
                  </a:cubicBezTo>
                  <a:cubicBezTo>
                    <a:pt x="1363" y="10891"/>
                    <a:pt x="1242" y="10890"/>
                    <a:pt x="1120" y="10886"/>
                  </a:cubicBezTo>
                  <a:lnTo>
                    <a:pt x="1143" y="10886"/>
                  </a:lnTo>
                  <a:cubicBezTo>
                    <a:pt x="1072" y="10363"/>
                    <a:pt x="1072" y="9862"/>
                    <a:pt x="1096" y="9339"/>
                  </a:cubicBezTo>
                  <a:cubicBezTo>
                    <a:pt x="1419" y="9292"/>
                    <a:pt x="1752" y="9266"/>
                    <a:pt x="2082" y="9266"/>
                  </a:cubicBezTo>
                  <a:cubicBezTo>
                    <a:pt x="2263" y="9266"/>
                    <a:pt x="2443" y="9274"/>
                    <a:pt x="2620" y="9291"/>
                  </a:cubicBezTo>
                  <a:cubicBezTo>
                    <a:pt x="2858" y="9339"/>
                    <a:pt x="2953" y="10267"/>
                    <a:pt x="3334" y="10434"/>
                  </a:cubicBezTo>
                  <a:cubicBezTo>
                    <a:pt x="3722" y="10599"/>
                    <a:pt x="4138" y="10653"/>
                    <a:pt x="4563" y="10653"/>
                  </a:cubicBezTo>
                  <a:cubicBezTo>
                    <a:pt x="5183" y="10653"/>
                    <a:pt x="5823" y="10538"/>
                    <a:pt x="6430" y="10482"/>
                  </a:cubicBezTo>
                  <a:cubicBezTo>
                    <a:pt x="6716" y="10482"/>
                    <a:pt x="6930" y="10243"/>
                    <a:pt x="6954" y="9958"/>
                  </a:cubicBezTo>
                  <a:cubicBezTo>
                    <a:pt x="6954" y="9648"/>
                    <a:pt x="6954" y="9339"/>
                    <a:pt x="6954" y="9029"/>
                  </a:cubicBezTo>
                  <a:close/>
                  <a:moveTo>
                    <a:pt x="6175" y="1"/>
                  </a:moveTo>
                  <a:cubicBezTo>
                    <a:pt x="5008" y="1"/>
                    <a:pt x="3842" y="85"/>
                    <a:pt x="2675" y="85"/>
                  </a:cubicBezTo>
                  <a:cubicBezTo>
                    <a:pt x="2459" y="85"/>
                    <a:pt x="2242" y="82"/>
                    <a:pt x="2025" y="75"/>
                  </a:cubicBezTo>
                  <a:cubicBezTo>
                    <a:pt x="2011" y="74"/>
                    <a:pt x="1998" y="73"/>
                    <a:pt x="1985" y="73"/>
                  </a:cubicBezTo>
                  <a:cubicBezTo>
                    <a:pt x="1739" y="73"/>
                    <a:pt x="1525" y="279"/>
                    <a:pt x="1525" y="527"/>
                  </a:cubicBezTo>
                  <a:cubicBezTo>
                    <a:pt x="1525" y="575"/>
                    <a:pt x="1525" y="599"/>
                    <a:pt x="1501" y="646"/>
                  </a:cubicBezTo>
                  <a:cubicBezTo>
                    <a:pt x="1263" y="3314"/>
                    <a:pt x="286" y="6028"/>
                    <a:pt x="72" y="8743"/>
                  </a:cubicBezTo>
                  <a:cubicBezTo>
                    <a:pt x="72" y="8791"/>
                    <a:pt x="72" y="8838"/>
                    <a:pt x="72" y="8886"/>
                  </a:cubicBezTo>
                  <a:cubicBezTo>
                    <a:pt x="0" y="9767"/>
                    <a:pt x="48" y="10625"/>
                    <a:pt x="167" y="11482"/>
                  </a:cubicBezTo>
                  <a:cubicBezTo>
                    <a:pt x="239" y="11720"/>
                    <a:pt x="453" y="11863"/>
                    <a:pt x="691" y="11863"/>
                  </a:cubicBezTo>
                  <a:cubicBezTo>
                    <a:pt x="1088" y="11914"/>
                    <a:pt x="1486" y="11928"/>
                    <a:pt x="1884" y="11928"/>
                  </a:cubicBezTo>
                  <a:cubicBezTo>
                    <a:pt x="2434" y="11928"/>
                    <a:pt x="2986" y="11900"/>
                    <a:pt x="3543" y="11900"/>
                  </a:cubicBezTo>
                  <a:cubicBezTo>
                    <a:pt x="3719" y="11900"/>
                    <a:pt x="3895" y="11903"/>
                    <a:pt x="4073" y="11910"/>
                  </a:cubicBezTo>
                  <a:lnTo>
                    <a:pt x="7264" y="12006"/>
                  </a:lnTo>
                  <a:cubicBezTo>
                    <a:pt x="7381" y="12018"/>
                    <a:pt x="7498" y="12024"/>
                    <a:pt x="7614" y="12024"/>
                  </a:cubicBezTo>
                  <a:cubicBezTo>
                    <a:pt x="7948" y="12024"/>
                    <a:pt x="8280" y="11975"/>
                    <a:pt x="8597" y="11887"/>
                  </a:cubicBezTo>
                  <a:cubicBezTo>
                    <a:pt x="9550" y="11553"/>
                    <a:pt x="9574" y="10767"/>
                    <a:pt x="9598" y="9910"/>
                  </a:cubicBezTo>
                  <a:cubicBezTo>
                    <a:pt x="9598" y="6933"/>
                    <a:pt x="9193" y="3980"/>
                    <a:pt x="8383" y="1123"/>
                  </a:cubicBezTo>
                  <a:cubicBezTo>
                    <a:pt x="8145" y="241"/>
                    <a:pt x="7359" y="27"/>
                    <a:pt x="6526" y="3"/>
                  </a:cubicBezTo>
                  <a:cubicBezTo>
                    <a:pt x="6409" y="1"/>
                    <a:pt x="6292" y="1"/>
                    <a:pt x="6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10"/>
            <p:cNvSpPr/>
            <p:nvPr/>
          </p:nvSpPr>
          <p:spPr>
            <a:xfrm>
              <a:off x="6330450" y="3810575"/>
              <a:ext cx="148850" cy="21900"/>
            </a:xfrm>
            <a:custGeom>
              <a:rect b="b" l="l" r="r" t="t"/>
              <a:pathLst>
                <a:path extrusionOk="0" h="876" w="5954">
                  <a:moveTo>
                    <a:pt x="3143" y="1"/>
                  </a:moveTo>
                  <a:cubicBezTo>
                    <a:pt x="2257" y="1"/>
                    <a:pt x="1367" y="27"/>
                    <a:pt x="477" y="40"/>
                  </a:cubicBezTo>
                  <a:cubicBezTo>
                    <a:pt x="1" y="63"/>
                    <a:pt x="1" y="778"/>
                    <a:pt x="477" y="825"/>
                  </a:cubicBezTo>
                  <a:cubicBezTo>
                    <a:pt x="1429" y="825"/>
                    <a:pt x="2382" y="794"/>
                    <a:pt x="3330" y="794"/>
                  </a:cubicBezTo>
                  <a:cubicBezTo>
                    <a:pt x="4041" y="794"/>
                    <a:pt x="4750" y="812"/>
                    <a:pt x="5454" y="873"/>
                  </a:cubicBezTo>
                  <a:cubicBezTo>
                    <a:pt x="5469" y="874"/>
                    <a:pt x="5483" y="875"/>
                    <a:pt x="5497" y="875"/>
                  </a:cubicBezTo>
                  <a:cubicBezTo>
                    <a:pt x="5954" y="875"/>
                    <a:pt x="5940" y="133"/>
                    <a:pt x="5454" y="87"/>
                  </a:cubicBezTo>
                  <a:cubicBezTo>
                    <a:pt x="4688" y="21"/>
                    <a:pt x="3917" y="1"/>
                    <a:pt x="3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10"/>
            <p:cNvSpPr/>
            <p:nvPr/>
          </p:nvSpPr>
          <p:spPr>
            <a:xfrm>
              <a:off x="6343550" y="3762725"/>
              <a:ext cx="122075" cy="19675"/>
            </a:xfrm>
            <a:custGeom>
              <a:rect b="b" l="l" r="r" t="t"/>
              <a:pathLst>
                <a:path extrusionOk="0" h="787" w="4883">
                  <a:moveTo>
                    <a:pt x="524" y="1"/>
                  </a:moveTo>
                  <a:cubicBezTo>
                    <a:pt x="1" y="1"/>
                    <a:pt x="1" y="787"/>
                    <a:pt x="524" y="787"/>
                  </a:cubicBezTo>
                  <a:lnTo>
                    <a:pt x="4359" y="787"/>
                  </a:lnTo>
                  <a:cubicBezTo>
                    <a:pt x="4883" y="787"/>
                    <a:pt x="4883" y="1"/>
                    <a:pt x="4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10"/>
            <p:cNvSpPr/>
            <p:nvPr/>
          </p:nvSpPr>
          <p:spPr>
            <a:xfrm>
              <a:off x="6350700" y="3715100"/>
              <a:ext cx="107775" cy="19675"/>
            </a:xfrm>
            <a:custGeom>
              <a:rect b="b" l="l" r="r" t="t"/>
              <a:pathLst>
                <a:path extrusionOk="0" h="787" w="4311">
                  <a:moveTo>
                    <a:pt x="524" y="1"/>
                  </a:moveTo>
                  <a:cubicBezTo>
                    <a:pt x="0" y="1"/>
                    <a:pt x="0" y="786"/>
                    <a:pt x="524" y="786"/>
                  </a:cubicBezTo>
                  <a:lnTo>
                    <a:pt x="3787" y="786"/>
                  </a:lnTo>
                  <a:cubicBezTo>
                    <a:pt x="4311" y="786"/>
                    <a:pt x="4311" y="1"/>
                    <a:pt x="3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110"/>
          <p:cNvGrpSpPr/>
          <p:nvPr/>
        </p:nvGrpSpPr>
        <p:grpSpPr>
          <a:xfrm>
            <a:off x="7102248" y="3218703"/>
            <a:ext cx="338328" cy="242054"/>
            <a:chOff x="5672575" y="3678825"/>
            <a:chExt cx="281050" cy="201075"/>
          </a:xfrm>
        </p:grpSpPr>
        <p:sp>
          <p:nvSpPr>
            <p:cNvPr id="1495" name="Google Shape;1495;p110"/>
            <p:cNvSpPr/>
            <p:nvPr/>
          </p:nvSpPr>
          <p:spPr>
            <a:xfrm>
              <a:off x="5672575" y="3678825"/>
              <a:ext cx="281050" cy="201075"/>
            </a:xfrm>
            <a:custGeom>
              <a:rect b="b" l="l" r="r" t="t"/>
              <a:pathLst>
                <a:path extrusionOk="0" h="8043" w="11242">
                  <a:moveTo>
                    <a:pt x="7155" y="907"/>
                  </a:moveTo>
                  <a:cubicBezTo>
                    <a:pt x="7770" y="907"/>
                    <a:pt x="8353" y="1037"/>
                    <a:pt x="8788" y="1452"/>
                  </a:cubicBezTo>
                  <a:cubicBezTo>
                    <a:pt x="9360" y="1999"/>
                    <a:pt x="9550" y="3095"/>
                    <a:pt x="9717" y="3833"/>
                  </a:cubicBezTo>
                  <a:cubicBezTo>
                    <a:pt x="9907" y="4571"/>
                    <a:pt x="10169" y="5571"/>
                    <a:pt x="9931" y="6357"/>
                  </a:cubicBezTo>
                  <a:cubicBezTo>
                    <a:pt x="9889" y="6485"/>
                    <a:pt x="9808" y="6538"/>
                    <a:pt x="9700" y="6538"/>
                  </a:cubicBezTo>
                  <a:cubicBezTo>
                    <a:pt x="9143" y="6538"/>
                    <a:pt x="7877" y="5104"/>
                    <a:pt x="7597" y="5024"/>
                  </a:cubicBezTo>
                  <a:cubicBezTo>
                    <a:pt x="7347" y="4976"/>
                    <a:pt x="7091" y="4952"/>
                    <a:pt x="6835" y="4952"/>
                  </a:cubicBezTo>
                  <a:cubicBezTo>
                    <a:pt x="6579" y="4952"/>
                    <a:pt x="6323" y="4976"/>
                    <a:pt x="6073" y="5024"/>
                  </a:cubicBezTo>
                  <a:cubicBezTo>
                    <a:pt x="5407" y="5119"/>
                    <a:pt x="4716" y="5190"/>
                    <a:pt x="4049" y="5310"/>
                  </a:cubicBezTo>
                  <a:cubicBezTo>
                    <a:pt x="3344" y="5443"/>
                    <a:pt x="2487" y="6978"/>
                    <a:pt x="1807" y="6978"/>
                  </a:cubicBezTo>
                  <a:cubicBezTo>
                    <a:pt x="1637" y="6978"/>
                    <a:pt x="1477" y="6882"/>
                    <a:pt x="1334" y="6643"/>
                  </a:cubicBezTo>
                  <a:cubicBezTo>
                    <a:pt x="763" y="5691"/>
                    <a:pt x="1001" y="4119"/>
                    <a:pt x="1239" y="3071"/>
                  </a:cubicBezTo>
                  <a:cubicBezTo>
                    <a:pt x="1572" y="1523"/>
                    <a:pt x="3478" y="1380"/>
                    <a:pt x="4811" y="1213"/>
                  </a:cubicBezTo>
                  <a:lnTo>
                    <a:pt x="4930" y="1213"/>
                  </a:lnTo>
                  <a:cubicBezTo>
                    <a:pt x="5577" y="1108"/>
                    <a:pt x="6391" y="907"/>
                    <a:pt x="7155" y="907"/>
                  </a:cubicBezTo>
                  <a:close/>
                  <a:moveTo>
                    <a:pt x="7273" y="0"/>
                  </a:moveTo>
                  <a:cubicBezTo>
                    <a:pt x="6401" y="0"/>
                    <a:pt x="5484" y="206"/>
                    <a:pt x="4740" y="332"/>
                  </a:cubicBezTo>
                  <a:cubicBezTo>
                    <a:pt x="3311" y="499"/>
                    <a:pt x="1263" y="713"/>
                    <a:pt x="572" y="2190"/>
                  </a:cubicBezTo>
                  <a:cubicBezTo>
                    <a:pt x="1" y="3404"/>
                    <a:pt x="1" y="5071"/>
                    <a:pt x="263" y="6357"/>
                  </a:cubicBezTo>
                  <a:cubicBezTo>
                    <a:pt x="358" y="6929"/>
                    <a:pt x="667" y="7453"/>
                    <a:pt x="1120" y="7810"/>
                  </a:cubicBezTo>
                  <a:cubicBezTo>
                    <a:pt x="1387" y="7972"/>
                    <a:pt x="1637" y="8043"/>
                    <a:pt x="1875" y="8043"/>
                  </a:cubicBezTo>
                  <a:cubicBezTo>
                    <a:pt x="2337" y="8043"/>
                    <a:pt x="2751" y="7774"/>
                    <a:pt x="3144" y="7381"/>
                  </a:cubicBezTo>
                  <a:cubicBezTo>
                    <a:pt x="3430" y="7072"/>
                    <a:pt x="3692" y="6715"/>
                    <a:pt x="3978" y="6405"/>
                  </a:cubicBezTo>
                  <a:cubicBezTo>
                    <a:pt x="4287" y="6095"/>
                    <a:pt x="4811" y="6191"/>
                    <a:pt x="5192" y="6143"/>
                  </a:cubicBezTo>
                  <a:cubicBezTo>
                    <a:pt x="5692" y="6072"/>
                    <a:pt x="6192" y="5976"/>
                    <a:pt x="6692" y="5905"/>
                  </a:cubicBezTo>
                  <a:cubicBezTo>
                    <a:pt x="6739" y="5901"/>
                    <a:pt x="6784" y="5899"/>
                    <a:pt x="6827" y="5899"/>
                  </a:cubicBezTo>
                  <a:cubicBezTo>
                    <a:pt x="7333" y="5899"/>
                    <a:pt x="7602" y="6153"/>
                    <a:pt x="7931" y="6548"/>
                  </a:cubicBezTo>
                  <a:cubicBezTo>
                    <a:pt x="8304" y="6999"/>
                    <a:pt x="9064" y="7460"/>
                    <a:pt x="9732" y="7460"/>
                  </a:cubicBezTo>
                  <a:cubicBezTo>
                    <a:pt x="10086" y="7460"/>
                    <a:pt x="10415" y="7331"/>
                    <a:pt x="10646" y="7000"/>
                  </a:cubicBezTo>
                  <a:cubicBezTo>
                    <a:pt x="11241" y="6095"/>
                    <a:pt x="10884" y="4738"/>
                    <a:pt x="10670" y="3785"/>
                  </a:cubicBezTo>
                  <a:cubicBezTo>
                    <a:pt x="10431" y="2690"/>
                    <a:pt x="10146" y="1475"/>
                    <a:pt x="9336" y="690"/>
                  </a:cubicBezTo>
                  <a:cubicBezTo>
                    <a:pt x="8787" y="163"/>
                    <a:pt x="8048" y="0"/>
                    <a:pt x="7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10"/>
            <p:cNvSpPr/>
            <p:nvPr/>
          </p:nvSpPr>
          <p:spPr>
            <a:xfrm>
              <a:off x="5715450" y="3745375"/>
              <a:ext cx="48250" cy="47950"/>
            </a:xfrm>
            <a:custGeom>
              <a:rect b="b" l="l" r="r" t="t"/>
              <a:pathLst>
                <a:path extrusionOk="0" h="1918" w="1930">
                  <a:moveTo>
                    <a:pt x="953" y="457"/>
                  </a:moveTo>
                  <a:cubicBezTo>
                    <a:pt x="1215" y="457"/>
                    <a:pt x="1429" y="576"/>
                    <a:pt x="1453" y="838"/>
                  </a:cubicBezTo>
                  <a:cubicBezTo>
                    <a:pt x="1477" y="1076"/>
                    <a:pt x="1358" y="1290"/>
                    <a:pt x="1167" y="1409"/>
                  </a:cubicBezTo>
                  <a:cubicBezTo>
                    <a:pt x="1112" y="1431"/>
                    <a:pt x="1055" y="1442"/>
                    <a:pt x="998" y="1442"/>
                  </a:cubicBezTo>
                  <a:cubicBezTo>
                    <a:pt x="808" y="1442"/>
                    <a:pt x="627" y="1325"/>
                    <a:pt x="572" y="1123"/>
                  </a:cubicBezTo>
                  <a:cubicBezTo>
                    <a:pt x="500" y="838"/>
                    <a:pt x="667" y="528"/>
                    <a:pt x="953" y="457"/>
                  </a:cubicBezTo>
                  <a:close/>
                  <a:moveTo>
                    <a:pt x="993" y="0"/>
                  </a:moveTo>
                  <a:cubicBezTo>
                    <a:pt x="964" y="0"/>
                    <a:pt x="935" y="1"/>
                    <a:pt x="905" y="4"/>
                  </a:cubicBezTo>
                  <a:cubicBezTo>
                    <a:pt x="881" y="4"/>
                    <a:pt x="834" y="4"/>
                    <a:pt x="810" y="28"/>
                  </a:cubicBezTo>
                  <a:cubicBezTo>
                    <a:pt x="310" y="171"/>
                    <a:pt x="0" y="647"/>
                    <a:pt x="96" y="1147"/>
                  </a:cubicBezTo>
                  <a:cubicBezTo>
                    <a:pt x="176" y="1592"/>
                    <a:pt x="550" y="1917"/>
                    <a:pt x="981" y="1917"/>
                  </a:cubicBezTo>
                  <a:cubicBezTo>
                    <a:pt x="1058" y="1917"/>
                    <a:pt x="1136" y="1907"/>
                    <a:pt x="1215" y="1885"/>
                  </a:cubicBezTo>
                  <a:cubicBezTo>
                    <a:pt x="1643" y="1743"/>
                    <a:pt x="1929" y="1314"/>
                    <a:pt x="1905" y="861"/>
                  </a:cubicBezTo>
                  <a:cubicBezTo>
                    <a:pt x="1860" y="367"/>
                    <a:pt x="1476" y="0"/>
                    <a:pt x="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10"/>
            <p:cNvSpPr/>
            <p:nvPr/>
          </p:nvSpPr>
          <p:spPr>
            <a:xfrm>
              <a:off x="5845225" y="3726775"/>
              <a:ext cx="47650" cy="47900"/>
            </a:xfrm>
            <a:custGeom>
              <a:rect b="b" l="l" r="r" t="t"/>
              <a:pathLst>
                <a:path extrusionOk="0" h="1916" w="1906">
                  <a:moveTo>
                    <a:pt x="930" y="462"/>
                  </a:moveTo>
                  <a:cubicBezTo>
                    <a:pt x="1192" y="462"/>
                    <a:pt x="1406" y="581"/>
                    <a:pt x="1430" y="843"/>
                  </a:cubicBezTo>
                  <a:cubicBezTo>
                    <a:pt x="1454" y="1082"/>
                    <a:pt x="1358" y="1296"/>
                    <a:pt x="1168" y="1439"/>
                  </a:cubicBezTo>
                  <a:lnTo>
                    <a:pt x="1168" y="1415"/>
                  </a:lnTo>
                  <a:cubicBezTo>
                    <a:pt x="1104" y="1444"/>
                    <a:pt x="1039" y="1457"/>
                    <a:pt x="976" y="1457"/>
                  </a:cubicBezTo>
                  <a:cubicBezTo>
                    <a:pt x="779" y="1457"/>
                    <a:pt x="603" y="1327"/>
                    <a:pt x="549" y="1129"/>
                  </a:cubicBezTo>
                  <a:cubicBezTo>
                    <a:pt x="477" y="820"/>
                    <a:pt x="644" y="534"/>
                    <a:pt x="930" y="462"/>
                  </a:cubicBezTo>
                  <a:close/>
                  <a:moveTo>
                    <a:pt x="865" y="0"/>
                  </a:moveTo>
                  <a:cubicBezTo>
                    <a:pt x="832" y="0"/>
                    <a:pt x="804" y="17"/>
                    <a:pt x="787" y="34"/>
                  </a:cubicBezTo>
                  <a:cubicBezTo>
                    <a:pt x="310" y="177"/>
                    <a:pt x="1" y="653"/>
                    <a:pt x="72" y="1153"/>
                  </a:cubicBezTo>
                  <a:cubicBezTo>
                    <a:pt x="154" y="1605"/>
                    <a:pt x="556" y="1915"/>
                    <a:pt x="1001" y="1915"/>
                  </a:cubicBezTo>
                  <a:cubicBezTo>
                    <a:pt x="1072" y="1915"/>
                    <a:pt x="1144" y="1908"/>
                    <a:pt x="1215" y="1891"/>
                  </a:cubicBezTo>
                  <a:cubicBezTo>
                    <a:pt x="1644" y="1725"/>
                    <a:pt x="1906" y="1320"/>
                    <a:pt x="1882" y="867"/>
                  </a:cubicBezTo>
                  <a:cubicBezTo>
                    <a:pt x="1860" y="373"/>
                    <a:pt x="1456" y="6"/>
                    <a:pt x="990" y="6"/>
                  </a:cubicBezTo>
                  <a:cubicBezTo>
                    <a:pt x="962" y="6"/>
                    <a:pt x="934" y="7"/>
                    <a:pt x="906" y="10"/>
                  </a:cubicBezTo>
                  <a:cubicBezTo>
                    <a:pt x="892" y="3"/>
                    <a:pt x="878"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8" name="Google Shape;1498;p110"/>
          <p:cNvSpPr/>
          <p:nvPr/>
        </p:nvSpPr>
        <p:spPr>
          <a:xfrm>
            <a:off x="6445585" y="3191610"/>
            <a:ext cx="286715" cy="328336"/>
          </a:xfrm>
          <a:custGeom>
            <a:rect b="b" l="l" r="r" t="t"/>
            <a:pathLst>
              <a:path extrusionOk="0" h="10910" w="9527">
                <a:moveTo>
                  <a:pt x="6469" y="703"/>
                </a:moveTo>
                <a:cubicBezTo>
                  <a:pt x="6892" y="703"/>
                  <a:pt x="7325" y="915"/>
                  <a:pt x="7550" y="1276"/>
                </a:cubicBezTo>
                <a:cubicBezTo>
                  <a:pt x="8169" y="2324"/>
                  <a:pt x="6073" y="3014"/>
                  <a:pt x="5216" y="3276"/>
                </a:cubicBezTo>
                <a:cubicBezTo>
                  <a:pt x="5192" y="2586"/>
                  <a:pt x="5192" y="1871"/>
                  <a:pt x="5502" y="1276"/>
                </a:cubicBezTo>
                <a:cubicBezTo>
                  <a:pt x="5706" y="879"/>
                  <a:pt x="6084" y="703"/>
                  <a:pt x="6469" y="703"/>
                </a:cubicBezTo>
                <a:close/>
                <a:moveTo>
                  <a:pt x="2124" y="779"/>
                </a:moveTo>
                <a:cubicBezTo>
                  <a:pt x="2651" y="779"/>
                  <a:pt x="3356" y="1233"/>
                  <a:pt x="3573" y="1466"/>
                </a:cubicBezTo>
                <a:cubicBezTo>
                  <a:pt x="4025" y="1967"/>
                  <a:pt x="4287" y="2633"/>
                  <a:pt x="4311" y="3300"/>
                </a:cubicBezTo>
                <a:cubicBezTo>
                  <a:pt x="3216" y="3014"/>
                  <a:pt x="929" y="2562"/>
                  <a:pt x="1596" y="1085"/>
                </a:cubicBezTo>
                <a:cubicBezTo>
                  <a:pt x="1704" y="863"/>
                  <a:pt x="1897" y="779"/>
                  <a:pt x="2124" y="779"/>
                </a:cubicBezTo>
                <a:close/>
                <a:moveTo>
                  <a:pt x="2832" y="4157"/>
                </a:moveTo>
                <a:cubicBezTo>
                  <a:pt x="3208" y="4157"/>
                  <a:pt x="3583" y="4164"/>
                  <a:pt x="3954" y="4181"/>
                </a:cubicBezTo>
                <a:cubicBezTo>
                  <a:pt x="3859" y="4396"/>
                  <a:pt x="3739" y="4634"/>
                  <a:pt x="3668" y="4848"/>
                </a:cubicBezTo>
                <a:cubicBezTo>
                  <a:pt x="3528" y="5221"/>
                  <a:pt x="3297" y="6326"/>
                  <a:pt x="2795" y="6326"/>
                </a:cubicBezTo>
                <a:cubicBezTo>
                  <a:pt x="2784" y="6326"/>
                  <a:pt x="2774" y="6326"/>
                  <a:pt x="2763" y="6325"/>
                </a:cubicBezTo>
                <a:cubicBezTo>
                  <a:pt x="2749" y="6323"/>
                  <a:pt x="2735" y="6322"/>
                  <a:pt x="2722" y="6322"/>
                </a:cubicBezTo>
                <a:cubicBezTo>
                  <a:pt x="2335" y="6322"/>
                  <a:pt x="2349" y="6969"/>
                  <a:pt x="2763" y="7015"/>
                </a:cubicBezTo>
                <a:cubicBezTo>
                  <a:pt x="2804" y="7019"/>
                  <a:pt x="2844" y="7021"/>
                  <a:pt x="2882" y="7021"/>
                </a:cubicBezTo>
                <a:cubicBezTo>
                  <a:pt x="3940" y="7021"/>
                  <a:pt x="4090" y="5481"/>
                  <a:pt x="4549" y="4562"/>
                </a:cubicBezTo>
                <a:cubicBezTo>
                  <a:pt x="4872" y="5702"/>
                  <a:pt x="5563" y="7114"/>
                  <a:pt x="6641" y="7114"/>
                </a:cubicBezTo>
                <a:cubicBezTo>
                  <a:pt x="6757" y="7114"/>
                  <a:pt x="6877" y="7097"/>
                  <a:pt x="7002" y="7063"/>
                </a:cubicBezTo>
                <a:cubicBezTo>
                  <a:pt x="7418" y="6953"/>
                  <a:pt x="7291" y="6382"/>
                  <a:pt x="6917" y="6382"/>
                </a:cubicBezTo>
                <a:cubicBezTo>
                  <a:pt x="6883" y="6382"/>
                  <a:pt x="6848" y="6386"/>
                  <a:pt x="6811" y="6396"/>
                </a:cubicBezTo>
                <a:cubicBezTo>
                  <a:pt x="6750" y="6414"/>
                  <a:pt x="6690" y="6422"/>
                  <a:pt x="6631" y="6422"/>
                </a:cubicBezTo>
                <a:cubicBezTo>
                  <a:pt x="5899" y="6422"/>
                  <a:pt x="5411" y="5108"/>
                  <a:pt x="5168" y="4181"/>
                </a:cubicBezTo>
                <a:cubicBezTo>
                  <a:pt x="5362" y="4177"/>
                  <a:pt x="5554" y="4175"/>
                  <a:pt x="5746" y="4175"/>
                </a:cubicBezTo>
                <a:cubicBezTo>
                  <a:pt x="6738" y="4175"/>
                  <a:pt x="7719" y="4228"/>
                  <a:pt x="8717" y="4348"/>
                </a:cubicBezTo>
                <a:cubicBezTo>
                  <a:pt x="8812" y="6301"/>
                  <a:pt x="8812" y="8230"/>
                  <a:pt x="8764" y="10159"/>
                </a:cubicBezTo>
                <a:cubicBezTo>
                  <a:pt x="7574" y="10159"/>
                  <a:pt x="6407" y="10135"/>
                  <a:pt x="5240" y="10111"/>
                </a:cubicBezTo>
                <a:cubicBezTo>
                  <a:pt x="5176" y="10110"/>
                  <a:pt x="5111" y="10109"/>
                  <a:pt x="5046" y="10109"/>
                </a:cubicBezTo>
                <a:cubicBezTo>
                  <a:pt x="4285" y="10109"/>
                  <a:pt x="3481" y="10191"/>
                  <a:pt x="2695" y="10191"/>
                </a:cubicBezTo>
                <a:cubicBezTo>
                  <a:pt x="2306" y="10191"/>
                  <a:pt x="1921" y="10171"/>
                  <a:pt x="1548" y="10111"/>
                </a:cubicBezTo>
                <a:cubicBezTo>
                  <a:pt x="572" y="9968"/>
                  <a:pt x="763" y="8134"/>
                  <a:pt x="763" y="7444"/>
                </a:cubicBezTo>
                <a:cubicBezTo>
                  <a:pt x="834" y="6372"/>
                  <a:pt x="834" y="5277"/>
                  <a:pt x="763" y="4229"/>
                </a:cubicBezTo>
                <a:cubicBezTo>
                  <a:pt x="1455" y="4183"/>
                  <a:pt x="2147" y="4157"/>
                  <a:pt x="2832" y="4157"/>
                </a:cubicBezTo>
                <a:close/>
                <a:moveTo>
                  <a:pt x="6582" y="1"/>
                </a:moveTo>
                <a:cubicBezTo>
                  <a:pt x="6112" y="1"/>
                  <a:pt x="5639" y="161"/>
                  <a:pt x="5311" y="466"/>
                </a:cubicBezTo>
                <a:cubicBezTo>
                  <a:pt x="4930" y="800"/>
                  <a:pt x="4692" y="1276"/>
                  <a:pt x="4621" y="1776"/>
                </a:cubicBezTo>
                <a:cubicBezTo>
                  <a:pt x="4406" y="1371"/>
                  <a:pt x="4144" y="1014"/>
                  <a:pt x="3811" y="728"/>
                </a:cubicBezTo>
                <a:cubicBezTo>
                  <a:pt x="3394" y="369"/>
                  <a:pt x="2805" y="140"/>
                  <a:pt x="2240" y="140"/>
                </a:cubicBezTo>
                <a:cubicBezTo>
                  <a:pt x="1869" y="140"/>
                  <a:pt x="1508" y="239"/>
                  <a:pt x="1215" y="466"/>
                </a:cubicBezTo>
                <a:cubicBezTo>
                  <a:pt x="477" y="1062"/>
                  <a:pt x="906" y="2324"/>
                  <a:pt x="1453" y="2872"/>
                </a:cubicBezTo>
                <a:cubicBezTo>
                  <a:pt x="1715" y="3133"/>
                  <a:pt x="2025" y="3324"/>
                  <a:pt x="2382" y="3467"/>
                </a:cubicBezTo>
                <a:cubicBezTo>
                  <a:pt x="1715" y="3467"/>
                  <a:pt x="1048" y="3514"/>
                  <a:pt x="382" y="3586"/>
                </a:cubicBezTo>
                <a:lnTo>
                  <a:pt x="310" y="3610"/>
                </a:lnTo>
                <a:cubicBezTo>
                  <a:pt x="143" y="3610"/>
                  <a:pt x="1" y="3753"/>
                  <a:pt x="48" y="3943"/>
                </a:cubicBezTo>
                <a:cubicBezTo>
                  <a:pt x="215" y="5301"/>
                  <a:pt x="72" y="6682"/>
                  <a:pt x="72" y="8039"/>
                </a:cubicBezTo>
                <a:cubicBezTo>
                  <a:pt x="72" y="8849"/>
                  <a:pt x="96" y="9968"/>
                  <a:pt x="763" y="10516"/>
                </a:cubicBezTo>
                <a:cubicBezTo>
                  <a:pt x="1119" y="10826"/>
                  <a:pt x="1647" y="10909"/>
                  <a:pt x="2195" y="10909"/>
                </a:cubicBezTo>
                <a:cubicBezTo>
                  <a:pt x="2782" y="10909"/>
                  <a:pt x="3391" y="10814"/>
                  <a:pt x="3835" y="10802"/>
                </a:cubicBezTo>
                <a:cubicBezTo>
                  <a:pt x="4033" y="10799"/>
                  <a:pt x="4232" y="10798"/>
                  <a:pt x="4430" y="10798"/>
                </a:cubicBezTo>
                <a:cubicBezTo>
                  <a:pt x="5791" y="10798"/>
                  <a:pt x="7141" y="10853"/>
                  <a:pt x="8503" y="10853"/>
                </a:cubicBezTo>
                <a:cubicBezTo>
                  <a:pt x="8701" y="10853"/>
                  <a:pt x="8899" y="10852"/>
                  <a:pt x="9098" y="10849"/>
                </a:cubicBezTo>
                <a:cubicBezTo>
                  <a:pt x="9312" y="10849"/>
                  <a:pt x="9455" y="10683"/>
                  <a:pt x="9455" y="10492"/>
                </a:cubicBezTo>
                <a:cubicBezTo>
                  <a:pt x="9503" y="8349"/>
                  <a:pt x="9526" y="6206"/>
                  <a:pt x="9383" y="4062"/>
                </a:cubicBezTo>
                <a:cubicBezTo>
                  <a:pt x="9383" y="3896"/>
                  <a:pt x="9264" y="3776"/>
                  <a:pt x="9122" y="3729"/>
                </a:cubicBezTo>
                <a:cubicBezTo>
                  <a:pt x="8264" y="3610"/>
                  <a:pt x="7383" y="3538"/>
                  <a:pt x="6526" y="3514"/>
                </a:cubicBezTo>
                <a:cubicBezTo>
                  <a:pt x="7788" y="2943"/>
                  <a:pt x="8955" y="1990"/>
                  <a:pt x="7931" y="609"/>
                </a:cubicBezTo>
                <a:cubicBezTo>
                  <a:pt x="7618" y="197"/>
                  <a:pt x="7102" y="1"/>
                  <a:pt x="65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9" name="Google Shape;1499;p110"/>
          <p:cNvGrpSpPr/>
          <p:nvPr/>
        </p:nvGrpSpPr>
        <p:grpSpPr>
          <a:xfrm>
            <a:off x="5693953" y="3241756"/>
            <a:ext cx="367671" cy="169977"/>
            <a:chOff x="4502700" y="3697975"/>
            <a:chExt cx="305425" cy="141200"/>
          </a:xfrm>
        </p:grpSpPr>
        <p:sp>
          <p:nvSpPr>
            <p:cNvPr id="1500" name="Google Shape;1500;p110"/>
            <p:cNvSpPr/>
            <p:nvPr/>
          </p:nvSpPr>
          <p:spPr>
            <a:xfrm>
              <a:off x="4502700" y="3697975"/>
              <a:ext cx="305425" cy="141200"/>
            </a:xfrm>
            <a:custGeom>
              <a:rect b="b" l="l" r="r" t="t"/>
              <a:pathLst>
                <a:path extrusionOk="0" h="5648" w="12217">
                  <a:moveTo>
                    <a:pt x="11122" y="1805"/>
                  </a:moveTo>
                  <a:cubicBezTo>
                    <a:pt x="11145" y="2400"/>
                    <a:pt x="11145" y="2972"/>
                    <a:pt x="11122" y="3567"/>
                  </a:cubicBezTo>
                  <a:lnTo>
                    <a:pt x="10717" y="3567"/>
                  </a:lnTo>
                  <a:cubicBezTo>
                    <a:pt x="10598" y="2996"/>
                    <a:pt x="10598" y="2400"/>
                    <a:pt x="10693" y="1805"/>
                  </a:cubicBezTo>
                  <a:close/>
                  <a:moveTo>
                    <a:pt x="5790" y="1033"/>
                  </a:moveTo>
                  <a:cubicBezTo>
                    <a:pt x="7069" y="1033"/>
                    <a:pt x="8347" y="1045"/>
                    <a:pt x="9621" y="1067"/>
                  </a:cubicBezTo>
                  <a:cubicBezTo>
                    <a:pt x="9216" y="2186"/>
                    <a:pt x="9264" y="3424"/>
                    <a:pt x="9764" y="4496"/>
                  </a:cubicBezTo>
                  <a:cubicBezTo>
                    <a:pt x="8550" y="4520"/>
                    <a:pt x="7335" y="4526"/>
                    <a:pt x="6120" y="4526"/>
                  </a:cubicBezTo>
                  <a:cubicBezTo>
                    <a:pt x="4906" y="4526"/>
                    <a:pt x="3691" y="4520"/>
                    <a:pt x="2477" y="4520"/>
                  </a:cubicBezTo>
                  <a:lnTo>
                    <a:pt x="2477" y="4544"/>
                  </a:lnTo>
                  <a:cubicBezTo>
                    <a:pt x="2072" y="4544"/>
                    <a:pt x="1691" y="4591"/>
                    <a:pt x="1286" y="4591"/>
                  </a:cubicBezTo>
                  <a:cubicBezTo>
                    <a:pt x="881" y="4591"/>
                    <a:pt x="1048" y="4139"/>
                    <a:pt x="1072" y="3781"/>
                  </a:cubicBezTo>
                  <a:cubicBezTo>
                    <a:pt x="1096" y="2877"/>
                    <a:pt x="1119" y="1995"/>
                    <a:pt x="1096" y="1090"/>
                  </a:cubicBezTo>
                  <a:cubicBezTo>
                    <a:pt x="2656" y="1051"/>
                    <a:pt x="4223" y="1033"/>
                    <a:pt x="5790" y="1033"/>
                  </a:cubicBezTo>
                  <a:close/>
                  <a:moveTo>
                    <a:pt x="5513" y="1"/>
                  </a:moveTo>
                  <a:cubicBezTo>
                    <a:pt x="3858" y="1"/>
                    <a:pt x="2203" y="19"/>
                    <a:pt x="548" y="66"/>
                  </a:cubicBezTo>
                  <a:cubicBezTo>
                    <a:pt x="476" y="66"/>
                    <a:pt x="405" y="90"/>
                    <a:pt x="357" y="114"/>
                  </a:cubicBezTo>
                  <a:cubicBezTo>
                    <a:pt x="143" y="185"/>
                    <a:pt x="0" y="376"/>
                    <a:pt x="24" y="590"/>
                  </a:cubicBezTo>
                  <a:cubicBezTo>
                    <a:pt x="95" y="1805"/>
                    <a:pt x="24" y="3019"/>
                    <a:pt x="24" y="4234"/>
                  </a:cubicBezTo>
                  <a:cubicBezTo>
                    <a:pt x="24" y="4972"/>
                    <a:pt x="214" y="5544"/>
                    <a:pt x="1072" y="5615"/>
                  </a:cubicBezTo>
                  <a:cubicBezTo>
                    <a:pt x="1410" y="5639"/>
                    <a:pt x="1753" y="5648"/>
                    <a:pt x="2098" y="5648"/>
                  </a:cubicBezTo>
                  <a:cubicBezTo>
                    <a:pt x="3161" y="5648"/>
                    <a:pt x="4244" y="5562"/>
                    <a:pt x="5287" y="5544"/>
                  </a:cubicBezTo>
                  <a:cubicBezTo>
                    <a:pt x="6494" y="5544"/>
                    <a:pt x="7711" y="5565"/>
                    <a:pt x="8924" y="5565"/>
                  </a:cubicBezTo>
                  <a:cubicBezTo>
                    <a:pt x="9531" y="5565"/>
                    <a:pt x="10137" y="5560"/>
                    <a:pt x="10740" y="5544"/>
                  </a:cubicBezTo>
                  <a:cubicBezTo>
                    <a:pt x="11193" y="5544"/>
                    <a:pt x="11431" y="4972"/>
                    <a:pt x="11098" y="4639"/>
                  </a:cubicBezTo>
                  <a:lnTo>
                    <a:pt x="11074" y="4615"/>
                  </a:lnTo>
                  <a:cubicBezTo>
                    <a:pt x="11264" y="4615"/>
                    <a:pt x="11431" y="4615"/>
                    <a:pt x="11622" y="4591"/>
                  </a:cubicBezTo>
                  <a:cubicBezTo>
                    <a:pt x="11907" y="4591"/>
                    <a:pt x="12146" y="4353"/>
                    <a:pt x="12146" y="4067"/>
                  </a:cubicBezTo>
                  <a:cubicBezTo>
                    <a:pt x="12193" y="3186"/>
                    <a:pt x="12217" y="2257"/>
                    <a:pt x="12169" y="1352"/>
                  </a:cubicBezTo>
                  <a:cubicBezTo>
                    <a:pt x="12169" y="1114"/>
                    <a:pt x="12003" y="900"/>
                    <a:pt x="11788" y="852"/>
                  </a:cubicBezTo>
                  <a:cubicBezTo>
                    <a:pt x="11503" y="805"/>
                    <a:pt x="11217" y="781"/>
                    <a:pt x="10931" y="781"/>
                  </a:cubicBezTo>
                  <a:cubicBezTo>
                    <a:pt x="11098" y="447"/>
                    <a:pt x="10860" y="43"/>
                    <a:pt x="10479" y="43"/>
                  </a:cubicBezTo>
                  <a:cubicBezTo>
                    <a:pt x="8823" y="19"/>
                    <a:pt x="7168" y="1"/>
                    <a:pt x="5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10"/>
            <p:cNvSpPr/>
            <p:nvPr/>
          </p:nvSpPr>
          <p:spPr>
            <a:xfrm>
              <a:off x="4540800" y="3733925"/>
              <a:ext cx="102425" cy="68125"/>
            </a:xfrm>
            <a:custGeom>
              <a:rect b="b" l="l" r="r" t="t"/>
              <a:pathLst>
                <a:path extrusionOk="0" h="2725" w="4097">
                  <a:moveTo>
                    <a:pt x="2611" y="524"/>
                  </a:moveTo>
                  <a:cubicBezTo>
                    <a:pt x="2893" y="524"/>
                    <a:pt x="3174" y="527"/>
                    <a:pt x="3453" y="534"/>
                  </a:cubicBezTo>
                  <a:lnTo>
                    <a:pt x="3549" y="2177"/>
                  </a:lnTo>
                  <a:cubicBezTo>
                    <a:pt x="2548" y="2177"/>
                    <a:pt x="1524" y="2177"/>
                    <a:pt x="524" y="2201"/>
                  </a:cubicBezTo>
                  <a:cubicBezTo>
                    <a:pt x="524" y="1653"/>
                    <a:pt x="548" y="1105"/>
                    <a:pt x="548" y="557"/>
                  </a:cubicBezTo>
                  <a:cubicBezTo>
                    <a:pt x="1238" y="541"/>
                    <a:pt x="1929" y="524"/>
                    <a:pt x="2611" y="524"/>
                  </a:cubicBezTo>
                  <a:close/>
                  <a:moveTo>
                    <a:pt x="2797" y="0"/>
                  </a:moveTo>
                  <a:cubicBezTo>
                    <a:pt x="1961" y="0"/>
                    <a:pt x="1129" y="22"/>
                    <a:pt x="310" y="57"/>
                  </a:cubicBezTo>
                  <a:cubicBezTo>
                    <a:pt x="262" y="57"/>
                    <a:pt x="215" y="57"/>
                    <a:pt x="167" y="81"/>
                  </a:cubicBezTo>
                  <a:cubicBezTo>
                    <a:pt x="96" y="129"/>
                    <a:pt x="24" y="224"/>
                    <a:pt x="24" y="319"/>
                  </a:cubicBezTo>
                  <a:cubicBezTo>
                    <a:pt x="24" y="1034"/>
                    <a:pt x="0" y="1748"/>
                    <a:pt x="0" y="2463"/>
                  </a:cubicBezTo>
                  <a:cubicBezTo>
                    <a:pt x="0" y="2582"/>
                    <a:pt x="119" y="2701"/>
                    <a:pt x="262" y="2724"/>
                  </a:cubicBezTo>
                  <a:cubicBezTo>
                    <a:pt x="659" y="2717"/>
                    <a:pt x="1056" y="2714"/>
                    <a:pt x="1453" y="2714"/>
                  </a:cubicBezTo>
                  <a:cubicBezTo>
                    <a:pt x="2247" y="2714"/>
                    <a:pt x="3041" y="2724"/>
                    <a:pt x="3834" y="2724"/>
                  </a:cubicBezTo>
                  <a:cubicBezTo>
                    <a:pt x="3977" y="2701"/>
                    <a:pt x="4096" y="2605"/>
                    <a:pt x="4096" y="2463"/>
                  </a:cubicBezTo>
                  <a:cubicBezTo>
                    <a:pt x="4049" y="1724"/>
                    <a:pt x="4025" y="1010"/>
                    <a:pt x="3977" y="272"/>
                  </a:cubicBezTo>
                  <a:cubicBezTo>
                    <a:pt x="3977" y="129"/>
                    <a:pt x="3858" y="10"/>
                    <a:pt x="3715" y="10"/>
                  </a:cubicBezTo>
                  <a:cubicBezTo>
                    <a:pt x="3409" y="3"/>
                    <a:pt x="3103"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2" name="Google Shape;1502;p110"/>
          <p:cNvSpPr/>
          <p:nvPr/>
        </p:nvSpPr>
        <p:spPr>
          <a:xfrm>
            <a:off x="5011507" y="3191761"/>
            <a:ext cx="345491" cy="326079"/>
          </a:xfrm>
          <a:custGeom>
            <a:rect b="b" l="l" r="r" t="t"/>
            <a:pathLst>
              <a:path extrusionOk="0" h="10835" w="11480">
                <a:moveTo>
                  <a:pt x="8518" y="908"/>
                </a:moveTo>
                <a:cubicBezTo>
                  <a:pt x="8644" y="908"/>
                  <a:pt x="8716" y="960"/>
                  <a:pt x="8622" y="1128"/>
                </a:cubicBezTo>
                <a:cubicBezTo>
                  <a:pt x="8503" y="1319"/>
                  <a:pt x="8360" y="1509"/>
                  <a:pt x="8217" y="1723"/>
                </a:cubicBezTo>
                <a:cubicBezTo>
                  <a:pt x="7836" y="2271"/>
                  <a:pt x="7693" y="3343"/>
                  <a:pt x="8598" y="3557"/>
                </a:cubicBezTo>
                <a:cubicBezTo>
                  <a:pt x="8695" y="3581"/>
                  <a:pt x="8785" y="3592"/>
                  <a:pt x="8870" y="3592"/>
                </a:cubicBezTo>
                <a:cubicBezTo>
                  <a:pt x="9550" y="3592"/>
                  <a:pt x="9846" y="2883"/>
                  <a:pt x="10312" y="2438"/>
                </a:cubicBezTo>
                <a:lnTo>
                  <a:pt x="10312" y="2438"/>
                </a:lnTo>
                <a:cubicBezTo>
                  <a:pt x="10503" y="2890"/>
                  <a:pt x="10241" y="3581"/>
                  <a:pt x="10003" y="4010"/>
                </a:cubicBezTo>
                <a:cubicBezTo>
                  <a:pt x="9817" y="4319"/>
                  <a:pt x="9489" y="4628"/>
                  <a:pt x="9110" y="4628"/>
                </a:cubicBezTo>
                <a:cubicBezTo>
                  <a:pt x="9052" y="4628"/>
                  <a:pt x="8992" y="4621"/>
                  <a:pt x="8931" y="4605"/>
                </a:cubicBezTo>
                <a:cubicBezTo>
                  <a:pt x="8674" y="4541"/>
                  <a:pt x="8397" y="4360"/>
                  <a:pt x="8118" y="4360"/>
                </a:cubicBezTo>
                <a:cubicBezTo>
                  <a:pt x="8087" y="4360"/>
                  <a:pt x="8057" y="4362"/>
                  <a:pt x="8026" y="4367"/>
                </a:cubicBezTo>
                <a:cubicBezTo>
                  <a:pt x="7621" y="4391"/>
                  <a:pt x="7288" y="4676"/>
                  <a:pt x="7217" y="5081"/>
                </a:cubicBezTo>
                <a:cubicBezTo>
                  <a:pt x="7097" y="5010"/>
                  <a:pt x="7002" y="4915"/>
                  <a:pt x="6883" y="4819"/>
                </a:cubicBezTo>
                <a:cubicBezTo>
                  <a:pt x="6788" y="4724"/>
                  <a:pt x="6716" y="4653"/>
                  <a:pt x="6621" y="4581"/>
                </a:cubicBezTo>
                <a:cubicBezTo>
                  <a:pt x="6812" y="4391"/>
                  <a:pt x="7002" y="4176"/>
                  <a:pt x="7169" y="3938"/>
                </a:cubicBezTo>
                <a:cubicBezTo>
                  <a:pt x="7455" y="3581"/>
                  <a:pt x="7145" y="3200"/>
                  <a:pt x="7074" y="2819"/>
                </a:cubicBezTo>
                <a:cubicBezTo>
                  <a:pt x="6931" y="2081"/>
                  <a:pt x="7312" y="1342"/>
                  <a:pt x="8002" y="1033"/>
                </a:cubicBezTo>
                <a:cubicBezTo>
                  <a:pt x="8109" y="993"/>
                  <a:pt x="8358" y="908"/>
                  <a:pt x="8518" y="908"/>
                </a:cubicBezTo>
                <a:close/>
                <a:moveTo>
                  <a:pt x="4187" y="1154"/>
                </a:moveTo>
                <a:cubicBezTo>
                  <a:pt x="4481" y="1154"/>
                  <a:pt x="4797" y="1519"/>
                  <a:pt x="4168" y="1771"/>
                </a:cubicBezTo>
                <a:cubicBezTo>
                  <a:pt x="3930" y="1842"/>
                  <a:pt x="3787" y="2104"/>
                  <a:pt x="3859" y="2343"/>
                </a:cubicBezTo>
                <a:cubicBezTo>
                  <a:pt x="4025" y="3533"/>
                  <a:pt x="4645" y="4224"/>
                  <a:pt x="5526" y="5010"/>
                </a:cubicBezTo>
                <a:cubicBezTo>
                  <a:pt x="6645" y="5986"/>
                  <a:pt x="7836" y="6939"/>
                  <a:pt x="9003" y="7868"/>
                </a:cubicBezTo>
                <a:cubicBezTo>
                  <a:pt x="9193" y="8034"/>
                  <a:pt x="9407" y="8201"/>
                  <a:pt x="9598" y="8368"/>
                </a:cubicBezTo>
                <a:cubicBezTo>
                  <a:pt x="10032" y="8768"/>
                  <a:pt x="9577" y="9157"/>
                  <a:pt x="9094" y="9157"/>
                </a:cubicBezTo>
                <a:cubicBezTo>
                  <a:pt x="8887" y="9157"/>
                  <a:pt x="8676" y="9086"/>
                  <a:pt x="8526" y="8915"/>
                </a:cubicBezTo>
                <a:cubicBezTo>
                  <a:pt x="7955" y="8249"/>
                  <a:pt x="7455" y="7558"/>
                  <a:pt x="6859" y="6939"/>
                </a:cubicBezTo>
                <a:lnTo>
                  <a:pt x="6693" y="6772"/>
                </a:lnTo>
                <a:cubicBezTo>
                  <a:pt x="6669" y="6724"/>
                  <a:pt x="6645" y="6701"/>
                  <a:pt x="6597" y="6677"/>
                </a:cubicBezTo>
                <a:cubicBezTo>
                  <a:pt x="6502" y="6558"/>
                  <a:pt x="6407" y="6462"/>
                  <a:pt x="6312" y="6367"/>
                </a:cubicBezTo>
                <a:cubicBezTo>
                  <a:pt x="6050" y="6081"/>
                  <a:pt x="5788" y="5796"/>
                  <a:pt x="5550" y="5510"/>
                </a:cubicBezTo>
                <a:cubicBezTo>
                  <a:pt x="5502" y="5462"/>
                  <a:pt x="5454" y="5391"/>
                  <a:pt x="5407" y="5343"/>
                </a:cubicBezTo>
                <a:lnTo>
                  <a:pt x="5383" y="5319"/>
                </a:lnTo>
                <a:lnTo>
                  <a:pt x="5311" y="5248"/>
                </a:lnTo>
                <a:cubicBezTo>
                  <a:pt x="5311" y="5224"/>
                  <a:pt x="5288" y="5200"/>
                  <a:pt x="5240" y="5177"/>
                </a:cubicBezTo>
                <a:cubicBezTo>
                  <a:pt x="4764" y="4629"/>
                  <a:pt x="4240" y="4105"/>
                  <a:pt x="3668" y="3629"/>
                </a:cubicBezTo>
                <a:cubicBezTo>
                  <a:pt x="3481" y="3376"/>
                  <a:pt x="3153" y="3230"/>
                  <a:pt x="2850" y="3230"/>
                </a:cubicBezTo>
                <a:cubicBezTo>
                  <a:pt x="2497" y="3230"/>
                  <a:pt x="2181" y="3429"/>
                  <a:pt x="2168" y="3891"/>
                </a:cubicBezTo>
                <a:cubicBezTo>
                  <a:pt x="2168" y="4036"/>
                  <a:pt x="2222" y="4650"/>
                  <a:pt x="2032" y="4650"/>
                </a:cubicBezTo>
                <a:cubicBezTo>
                  <a:pt x="2004" y="4650"/>
                  <a:pt x="1970" y="4636"/>
                  <a:pt x="1930" y="4605"/>
                </a:cubicBezTo>
                <a:cubicBezTo>
                  <a:pt x="1739" y="4391"/>
                  <a:pt x="1573" y="4152"/>
                  <a:pt x="1453" y="3914"/>
                </a:cubicBezTo>
                <a:cubicBezTo>
                  <a:pt x="1334" y="3748"/>
                  <a:pt x="1239" y="3557"/>
                  <a:pt x="1144" y="3390"/>
                </a:cubicBezTo>
                <a:cubicBezTo>
                  <a:pt x="1168" y="3367"/>
                  <a:pt x="1168" y="3319"/>
                  <a:pt x="1191" y="3271"/>
                </a:cubicBezTo>
                <a:cubicBezTo>
                  <a:pt x="1293" y="3089"/>
                  <a:pt x="1498" y="2975"/>
                  <a:pt x="1719" y="2975"/>
                </a:cubicBezTo>
                <a:cubicBezTo>
                  <a:pt x="1757" y="2975"/>
                  <a:pt x="1796" y="2979"/>
                  <a:pt x="1834" y="2986"/>
                </a:cubicBezTo>
                <a:cubicBezTo>
                  <a:pt x="1868" y="2994"/>
                  <a:pt x="1902" y="2998"/>
                  <a:pt x="1936" y="2998"/>
                </a:cubicBezTo>
                <a:cubicBezTo>
                  <a:pt x="2097" y="2998"/>
                  <a:pt x="2260" y="2909"/>
                  <a:pt x="2358" y="2771"/>
                </a:cubicBezTo>
                <a:cubicBezTo>
                  <a:pt x="2644" y="2104"/>
                  <a:pt x="2811" y="2057"/>
                  <a:pt x="3549" y="1962"/>
                </a:cubicBezTo>
                <a:cubicBezTo>
                  <a:pt x="3740" y="1914"/>
                  <a:pt x="3883" y="1723"/>
                  <a:pt x="3883" y="1509"/>
                </a:cubicBezTo>
                <a:cubicBezTo>
                  <a:pt x="3891" y="1250"/>
                  <a:pt x="4036" y="1154"/>
                  <a:pt x="4187" y="1154"/>
                </a:cubicBezTo>
                <a:close/>
                <a:moveTo>
                  <a:pt x="5026" y="6320"/>
                </a:moveTo>
                <a:cubicBezTo>
                  <a:pt x="5240" y="6558"/>
                  <a:pt x="5478" y="6820"/>
                  <a:pt x="5692" y="7058"/>
                </a:cubicBezTo>
                <a:cubicBezTo>
                  <a:pt x="5133" y="7898"/>
                  <a:pt x="3891" y="9867"/>
                  <a:pt x="3219" y="9867"/>
                </a:cubicBezTo>
                <a:cubicBezTo>
                  <a:pt x="3147" y="9867"/>
                  <a:pt x="3082" y="9844"/>
                  <a:pt x="3025" y="9796"/>
                </a:cubicBezTo>
                <a:lnTo>
                  <a:pt x="3025" y="9773"/>
                </a:lnTo>
                <a:cubicBezTo>
                  <a:pt x="2216" y="9106"/>
                  <a:pt x="4025" y="7606"/>
                  <a:pt x="4430" y="7105"/>
                </a:cubicBezTo>
                <a:cubicBezTo>
                  <a:pt x="4621" y="6844"/>
                  <a:pt x="4835" y="6582"/>
                  <a:pt x="5026" y="6320"/>
                </a:cubicBezTo>
                <a:close/>
                <a:moveTo>
                  <a:pt x="8610" y="1"/>
                </a:moveTo>
                <a:cubicBezTo>
                  <a:pt x="7526" y="1"/>
                  <a:pt x="6577" y="715"/>
                  <a:pt x="6240" y="1747"/>
                </a:cubicBezTo>
                <a:cubicBezTo>
                  <a:pt x="6121" y="2176"/>
                  <a:pt x="6121" y="2628"/>
                  <a:pt x="6193" y="3057"/>
                </a:cubicBezTo>
                <a:cubicBezTo>
                  <a:pt x="6240" y="3295"/>
                  <a:pt x="6431" y="3438"/>
                  <a:pt x="6240" y="3652"/>
                </a:cubicBezTo>
                <a:cubicBezTo>
                  <a:pt x="6097" y="3795"/>
                  <a:pt x="5978" y="3914"/>
                  <a:pt x="5835" y="4033"/>
                </a:cubicBezTo>
                <a:cubicBezTo>
                  <a:pt x="5359" y="3581"/>
                  <a:pt x="5002" y="3033"/>
                  <a:pt x="4811" y="2414"/>
                </a:cubicBezTo>
                <a:cubicBezTo>
                  <a:pt x="5478" y="1914"/>
                  <a:pt x="5716" y="961"/>
                  <a:pt x="4954" y="342"/>
                </a:cubicBezTo>
                <a:cubicBezTo>
                  <a:pt x="4758" y="180"/>
                  <a:pt x="4542" y="109"/>
                  <a:pt x="4327" y="109"/>
                </a:cubicBezTo>
                <a:cubicBezTo>
                  <a:pt x="3787" y="109"/>
                  <a:pt x="3253" y="552"/>
                  <a:pt x="3049" y="1080"/>
                </a:cubicBezTo>
                <a:cubicBezTo>
                  <a:pt x="2454" y="1128"/>
                  <a:pt x="1930" y="1485"/>
                  <a:pt x="1692" y="2033"/>
                </a:cubicBezTo>
                <a:cubicBezTo>
                  <a:pt x="1096" y="2057"/>
                  <a:pt x="572" y="2390"/>
                  <a:pt x="334" y="2938"/>
                </a:cubicBezTo>
                <a:cubicBezTo>
                  <a:pt x="1" y="3581"/>
                  <a:pt x="525" y="4152"/>
                  <a:pt x="882" y="4676"/>
                </a:cubicBezTo>
                <a:cubicBezTo>
                  <a:pt x="1180" y="5134"/>
                  <a:pt x="1561" y="5591"/>
                  <a:pt x="2053" y="5591"/>
                </a:cubicBezTo>
                <a:cubicBezTo>
                  <a:pt x="2151" y="5591"/>
                  <a:pt x="2252" y="5573"/>
                  <a:pt x="2358" y="5534"/>
                </a:cubicBezTo>
                <a:cubicBezTo>
                  <a:pt x="2668" y="5391"/>
                  <a:pt x="2882" y="5153"/>
                  <a:pt x="3001" y="4843"/>
                </a:cubicBezTo>
                <a:cubicBezTo>
                  <a:pt x="3073" y="4700"/>
                  <a:pt x="3097" y="4581"/>
                  <a:pt x="3097" y="4438"/>
                </a:cubicBezTo>
                <a:lnTo>
                  <a:pt x="3097" y="4295"/>
                </a:lnTo>
                <a:cubicBezTo>
                  <a:pt x="3549" y="4700"/>
                  <a:pt x="4002" y="5105"/>
                  <a:pt x="4430" y="5558"/>
                </a:cubicBezTo>
                <a:cubicBezTo>
                  <a:pt x="3763" y="6439"/>
                  <a:pt x="3049" y="7272"/>
                  <a:pt x="2311" y="8106"/>
                </a:cubicBezTo>
                <a:cubicBezTo>
                  <a:pt x="1549" y="8915"/>
                  <a:pt x="1739" y="9892"/>
                  <a:pt x="2525" y="10559"/>
                </a:cubicBezTo>
                <a:cubicBezTo>
                  <a:pt x="2749" y="10753"/>
                  <a:pt x="3002" y="10835"/>
                  <a:pt x="3257" y="10835"/>
                </a:cubicBezTo>
                <a:cubicBezTo>
                  <a:pt x="3814" y="10835"/>
                  <a:pt x="4382" y="10444"/>
                  <a:pt x="4692" y="9987"/>
                </a:cubicBezTo>
                <a:cubicBezTo>
                  <a:pt x="5216" y="9201"/>
                  <a:pt x="5788" y="8439"/>
                  <a:pt x="6359" y="7677"/>
                </a:cubicBezTo>
                <a:cubicBezTo>
                  <a:pt x="6597" y="7963"/>
                  <a:pt x="6859" y="8272"/>
                  <a:pt x="7097" y="8558"/>
                </a:cubicBezTo>
                <a:cubicBezTo>
                  <a:pt x="7645" y="9225"/>
                  <a:pt x="8050" y="9939"/>
                  <a:pt x="8884" y="10273"/>
                </a:cubicBezTo>
                <a:cubicBezTo>
                  <a:pt x="8981" y="10312"/>
                  <a:pt x="9078" y="10329"/>
                  <a:pt x="9174" y="10329"/>
                </a:cubicBezTo>
                <a:cubicBezTo>
                  <a:pt x="9666" y="10329"/>
                  <a:pt x="10125" y="9873"/>
                  <a:pt x="10384" y="9535"/>
                </a:cubicBezTo>
                <a:cubicBezTo>
                  <a:pt x="11456" y="8106"/>
                  <a:pt x="9384" y="7010"/>
                  <a:pt x="8526" y="6248"/>
                </a:cubicBezTo>
                <a:cubicBezTo>
                  <a:pt x="8360" y="6105"/>
                  <a:pt x="8169" y="5962"/>
                  <a:pt x="7955" y="5796"/>
                </a:cubicBezTo>
                <a:cubicBezTo>
                  <a:pt x="8002" y="5700"/>
                  <a:pt x="8050" y="5629"/>
                  <a:pt x="8074" y="5534"/>
                </a:cubicBezTo>
                <a:cubicBezTo>
                  <a:pt x="8140" y="5361"/>
                  <a:pt x="8140" y="5299"/>
                  <a:pt x="8193" y="5299"/>
                </a:cubicBezTo>
                <a:cubicBezTo>
                  <a:pt x="8235" y="5299"/>
                  <a:pt x="8310" y="5338"/>
                  <a:pt x="8479" y="5391"/>
                </a:cubicBezTo>
                <a:cubicBezTo>
                  <a:pt x="8717" y="5486"/>
                  <a:pt x="8955" y="5534"/>
                  <a:pt x="9193" y="5558"/>
                </a:cubicBezTo>
                <a:cubicBezTo>
                  <a:pt x="9229" y="5562"/>
                  <a:pt x="9265" y="5563"/>
                  <a:pt x="9301" y="5563"/>
                </a:cubicBezTo>
                <a:cubicBezTo>
                  <a:pt x="10114" y="5563"/>
                  <a:pt x="10824" y="4552"/>
                  <a:pt x="11075" y="3891"/>
                </a:cubicBezTo>
                <a:cubicBezTo>
                  <a:pt x="11384" y="3105"/>
                  <a:pt x="11479" y="2033"/>
                  <a:pt x="10765" y="1438"/>
                </a:cubicBezTo>
                <a:cubicBezTo>
                  <a:pt x="10665" y="1352"/>
                  <a:pt x="10548" y="1309"/>
                  <a:pt x="10429" y="1309"/>
                </a:cubicBezTo>
                <a:cubicBezTo>
                  <a:pt x="10350" y="1309"/>
                  <a:pt x="10270" y="1328"/>
                  <a:pt x="10193" y="1366"/>
                </a:cubicBezTo>
                <a:cubicBezTo>
                  <a:pt x="9836" y="1604"/>
                  <a:pt x="9503" y="1914"/>
                  <a:pt x="9265" y="2271"/>
                </a:cubicBezTo>
                <a:cubicBezTo>
                  <a:pt x="9190" y="2360"/>
                  <a:pt x="8995" y="2524"/>
                  <a:pt x="8911" y="2524"/>
                </a:cubicBezTo>
                <a:cubicBezTo>
                  <a:pt x="8861" y="2524"/>
                  <a:pt x="8851" y="2465"/>
                  <a:pt x="8931" y="2295"/>
                </a:cubicBezTo>
                <a:cubicBezTo>
                  <a:pt x="9074" y="2104"/>
                  <a:pt x="9193" y="1890"/>
                  <a:pt x="9336" y="1700"/>
                </a:cubicBezTo>
                <a:cubicBezTo>
                  <a:pt x="9812" y="1057"/>
                  <a:pt x="9860" y="80"/>
                  <a:pt x="8812" y="9"/>
                </a:cubicBezTo>
                <a:cubicBezTo>
                  <a:pt x="8744" y="3"/>
                  <a:pt x="8677" y="1"/>
                  <a:pt x="8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10"/>
          <p:cNvSpPr/>
          <p:nvPr/>
        </p:nvSpPr>
        <p:spPr>
          <a:xfrm>
            <a:off x="4345734" y="3227392"/>
            <a:ext cx="300318" cy="231972"/>
          </a:xfrm>
          <a:custGeom>
            <a:rect b="b" l="l" r="r" t="t"/>
            <a:pathLst>
              <a:path extrusionOk="0" h="7708" w="9979">
                <a:moveTo>
                  <a:pt x="2754" y="901"/>
                </a:moveTo>
                <a:cubicBezTo>
                  <a:pt x="3483" y="901"/>
                  <a:pt x="4184" y="1209"/>
                  <a:pt x="4692" y="1754"/>
                </a:cubicBezTo>
                <a:cubicBezTo>
                  <a:pt x="4775" y="1861"/>
                  <a:pt x="4894" y="1915"/>
                  <a:pt x="5013" y="1915"/>
                </a:cubicBezTo>
                <a:cubicBezTo>
                  <a:pt x="5132" y="1915"/>
                  <a:pt x="5251" y="1861"/>
                  <a:pt x="5335" y="1754"/>
                </a:cubicBezTo>
                <a:cubicBezTo>
                  <a:pt x="5838" y="1209"/>
                  <a:pt x="6563" y="903"/>
                  <a:pt x="7314" y="903"/>
                </a:cubicBezTo>
                <a:cubicBezTo>
                  <a:pt x="7416" y="903"/>
                  <a:pt x="7518" y="909"/>
                  <a:pt x="7621" y="920"/>
                </a:cubicBezTo>
                <a:cubicBezTo>
                  <a:pt x="8835" y="1016"/>
                  <a:pt x="9097" y="1992"/>
                  <a:pt x="8931" y="3040"/>
                </a:cubicBezTo>
                <a:cubicBezTo>
                  <a:pt x="8740" y="4064"/>
                  <a:pt x="8026" y="4707"/>
                  <a:pt x="7216" y="5255"/>
                </a:cubicBezTo>
                <a:cubicBezTo>
                  <a:pt x="6787" y="5517"/>
                  <a:pt x="6359" y="5779"/>
                  <a:pt x="5930" y="6041"/>
                </a:cubicBezTo>
                <a:cubicBezTo>
                  <a:pt x="5739" y="6160"/>
                  <a:pt x="5549" y="6279"/>
                  <a:pt x="5382" y="6422"/>
                </a:cubicBezTo>
                <a:cubicBezTo>
                  <a:pt x="5239" y="6493"/>
                  <a:pt x="5120" y="6588"/>
                  <a:pt x="5001" y="6684"/>
                </a:cubicBezTo>
                <a:cubicBezTo>
                  <a:pt x="4763" y="6493"/>
                  <a:pt x="4525" y="6326"/>
                  <a:pt x="4287" y="6160"/>
                </a:cubicBezTo>
                <a:cubicBezTo>
                  <a:pt x="3858" y="5874"/>
                  <a:pt x="3406" y="5636"/>
                  <a:pt x="2977" y="5350"/>
                </a:cubicBezTo>
                <a:cubicBezTo>
                  <a:pt x="2143" y="4826"/>
                  <a:pt x="1453" y="4231"/>
                  <a:pt x="1143" y="3254"/>
                </a:cubicBezTo>
                <a:cubicBezTo>
                  <a:pt x="857" y="2230"/>
                  <a:pt x="1072" y="1254"/>
                  <a:pt x="2191" y="968"/>
                </a:cubicBezTo>
                <a:lnTo>
                  <a:pt x="2167" y="968"/>
                </a:lnTo>
                <a:cubicBezTo>
                  <a:pt x="2363" y="923"/>
                  <a:pt x="2559" y="901"/>
                  <a:pt x="2754" y="901"/>
                </a:cubicBezTo>
                <a:close/>
                <a:moveTo>
                  <a:pt x="2652" y="1"/>
                </a:moveTo>
                <a:cubicBezTo>
                  <a:pt x="1420" y="1"/>
                  <a:pt x="269" y="575"/>
                  <a:pt x="143" y="1944"/>
                </a:cubicBezTo>
                <a:cubicBezTo>
                  <a:pt x="0" y="3302"/>
                  <a:pt x="572" y="4635"/>
                  <a:pt x="1620" y="5493"/>
                </a:cubicBezTo>
                <a:cubicBezTo>
                  <a:pt x="2143" y="5898"/>
                  <a:pt x="2691" y="6279"/>
                  <a:pt x="3287" y="6612"/>
                </a:cubicBezTo>
                <a:cubicBezTo>
                  <a:pt x="3739" y="6898"/>
                  <a:pt x="4501" y="7708"/>
                  <a:pt x="5049" y="7708"/>
                </a:cubicBezTo>
                <a:cubicBezTo>
                  <a:pt x="5573" y="7708"/>
                  <a:pt x="6192" y="6993"/>
                  <a:pt x="6621" y="6707"/>
                </a:cubicBezTo>
                <a:cubicBezTo>
                  <a:pt x="7192" y="6374"/>
                  <a:pt x="7764" y="6017"/>
                  <a:pt x="8311" y="5612"/>
                </a:cubicBezTo>
                <a:cubicBezTo>
                  <a:pt x="9383" y="4802"/>
                  <a:pt x="9978" y="3492"/>
                  <a:pt x="9931" y="2135"/>
                </a:cubicBezTo>
                <a:cubicBezTo>
                  <a:pt x="9931" y="644"/>
                  <a:pt x="8713" y="7"/>
                  <a:pt x="7412" y="7"/>
                </a:cubicBezTo>
                <a:cubicBezTo>
                  <a:pt x="6552" y="7"/>
                  <a:pt x="5655" y="285"/>
                  <a:pt x="5049" y="778"/>
                </a:cubicBezTo>
                <a:cubicBezTo>
                  <a:pt x="4429" y="286"/>
                  <a:pt x="3520" y="1"/>
                  <a:pt x="2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4" name="Google Shape;1504;p110"/>
          <p:cNvGrpSpPr/>
          <p:nvPr/>
        </p:nvGrpSpPr>
        <p:grpSpPr>
          <a:xfrm>
            <a:off x="3712287" y="3205431"/>
            <a:ext cx="202840" cy="315697"/>
            <a:chOff x="2856525" y="3667800"/>
            <a:chExt cx="168500" cy="262250"/>
          </a:xfrm>
        </p:grpSpPr>
        <p:sp>
          <p:nvSpPr>
            <p:cNvPr id="1505" name="Google Shape;1505;p110"/>
            <p:cNvSpPr/>
            <p:nvPr/>
          </p:nvSpPr>
          <p:spPr>
            <a:xfrm>
              <a:off x="2900175" y="3706100"/>
              <a:ext cx="83175" cy="78775"/>
            </a:xfrm>
            <a:custGeom>
              <a:rect b="b" l="l" r="r" t="t"/>
              <a:pathLst>
                <a:path extrusionOk="0" h="3151" w="3327">
                  <a:moveTo>
                    <a:pt x="1779" y="932"/>
                  </a:moveTo>
                  <a:cubicBezTo>
                    <a:pt x="2445" y="932"/>
                    <a:pt x="2565" y="1837"/>
                    <a:pt x="2064" y="2147"/>
                  </a:cubicBezTo>
                  <a:cubicBezTo>
                    <a:pt x="1942" y="2217"/>
                    <a:pt x="1813" y="2250"/>
                    <a:pt x="1689" y="2250"/>
                  </a:cubicBezTo>
                  <a:cubicBezTo>
                    <a:pt x="1351" y="2250"/>
                    <a:pt x="1045" y="2012"/>
                    <a:pt x="993" y="1647"/>
                  </a:cubicBezTo>
                  <a:cubicBezTo>
                    <a:pt x="945" y="1170"/>
                    <a:pt x="1374" y="932"/>
                    <a:pt x="1779" y="932"/>
                  </a:cubicBezTo>
                  <a:close/>
                  <a:moveTo>
                    <a:pt x="1690" y="1"/>
                  </a:moveTo>
                  <a:cubicBezTo>
                    <a:pt x="847" y="1"/>
                    <a:pt x="133" y="653"/>
                    <a:pt x="64" y="1527"/>
                  </a:cubicBezTo>
                  <a:cubicBezTo>
                    <a:pt x="0" y="2565"/>
                    <a:pt x="878" y="3151"/>
                    <a:pt x="1793" y="3151"/>
                  </a:cubicBezTo>
                  <a:cubicBezTo>
                    <a:pt x="1908" y="3151"/>
                    <a:pt x="2022" y="3142"/>
                    <a:pt x="2136" y="3123"/>
                  </a:cubicBezTo>
                  <a:cubicBezTo>
                    <a:pt x="2898" y="2980"/>
                    <a:pt x="3327" y="2147"/>
                    <a:pt x="3279" y="1408"/>
                  </a:cubicBezTo>
                  <a:cubicBezTo>
                    <a:pt x="3256" y="637"/>
                    <a:pt x="2612" y="3"/>
                    <a:pt x="1822" y="3"/>
                  </a:cubicBezTo>
                  <a:cubicBezTo>
                    <a:pt x="1808" y="3"/>
                    <a:pt x="1793" y="3"/>
                    <a:pt x="1779" y="3"/>
                  </a:cubicBezTo>
                  <a:cubicBezTo>
                    <a:pt x="1749" y="2"/>
                    <a:pt x="1719" y="1"/>
                    <a:pt x="16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10"/>
            <p:cNvSpPr/>
            <p:nvPr/>
          </p:nvSpPr>
          <p:spPr>
            <a:xfrm>
              <a:off x="2856525" y="3667800"/>
              <a:ext cx="168500" cy="262250"/>
            </a:xfrm>
            <a:custGeom>
              <a:rect b="b" l="l" r="r" t="t"/>
              <a:pathLst>
                <a:path extrusionOk="0" h="10490" w="6740">
                  <a:moveTo>
                    <a:pt x="3573" y="882"/>
                  </a:moveTo>
                  <a:cubicBezTo>
                    <a:pt x="5003" y="882"/>
                    <a:pt x="6033" y="2126"/>
                    <a:pt x="5620" y="3679"/>
                  </a:cubicBezTo>
                  <a:cubicBezTo>
                    <a:pt x="5239" y="5512"/>
                    <a:pt x="4739" y="7679"/>
                    <a:pt x="3644" y="9275"/>
                  </a:cubicBezTo>
                  <a:cubicBezTo>
                    <a:pt x="2644" y="8037"/>
                    <a:pt x="1905" y="6584"/>
                    <a:pt x="1477" y="5012"/>
                  </a:cubicBezTo>
                  <a:cubicBezTo>
                    <a:pt x="1048" y="3464"/>
                    <a:pt x="834" y="1750"/>
                    <a:pt x="2620" y="1059"/>
                  </a:cubicBezTo>
                  <a:cubicBezTo>
                    <a:pt x="2949" y="938"/>
                    <a:pt x="3270" y="882"/>
                    <a:pt x="3573" y="882"/>
                  </a:cubicBezTo>
                  <a:close/>
                  <a:moveTo>
                    <a:pt x="3598" y="0"/>
                  </a:moveTo>
                  <a:cubicBezTo>
                    <a:pt x="3172" y="0"/>
                    <a:pt x="2753" y="63"/>
                    <a:pt x="2382" y="178"/>
                  </a:cubicBezTo>
                  <a:cubicBezTo>
                    <a:pt x="667" y="702"/>
                    <a:pt x="0" y="2321"/>
                    <a:pt x="334" y="3988"/>
                  </a:cubicBezTo>
                  <a:cubicBezTo>
                    <a:pt x="810" y="6370"/>
                    <a:pt x="1715" y="8513"/>
                    <a:pt x="3334" y="10347"/>
                  </a:cubicBezTo>
                  <a:cubicBezTo>
                    <a:pt x="3429" y="10442"/>
                    <a:pt x="3548" y="10490"/>
                    <a:pt x="3668" y="10490"/>
                  </a:cubicBezTo>
                  <a:cubicBezTo>
                    <a:pt x="3787" y="10490"/>
                    <a:pt x="3906" y="10442"/>
                    <a:pt x="4001" y="10347"/>
                  </a:cubicBezTo>
                  <a:cubicBezTo>
                    <a:pt x="5430" y="8584"/>
                    <a:pt x="6049" y="6108"/>
                    <a:pt x="6525" y="3917"/>
                  </a:cubicBezTo>
                  <a:cubicBezTo>
                    <a:pt x="6740" y="3083"/>
                    <a:pt x="6668" y="2178"/>
                    <a:pt x="6263" y="1392"/>
                  </a:cubicBezTo>
                  <a:cubicBezTo>
                    <a:pt x="5786" y="403"/>
                    <a:pt x="4672" y="0"/>
                    <a:pt x="3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 name="Google Shape;1507;p110"/>
          <p:cNvGrpSpPr/>
          <p:nvPr/>
        </p:nvGrpSpPr>
        <p:grpSpPr>
          <a:xfrm>
            <a:off x="7157442" y="2676933"/>
            <a:ext cx="255176" cy="325387"/>
            <a:chOff x="5718425" y="3228775"/>
            <a:chExt cx="211975" cy="270300"/>
          </a:xfrm>
        </p:grpSpPr>
        <p:sp>
          <p:nvSpPr>
            <p:cNvPr id="1508" name="Google Shape;1508;p110"/>
            <p:cNvSpPr/>
            <p:nvPr/>
          </p:nvSpPr>
          <p:spPr>
            <a:xfrm>
              <a:off x="5718425" y="3228775"/>
              <a:ext cx="211975" cy="270300"/>
            </a:xfrm>
            <a:custGeom>
              <a:rect b="b" l="l" r="r" t="t"/>
              <a:pathLst>
                <a:path extrusionOk="0" h="10812" w="8479">
                  <a:moveTo>
                    <a:pt x="4148" y="1039"/>
                  </a:moveTo>
                  <a:cubicBezTo>
                    <a:pt x="4218" y="1039"/>
                    <a:pt x="4289" y="1041"/>
                    <a:pt x="4358" y="1045"/>
                  </a:cubicBezTo>
                  <a:cubicBezTo>
                    <a:pt x="5168" y="1093"/>
                    <a:pt x="5930" y="1426"/>
                    <a:pt x="6502" y="1998"/>
                  </a:cubicBezTo>
                  <a:cubicBezTo>
                    <a:pt x="7407" y="2903"/>
                    <a:pt x="7288" y="4046"/>
                    <a:pt x="6621" y="4998"/>
                  </a:cubicBezTo>
                  <a:cubicBezTo>
                    <a:pt x="6359" y="5379"/>
                    <a:pt x="6073" y="5737"/>
                    <a:pt x="5859" y="6141"/>
                  </a:cubicBezTo>
                  <a:cubicBezTo>
                    <a:pt x="5573" y="6641"/>
                    <a:pt x="5478" y="7213"/>
                    <a:pt x="5097" y="7689"/>
                  </a:cubicBezTo>
                  <a:cubicBezTo>
                    <a:pt x="4841" y="8002"/>
                    <a:pt x="4483" y="8128"/>
                    <a:pt x="4114" y="8128"/>
                  </a:cubicBezTo>
                  <a:cubicBezTo>
                    <a:pt x="3865" y="8128"/>
                    <a:pt x="3612" y="8071"/>
                    <a:pt x="3382" y="7975"/>
                  </a:cubicBezTo>
                  <a:cubicBezTo>
                    <a:pt x="2834" y="7594"/>
                    <a:pt x="2906" y="6713"/>
                    <a:pt x="2596" y="6189"/>
                  </a:cubicBezTo>
                  <a:cubicBezTo>
                    <a:pt x="2167" y="5475"/>
                    <a:pt x="1572" y="4951"/>
                    <a:pt x="1286" y="4141"/>
                  </a:cubicBezTo>
                  <a:cubicBezTo>
                    <a:pt x="555" y="2129"/>
                    <a:pt x="2456" y="1039"/>
                    <a:pt x="4148" y="1039"/>
                  </a:cubicBezTo>
                  <a:close/>
                  <a:moveTo>
                    <a:pt x="4081" y="1"/>
                  </a:moveTo>
                  <a:cubicBezTo>
                    <a:pt x="2243" y="1"/>
                    <a:pt x="279" y="1023"/>
                    <a:pt x="119" y="2998"/>
                  </a:cubicBezTo>
                  <a:cubicBezTo>
                    <a:pt x="0" y="4379"/>
                    <a:pt x="762" y="5665"/>
                    <a:pt x="1644" y="6689"/>
                  </a:cubicBezTo>
                  <a:lnTo>
                    <a:pt x="1691" y="6737"/>
                  </a:lnTo>
                  <a:cubicBezTo>
                    <a:pt x="1763" y="7022"/>
                    <a:pt x="1858" y="7308"/>
                    <a:pt x="1977" y="7594"/>
                  </a:cubicBezTo>
                  <a:cubicBezTo>
                    <a:pt x="2120" y="7999"/>
                    <a:pt x="2358" y="8380"/>
                    <a:pt x="2668" y="8713"/>
                  </a:cubicBezTo>
                  <a:cubicBezTo>
                    <a:pt x="2763" y="9142"/>
                    <a:pt x="2834" y="9499"/>
                    <a:pt x="3215" y="9785"/>
                  </a:cubicBezTo>
                  <a:cubicBezTo>
                    <a:pt x="3261" y="10287"/>
                    <a:pt x="3613" y="10812"/>
                    <a:pt x="4146" y="10812"/>
                  </a:cubicBezTo>
                  <a:cubicBezTo>
                    <a:pt x="4169" y="10812"/>
                    <a:pt x="4192" y="10811"/>
                    <a:pt x="4216" y="10809"/>
                  </a:cubicBezTo>
                  <a:cubicBezTo>
                    <a:pt x="4597" y="10761"/>
                    <a:pt x="4906" y="10499"/>
                    <a:pt x="5025" y="10142"/>
                  </a:cubicBezTo>
                  <a:cubicBezTo>
                    <a:pt x="5025" y="10095"/>
                    <a:pt x="5049" y="10023"/>
                    <a:pt x="5049" y="9975"/>
                  </a:cubicBezTo>
                  <a:cubicBezTo>
                    <a:pt x="5287" y="9975"/>
                    <a:pt x="5478" y="9809"/>
                    <a:pt x="5525" y="9594"/>
                  </a:cubicBezTo>
                  <a:cubicBezTo>
                    <a:pt x="5644" y="9261"/>
                    <a:pt x="5692" y="8904"/>
                    <a:pt x="5692" y="8570"/>
                  </a:cubicBezTo>
                  <a:cubicBezTo>
                    <a:pt x="5692" y="8547"/>
                    <a:pt x="5692" y="8547"/>
                    <a:pt x="5692" y="8523"/>
                  </a:cubicBezTo>
                  <a:cubicBezTo>
                    <a:pt x="6454" y="7785"/>
                    <a:pt x="6740" y="6594"/>
                    <a:pt x="7383" y="5713"/>
                  </a:cubicBezTo>
                  <a:cubicBezTo>
                    <a:pt x="8264" y="4522"/>
                    <a:pt x="8478" y="3355"/>
                    <a:pt x="7788" y="1998"/>
                  </a:cubicBezTo>
                  <a:cubicBezTo>
                    <a:pt x="7264" y="997"/>
                    <a:pt x="6192" y="378"/>
                    <a:pt x="5120" y="116"/>
                  </a:cubicBezTo>
                  <a:cubicBezTo>
                    <a:pt x="4788" y="39"/>
                    <a:pt x="4437" y="1"/>
                    <a:pt x="4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10"/>
            <p:cNvSpPr/>
            <p:nvPr/>
          </p:nvSpPr>
          <p:spPr>
            <a:xfrm>
              <a:off x="5757125" y="3276250"/>
              <a:ext cx="49425" cy="53150"/>
            </a:xfrm>
            <a:custGeom>
              <a:rect b="b" l="l" r="r" t="t"/>
              <a:pathLst>
                <a:path extrusionOk="0" h="2126" w="1977">
                  <a:moveTo>
                    <a:pt x="1426" y="0"/>
                  </a:moveTo>
                  <a:cubicBezTo>
                    <a:pt x="1372" y="0"/>
                    <a:pt x="1317" y="9"/>
                    <a:pt x="1262" y="27"/>
                  </a:cubicBezTo>
                  <a:cubicBezTo>
                    <a:pt x="643" y="265"/>
                    <a:pt x="191" y="813"/>
                    <a:pt x="72" y="1456"/>
                  </a:cubicBezTo>
                  <a:cubicBezTo>
                    <a:pt x="0" y="1742"/>
                    <a:pt x="167" y="2028"/>
                    <a:pt x="429" y="2099"/>
                  </a:cubicBezTo>
                  <a:cubicBezTo>
                    <a:pt x="484" y="2117"/>
                    <a:pt x="539" y="2126"/>
                    <a:pt x="592" y="2126"/>
                  </a:cubicBezTo>
                  <a:cubicBezTo>
                    <a:pt x="816" y="2126"/>
                    <a:pt x="1014" y="1973"/>
                    <a:pt x="1072" y="1742"/>
                  </a:cubicBezTo>
                  <a:cubicBezTo>
                    <a:pt x="1120" y="1575"/>
                    <a:pt x="1167" y="1408"/>
                    <a:pt x="1262" y="1266"/>
                  </a:cubicBezTo>
                  <a:cubicBezTo>
                    <a:pt x="1334" y="1146"/>
                    <a:pt x="1429" y="1075"/>
                    <a:pt x="1548" y="1027"/>
                  </a:cubicBezTo>
                  <a:cubicBezTo>
                    <a:pt x="1834" y="956"/>
                    <a:pt x="1977" y="670"/>
                    <a:pt x="1929" y="384"/>
                  </a:cubicBezTo>
                  <a:cubicBezTo>
                    <a:pt x="1852" y="153"/>
                    <a:pt x="1651" y="0"/>
                    <a:pt x="1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110"/>
          <p:cNvGrpSpPr/>
          <p:nvPr/>
        </p:nvGrpSpPr>
        <p:grpSpPr>
          <a:xfrm>
            <a:off x="2274589" y="3199653"/>
            <a:ext cx="285993" cy="289935"/>
            <a:chOff x="1662225" y="3663000"/>
            <a:chExt cx="237575" cy="240850"/>
          </a:xfrm>
        </p:grpSpPr>
        <p:sp>
          <p:nvSpPr>
            <p:cNvPr id="1511" name="Google Shape;1511;p110"/>
            <p:cNvSpPr/>
            <p:nvPr/>
          </p:nvSpPr>
          <p:spPr>
            <a:xfrm>
              <a:off x="1662225" y="3663000"/>
              <a:ext cx="237575" cy="240850"/>
            </a:xfrm>
            <a:custGeom>
              <a:rect b="b" l="l" r="r" t="t"/>
              <a:pathLst>
                <a:path extrusionOk="0" h="9634" w="9503">
                  <a:moveTo>
                    <a:pt x="524" y="1"/>
                  </a:moveTo>
                  <a:cubicBezTo>
                    <a:pt x="262" y="1"/>
                    <a:pt x="0" y="179"/>
                    <a:pt x="0" y="537"/>
                  </a:cubicBezTo>
                  <a:lnTo>
                    <a:pt x="0" y="9110"/>
                  </a:lnTo>
                  <a:cubicBezTo>
                    <a:pt x="0" y="9382"/>
                    <a:pt x="217" y="9612"/>
                    <a:pt x="485" y="9612"/>
                  </a:cubicBezTo>
                  <a:cubicBezTo>
                    <a:pt x="498" y="9612"/>
                    <a:pt x="511" y="9611"/>
                    <a:pt x="524" y="9610"/>
                  </a:cubicBezTo>
                  <a:cubicBezTo>
                    <a:pt x="572" y="9610"/>
                    <a:pt x="619" y="9634"/>
                    <a:pt x="667" y="9634"/>
                  </a:cubicBezTo>
                  <a:cubicBezTo>
                    <a:pt x="2477" y="9634"/>
                    <a:pt x="4287" y="9602"/>
                    <a:pt x="6097" y="9602"/>
                  </a:cubicBezTo>
                  <a:cubicBezTo>
                    <a:pt x="7002" y="9602"/>
                    <a:pt x="7907" y="9610"/>
                    <a:pt x="8812" y="9634"/>
                  </a:cubicBezTo>
                  <a:cubicBezTo>
                    <a:pt x="9502" y="9634"/>
                    <a:pt x="9502" y="8586"/>
                    <a:pt x="8812" y="8562"/>
                  </a:cubicBezTo>
                  <a:cubicBezTo>
                    <a:pt x="7954" y="8546"/>
                    <a:pt x="7094" y="8541"/>
                    <a:pt x="6233" y="8541"/>
                  </a:cubicBezTo>
                  <a:cubicBezTo>
                    <a:pt x="4509" y="8541"/>
                    <a:pt x="2779" y="8562"/>
                    <a:pt x="1048" y="8562"/>
                  </a:cubicBezTo>
                  <a:lnTo>
                    <a:pt x="1048" y="537"/>
                  </a:lnTo>
                  <a:cubicBezTo>
                    <a:pt x="1048" y="179"/>
                    <a:pt x="786" y="1"/>
                    <a:pt x="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10"/>
            <p:cNvSpPr/>
            <p:nvPr/>
          </p:nvSpPr>
          <p:spPr>
            <a:xfrm>
              <a:off x="1716425" y="3685250"/>
              <a:ext cx="177425" cy="154400"/>
            </a:xfrm>
            <a:custGeom>
              <a:rect b="b" l="l" r="r" t="t"/>
              <a:pathLst>
                <a:path extrusionOk="0" h="6176" w="7097">
                  <a:moveTo>
                    <a:pt x="5307" y="1036"/>
                  </a:moveTo>
                  <a:cubicBezTo>
                    <a:pt x="5530" y="1036"/>
                    <a:pt x="5754" y="1048"/>
                    <a:pt x="5977" y="1076"/>
                  </a:cubicBezTo>
                  <a:cubicBezTo>
                    <a:pt x="5882" y="1385"/>
                    <a:pt x="5762" y="1695"/>
                    <a:pt x="5667" y="2028"/>
                  </a:cubicBezTo>
                  <a:cubicBezTo>
                    <a:pt x="5381" y="1695"/>
                    <a:pt x="5119" y="1385"/>
                    <a:pt x="4834" y="1052"/>
                  </a:cubicBezTo>
                  <a:cubicBezTo>
                    <a:pt x="4992" y="1042"/>
                    <a:pt x="5149" y="1036"/>
                    <a:pt x="5307" y="1036"/>
                  </a:cubicBezTo>
                  <a:close/>
                  <a:moveTo>
                    <a:pt x="5368" y="1"/>
                  </a:moveTo>
                  <a:cubicBezTo>
                    <a:pt x="4889" y="1"/>
                    <a:pt x="4409" y="48"/>
                    <a:pt x="3929" y="147"/>
                  </a:cubicBezTo>
                  <a:cubicBezTo>
                    <a:pt x="3834" y="147"/>
                    <a:pt x="3738" y="171"/>
                    <a:pt x="3667" y="218"/>
                  </a:cubicBezTo>
                  <a:cubicBezTo>
                    <a:pt x="3381" y="313"/>
                    <a:pt x="3262" y="671"/>
                    <a:pt x="3405" y="933"/>
                  </a:cubicBezTo>
                  <a:cubicBezTo>
                    <a:pt x="3429" y="980"/>
                    <a:pt x="3452" y="1028"/>
                    <a:pt x="3500" y="1076"/>
                  </a:cubicBezTo>
                  <a:cubicBezTo>
                    <a:pt x="3714" y="1361"/>
                    <a:pt x="3953" y="1647"/>
                    <a:pt x="4191" y="1933"/>
                  </a:cubicBezTo>
                  <a:cubicBezTo>
                    <a:pt x="3167" y="3171"/>
                    <a:pt x="2428" y="4981"/>
                    <a:pt x="666" y="5148"/>
                  </a:cubicBezTo>
                  <a:cubicBezTo>
                    <a:pt x="21" y="5194"/>
                    <a:pt x="0" y="6175"/>
                    <a:pt x="602" y="6175"/>
                  </a:cubicBezTo>
                  <a:cubicBezTo>
                    <a:pt x="623" y="6175"/>
                    <a:pt x="644" y="6174"/>
                    <a:pt x="666" y="6172"/>
                  </a:cubicBezTo>
                  <a:cubicBezTo>
                    <a:pt x="2881" y="5981"/>
                    <a:pt x="3619" y="4195"/>
                    <a:pt x="4881" y="2719"/>
                  </a:cubicBezTo>
                  <a:cubicBezTo>
                    <a:pt x="5096" y="2957"/>
                    <a:pt x="5310" y="3195"/>
                    <a:pt x="5524" y="3433"/>
                  </a:cubicBezTo>
                  <a:cubicBezTo>
                    <a:pt x="5632" y="3541"/>
                    <a:pt x="5768" y="3591"/>
                    <a:pt x="5901" y="3591"/>
                  </a:cubicBezTo>
                  <a:cubicBezTo>
                    <a:pt x="6119" y="3591"/>
                    <a:pt x="6331" y="3456"/>
                    <a:pt x="6405" y="3219"/>
                  </a:cubicBezTo>
                  <a:cubicBezTo>
                    <a:pt x="6572" y="2314"/>
                    <a:pt x="7001" y="1528"/>
                    <a:pt x="7096" y="623"/>
                  </a:cubicBezTo>
                  <a:cubicBezTo>
                    <a:pt x="7096" y="385"/>
                    <a:pt x="6953" y="194"/>
                    <a:pt x="6715" y="123"/>
                  </a:cubicBezTo>
                  <a:cubicBezTo>
                    <a:pt x="6266" y="42"/>
                    <a:pt x="5817" y="1"/>
                    <a:pt x="53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3" name="Google Shape;1513;p110"/>
          <p:cNvGrpSpPr/>
          <p:nvPr/>
        </p:nvGrpSpPr>
        <p:grpSpPr>
          <a:xfrm>
            <a:off x="2969061" y="3196042"/>
            <a:ext cx="279552" cy="314071"/>
            <a:chOff x="2239125" y="3660000"/>
            <a:chExt cx="232225" cy="260900"/>
          </a:xfrm>
        </p:grpSpPr>
        <p:sp>
          <p:nvSpPr>
            <p:cNvPr id="1514" name="Google Shape;1514;p110"/>
            <p:cNvSpPr/>
            <p:nvPr/>
          </p:nvSpPr>
          <p:spPr>
            <a:xfrm>
              <a:off x="2239125" y="3660000"/>
              <a:ext cx="232225" cy="260900"/>
            </a:xfrm>
            <a:custGeom>
              <a:rect b="b" l="l" r="r" t="t"/>
              <a:pathLst>
                <a:path extrusionOk="0" h="10436" w="9289">
                  <a:moveTo>
                    <a:pt x="4780" y="937"/>
                  </a:moveTo>
                  <a:cubicBezTo>
                    <a:pt x="4897" y="937"/>
                    <a:pt x="5012" y="939"/>
                    <a:pt x="5121" y="942"/>
                  </a:cubicBezTo>
                  <a:cubicBezTo>
                    <a:pt x="6954" y="966"/>
                    <a:pt x="7169" y="2181"/>
                    <a:pt x="7431" y="3562"/>
                  </a:cubicBezTo>
                  <a:cubicBezTo>
                    <a:pt x="6676" y="3542"/>
                    <a:pt x="5921" y="3535"/>
                    <a:pt x="5166" y="3535"/>
                  </a:cubicBezTo>
                  <a:cubicBezTo>
                    <a:pt x="4135" y="3535"/>
                    <a:pt x="3104" y="3548"/>
                    <a:pt x="2072" y="3562"/>
                  </a:cubicBezTo>
                  <a:cubicBezTo>
                    <a:pt x="2072" y="2943"/>
                    <a:pt x="2215" y="2347"/>
                    <a:pt x="2501" y="1800"/>
                  </a:cubicBezTo>
                  <a:cubicBezTo>
                    <a:pt x="2960" y="1048"/>
                    <a:pt x="3950" y="937"/>
                    <a:pt x="4780" y="937"/>
                  </a:cubicBezTo>
                  <a:close/>
                  <a:moveTo>
                    <a:pt x="4856" y="4455"/>
                  </a:moveTo>
                  <a:cubicBezTo>
                    <a:pt x="6002" y="4455"/>
                    <a:pt x="7145" y="4467"/>
                    <a:pt x="8288" y="4515"/>
                  </a:cubicBezTo>
                  <a:cubicBezTo>
                    <a:pt x="8336" y="5467"/>
                    <a:pt x="8288" y="6420"/>
                    <a:pt x="8264" y="7372"/>
                  </a:cubicBezTo>
                  <a:cubicBezTo>
                    <a:pt x="8264" y="8087"/>
                    <a:pt x="8288" y="8611"/>
                    <a:pt x="7621" y="9015"/>
                  </a:cubicBezTo>
                  <a:cubicBezTo>
                    <a:pt x="6999" y="9417"/>
                    <a:pt x="6191" y="9529"/>
                    <a:pt x="5391" y="9529"/>
                  </a:cubicBezTo>
                  <a:cubicBezTo>
                    <a:pt x="4813" y="9529"/>
                    <a:pt x="4238" y="9470"/>
                    <a:pt x="3739" y="9420"/>
                  </a:cubicBezTo>
                  <a:cubicBezTo>
                    <a:pt x="3215" y="9349"/>
                    <a:pt x="2692" y="9254"/>
                    <a:pt x="2191" y="9111"/>
                  </a:cubicBezTo>
                  <a:cubicBezTo>
                    <a:pt x="1739" y="9015"/>
                    <a:pt x="1596" y="8968"/>
                    <a:pt x="1453" y="8515"/>
                  </a:cubicBezTo>
                  <a:cubicBezTo>
                    <a:pt x="1096" y="7253"/>
                    <a:pt x="1334" y="5801"/>
                    <a:pt x="1406" y="4467"/>
                  </a:cubicBezTo>
                  <a:cubicBezTo>
                    <a:pt x="2561" y="4467"/>
                    <a:pt x="3710" y="4455"/>
                    <a:pt x="4856" y="4455"/>
                  </a:cubicBezTo>
                  <a:close/>
                  <a:moveTo>
                    <a:pt x="4725" y="1"/>
                  </a:moveTo>
                  <a:cubicBezTo>
                    <a:pt x="3723" y="1"/>
                    <a:pt x="2692" y="254"/>
                    <a:pt x="1977" y="990"/>
                  </a:cubicBezTo>
                  <a:cubicBezTo>
                    <a:pt x="1334" y="1657"/>
                    <a:pt x="1191" y="2657"/>
                    <a:pt x="1167" y="3562"/>
                  </a:cubicBezTo>
                  <a:lnTo>
                    <a:pt x="953" y="3562"/>
                  </a:lnTo>
                  <a:cubicBezTo>
                    <a:pt x="834" y="3562"/>
                    <a:pt x="691" y="3610"/>
                    <a:pt x="620" y="3729"/>
                  </a:cubicBezTo>
                  <a:cubicBezTo>
                    <a:pt x="548" y="3800"/>
                    <a:pt x="501" y="3919"/>
                    <a:pt x="501" y="4014"/>
                  </a:cubicBezTo>
                  <a:cubicBezTo>
                    <a:pt x="477" y="5610"/>
                    <a:pt x="0" y="7658"/>
                    <a:pt x="715" y="9158"/>
                  </a:cubicBezTo>
                  <a:cubicBezTo>
                    <a:pt x="1191" y="10182"/>
                    <a:pt x="2763" y="10230"/>
                    <a:pt x="3716" y="10325"/>
                  </a:cubicBezTo>
                  <a:cubicBezTo>
                    <a:pt x="4210" y="10390"/>
                    <a:pt x="4739" y="10436"/>
                    <a:pt x="5274" y="10436"/>
                  </a:cubicBezTo>
                  <a:cubicBezTo>
                    <a:pt x="6312" y="10436"/>
                    <a:pt x="7368" y="10264"/>
                    <a:pt x="8216" y="9730"/>
                  </a:cubicBezTo>
                  <a:cubicBezTo>
                    <a:pt x="8764" y="9397"/>
                    <a:pt x="9121" y="8825"/>
                    <a:pt x="9169" y="8182"/>
                  </a:cubicBezTo>
                  <a:cubicBezTo>
                    <a:pt x="9288" y="6825"/>
                    <a:pt x="9288" y="5443"/>
                    <a:pt x="9169" y="4062"/>
                  </a:cubicBezTo>
                  <a:cubicBezTo>
                    <a:pt x="9169" y="3824"/>
                    <a:pt x="8979" y="3633"/>
                    <a:pt x="8740" y="3610"/>
                  </a:cubicBezTo>
                  <a:lnTo>
                    <a:pt x="8383" y="3610"/>
                  </a:lnTo>
                  <a:cubicBezTo>
                    <a:pt x="8240" y="2800"/>
                    <a:pt x="8169" y="1966"/>
                    <a:pt x="7740" y="1252"/>
                  </a:cubicBezTo>
                  <a:cubicBezTo>
                    <a:pt x="7192" y="323"/>
                    <a:pt x="6097" y="61"/>
                    <a:pt x="5121" y="14"/>
                  </a:cubicBezTo>
                  <a:cubicBezTo>
                    <a:pt x="4990" y="5"/>
                    <a:pt x="4857" y="1"/>
                    <a:pt x="4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10"/>
            <p:cNvSpPr/>
            <p:nvPr/>
          </p:nvSpPr>
          <p:spPr>
            <a:xfrm>
              <a:off x="2346875" y="3808275"/>
              <a:ext cx="24450" cy="56725"/>
            </a:xfrm>
            <a:custGeom>
              <a:rect b="b" l="l" r="r" t="t"/>
              <a:pathLst>
                <a:path extrusionOk="0" h="2269" w="978">
                  <a:moveTo>
                    <a:pt x="513" y="1"/>
                  </a:moveTo>
                  <a:cubicBezTo>
                    <a:pt x="281" y="1"/>
                    <a:pt x="49" y="155"/>
                    <a:pt x="49" y="465"/>
                  </a:cubicBezTo>
                  <a:cubicBezTo>
                    <a:pt x="49" y="917"/>
                    <a:pt x="1" y="1346"/>
                    <a:pt x="25" y="1822"/>
                  </a:cubicBezTo>
                  <a:cubicBezTo>
                    <a:pt x="37" y="2120"/>
                    <a:pt x="275" y="2269"/>
                    <a:pt x="507" y="2269"/>
                  </a:cubicBezTo>
                  <a:cubicBezTo>
                    <a:pt x="739" y="2269"/>
                    <a:pt x="965" y="2120"/>
                    <a:pt x="953" y="1822"/>
                  </a:cubicBezTo>
                  <a:cubicBezTo>
                    <a:pt x="930" y="1370"/>
                    <a:pt x="977" y="917"/>
                    <a:pt x="977" y="465"/>
                  </a:cubicBezTo>
                  <a:cubicBezTo>
                    <a:pt x="977" y="155"/>
                    <a:pt x="745" y="1"/>
                    <a:pt x="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6" name="Google Shape;1516;p110"/>
          <p:cNvGrpSpPr/>
          <p:nvPr/>
        </p:nvGrpSpPr>
        <p:grpSpPr>
          <a:xfrm>
            <a:off x="1615237" y="3196403"/>
            <a:ext cx="219302" cy="309617"/>
            <a:chOff x="1114500" y="3660300"/>
            <a:chExt cx="182175" cy="257200"/>
          </a:xfrm>
        </p:grpSpPr>
        <p:sp>
          <p:nvSpPr>
            <p:cNvPr id="1517" name="Google Shape;1517;p110"/>
            <p:cNvSpPr/>
            <p:nvPr/>
          </p:nvSpPr>
          <p:spPr>
            <a:xfrm>
              <a:off x="1162125" y="3660300"/>
              <a:ext cx="91100" cy="166425"/>
            </a:xfrm>
            <a:custGeom>
              <a:rect b="b" l="l" r="r" t="t"/>
              <a:pathLst>
                <a:path extrusionOk="0" h="6657" w="3644">
                  <a:moveTo>
                    <a:pt x="1554" y="890"/>
                  </a:moveTo>
                  <a:cubicBezTo>
                    <a:pt x="1692" y="890"/>
                    <a:pt x="1849" y="951"/>
                    <a:pt x="2024" y="1097"/>
                  </a:cubicBezTo>
                  <a:cubicBezTo>
                    <a:pt x="2310" y="1335"/>
                    <a:pt x="2358" y="1883"/>
                    <a:pt x="2405" y="2240"/>
                  </a:cubicBezTo>
                  <a:cubicBezTo>
                    <a:pt x="2453" y="2907"/>
                    <a:pt x="2429" y="3574"/>
                    <a:pt x="2334" y="4264"/>
                  </a:cubicBezTo>
                  <a:cubicBezTo>
                    <a:pt x="2310" y="4526"/>
                    <a:pt x="2286" y="4788"/>
                    <a:pt x="2262" y="5050"/>
                  </a:cubicBezTo>
                  <a:cubicBezTo>
                    <a:pt x="2217" y="5503"/>
                    <a:pt x="2021" y="5719"/>
                    <a:pt x="1655" y="5719"/>
                  </a:cubicBezTo>
                  <a:cubicBezTo>
                    <a:pt x="1636" y="5719"/>
                    <a:pt x="1616" y="5718"/>
                    <a:pt x="1596" y="5717"/>
                  </a:cubicBezTo>
                  <a:cubicBezTo>
                    <a:pt x="1579" y="5719"/>
                    <a:pt x="1563" y="5719"/>
                    <a:pt x="1547" y="5719"/>
                  </a:cubicBezTo>
                  <a:cubicBezTo>
                    <a:pt x="1076" y="5719"/>
                    <a:pt x="1143" y="5042"/>
                    <a:pt x="1143" y="4788"/>
                  </a:cubicBezTo>
                  <a:cubicBezTo>
                    <a:pt x="1096" y="3741"/>
                    <a:pt x="929" y="2740"/>
                    <a:pt x="953" y="1692"/>
                  </a:cubicBezTo>
                  <a:cubicBezTo>
                    <a:pt x="953" y="1645"/>
                    <a:pt x="953" y="1597"/>
                    <a:pt x="929" y="1550"/>
                  </a:cubicBezTo>
                  <a:cubicBezTo>
                    <a:pt x="1028" y="1203"/>
                    <a:pt x="1242" y="890"/>
                    <a:pt x="1554" y="890"/>
                  </a:cubicBezTo>
                  <a:close/>
                  <a:moveTo>
                    <a:pt x="1580" y="0"/>
                  </a:moveTo>
                  <a:cubicBezTo>
                    <a:pt x="841" y="0"/>
                    <a:pt x="152" y="564"/>
                    <a:pt x="0" y="1478"/>
                  </a:cubicBezTo>
                  <a:cubicBezTo>
                    <a:pt x="0" y="1550"/>
                    <a:pt x="0" y="1621"/>
                    <a:pt x="24" y="1716"/>
                  </a:cubicBezTo>
                  <a:cubicBezTo>
                    <a:pt x="0" y="2812"/>
                    <a:pt x="167" y="3907"/>
                    <a:pt x="214" y="5003"/>
                  </a:cubicBezTo>
                  <a:cubicBezTo>
                    <a:pt x="262" y="5646"/>
                    <a:pt x="286" y="6241"/>
                    <a:pt x="905" y="6527"/>
                  </a:cubicBezTo>
                  <a:cubicBezTo>
                    <a:pt x="1123" y="6614"/>
                    <a:pt x="1351" y="6657"/>
                    <a:pt x="1577" y="6657"/>
                  </a:cubicBezTo>
                  <a:cubicBezTo>
                    <a:pt x="1967" y="6657"/>
                    <a:pt x="2351" y="6530"/>
                    <a:pt x="2667" y="6289"/>
                  </a:cubicBezTo>
                  <a:cubicBezTo>
                    <a:pt x="3239" y="5884"/>
                    <a:pt x="3191" y="5074"/>
                    <a:pt x="3239" y="4455"/>
                  </a:cubicBezTo>
                  <a:cubicBezTo>
                    <a:pt x="3358" y="3288"/>
                    <a:pt x="3644" y="1526"/>
                    <a:pt x="2786" y="573"/>
                  </a:cubicBezTo>
                  <a:cubicBezTo>
                    <a:pt x="2426" y="179"/>
                    <a:pt x="1995" y="0"/>
                    <a:pt x="1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10"/>
            <p:cNvSpPr/>
            <p:nvPr/>
          </p:nvSpPr>
          <p:spPr>
            <a:xfrm>
              <a:off x="1114500" y="3760850"/>
              <a:ext cx="182175" cy="156650"/>
            </a:xfrm>
            <a:custGeom>
              <a:rect b="b" l="l" r="r" t="t"/>
              <a:pathLst>
                <a:path extrusionOk="0" h="6266" w="7287">
                  <a:moveTo>
                    <a:pt x="532" y="0"/>
                  </a:moveTo>
                  <a:cubicBezTo>
                    <a:pt x="1" y="0"/>
                    <a:pt x="22" y="864"/>
                    <a:pt x="595" y="933"/>
                  </a:cubicBezTo>
                  <a:cubicBezTo>
                    <a:pt x="1191" y="1005"/>
                    <a:pt x="1000" y="1838"/>
                    <a:pt x="1048" y="2195"/>
                  </a:cubicBezTo>
                  <a:cubicBezTo>
                    <a:pt x="1072" y="2600"/>
                    <a:pt x="1238" y="2981"/>
                    <a:pt x="1500" y="3291"/>
                  </a:cubicBezTo>
                  <a:cubicBezTo>
                    <a:pt x="1957" y="3724"/>
                    <a:pt x="2566" y="3983"/>
                    <a:pt x="3223" y="3983"/>
                  </a:cubicBezTo>
                  <a:cubicBezTo>
                    <a:pt x="3252" y="3983"/>
                    <a:pt x="3281" y="3982"/>
                    <a:pt x="3310" y="3981"/>
                  </a:cubicBezTo>
                  <a:cubicBezTo>
                    <a:pt x="3310" y="4172"/>
                    <a:pt x="3310" y="4362"/>
                    <a:pt x="3334" y="4553"/>
                  </a:cubicBezTo>
                  <a:cubicBezTo>
                    <a:pt x="2524" y="4672"/>
                    <a:pt x="1762" y="4958"/>
                    <a:pt x="1072" y="5410"/>
                  </a:cubicBezTo>
                  <a:cubicBezTo>
                    <a:pt x="650" y="5651"/>
                    <a:pt x="923" y="6265"/>
                    <a:pt x="1319" y="6265"/>
                  </a:cubicBezTo>
                  <a:cubicBezTo>
                    <a:pt x="1392" y="6265"/>
                    <a:pt x="1470" y="6244"/>
                    <a:pt x="1548" y="6196"/>
                  </a:cubicBezTo>
                  <a:cubicBezTo>
                    <a:pt x="2324" y="5694"/>
                    <a:pt x="3231" y="5432"/>
                    <a:pt x="4164" y="5432"/>
                  </a:cubicBezTo>
                  <a:cubicBezTo>
                    <a:pt x="4205" y="5432"/>
                    <a:pt x="4246" y="5433"/>
                    <a:pt x="4287" y="5434"/>
                  </a:cubicBezTo>
                  <a:cubicBezTo>
                    <a:pt x="5025" y="5458"/>
                    <a:pt x="5596" y="5791"/>
                    <a:pt x="6239" y="6077"/>
                  </a:cubicBezTo>
                  <a:cubicBezTo>
                    <a:pt x="6310" y="6108"/>
                    <a:pt x="6380" y="6121"/>
                    <a:pt x="6446" y="6121"/>
                  </a:cubicBezTo>
                  <a:cubicBezTo>
                    <a:pt x="6893" y="6121"/>
                    <a:pt x="7193" y="5498"/>
                    <a:pt x="6716" y="5291"/>
                  </a:cubicBezTo>
                  <a:cubicBezTo>
                    <a:pt x="5882" y="4910"/>
                    <a:pt x="5191" y="4600"/>
                    <a:pt x="4287" y="4505"/>
                  </a:cubicBezTo>
                  <a:lnTo>
                    <a:pt x="4239" y="4505"/>
                  </a:lnTo>
                  <a:cubicBezTo>
                    <a:pt x="4239" y="4315"/>
                    <a:pt x="4215" y="4124"/>
                    <a:pt x="4215" y="3910"/>
                  </a:cubicBezTo>
                  <a:cubicBezTo>
                    <a:pt x="4810" y="3862"/>
                    <a:pt x="5382" y="3600"/>
                    <a:pt x="5811" y="3195"/>
                  </a:cubicBezTo>
                  <a:cubicBezTo>
                    <a:pt x="6025" y="2886"/>
                    <a:pt x="6168" y="2505"/>
                    <a:pt x="6192" y="2124"/>
                  </a:cubicBezTo>
                  <a:cubicBezTo>
                    <a:pt x="6216" y="1933"/>
                    <a:pt x="6239" y="1719"/>
                    <a:pt x="6239" y="1528"/>
                  </a:cubicBezTo>
                  <a:cubicBezTo>
                    <a:pt x="6239" y="1112"/>
                    <a:pt x="6221" y="1023"/>
                    <a:pt x="6534" y="1023"/>
                  </a:cubicBezTo>
                  <a:cubicBezTo>
                    <a:pt x="6579" y="1023"/>
                    <a:pt x="6631" y="1025"/>
                    <a:pt x="6692" y="1028"/>
                  </a:cubicBezTo>
                  <a:cubicBezTo>
                    <a:pt x="6707" y="1030"/>
                    <a:pt x="6721" y="1030"/>
                    <a:pt x="6735" y="1030"/>
                  </a:cubicBezTo>
                  <a:cubicBezTo>
                    <a:pt x="7287" y="1030"/>
                    <a:pt x="7272" y="146"/>
                    <a:pt x="6692" y="100"/>
                  </a:cubicBezTo>
                  <a:cubicBezTo>
                    <a:pt x="6614" y="94"/>
                    <a:pt x="6537" y="91"/>
                    <a:pt x="6463" y="91"/>
                  </a:cubicBezTo>
                  <a:cubicBezTo>
                    <a:pt x="5858" y="91"/>
                    <a:pt x="5398" y="286"/>
                    <a:pt x="5334" y="1028"/>
                  </a:cubicBezTo>
                  <a:cubicBezTo>
                    <a:pt x="5334" y="1505"/>
                    <a:pt x="5287" y="1981"/>
                    <a:pt x="5168" y="2457"/>
                  </a:cubicBezTo>
                  <a:cubicBezTo>
                    <a:pt x="5025" y="2933"/>
                    <a:pt x="4096" y="3005"/>
                    <a:pt x="3691" y="3053"/>
                  </a:cubicBezTo>
                  <a:cubicBezTo>
                    <a:pt x="3591" y="3068"/>
                    <a:pt x="3489" y="3076"/>
                    <a:pt x="3385" y="3076"/>
                  </a:cubicBezTo>
                  <a:cubicBezTo>
                    <a:pt x="3022" y="3076"/>
                    <a:pt x="2649" y="2981"/>
                    <a:pt x="2334" y="2814"/>
                  </a:cubicBezTo>
                  <a:cubicBezTo>
                    <a:pt x="1834" y="2529"/>
                    <a:pt x="1929" y="1719"/>
                    <a:pt x="1881" y="1219"/>
                  </a:cubicBezTo>
                  <a:cubicBezTo>
                    <a:pt x="1810" y="457"/>
                    <a:pt x="1334" y="100"/>
                    <a:pt x="595" y="4"/>
                  </a:cubicBezTo>
                  <a:cubicBezTo>
                    <a:pt x="573" y="2"/>
                    <a:pt x="552" y="0"/>
                    <a:pt x="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110"/>
          <p:cNvGrpSpPr/>
          <p:nvPr/>
        </p:nvGrpSpPr>
        <p:grpSpPr>
          <a:xfrm>
            <a:off x="6459389" y="2672840"/>
            <a:ext cx="262338" cy="315215"/>
            <a:chOff x="5138550" y="3225375"/>
            <a:chExt cx="217925" cy="261850"/>
          </a:xfrm>
        </p:grpSpPr>
        <p:sp>
          <p:nvSpPr>
            <p:cNvPr id="1520" name="Google Shape;1520;p110"/>
            <p:cNvSpPr/>
            <p:nvPr/>
          </p:nvSpPr>
          <p:spPr>
            <a:xfrm>
              <a:off x="5138550" y="3225375"/>
              <a:ext cx="217925" cy="261850"/>
            </a:xfrm>
            <a:custGeom>
              <a:rect b="b" l="l" r="r" t="t"/>
              <a:pathLst>
                <a:path extrusionOk="0" h="10474" w="8717">
                  <a:moveTo>
                    <a:pt x="6816" y="694"/>
                  </a:moveTo>
                  <a:cubicBezTo>
                    <a:pt x="7065" y="694"/>
                    <a:pt x="7284" y="734"/>
                    <a:pt x="7383" y="872"/>
                  </a:cubicBezTo>
                  <a:cubicBezTo>
                    <a:pt x="7811" y="1514"/>
                    <a:pt x="7692" y="2610"/>
                    <a:pt x="7668" y="3324"/>
                  </a:cubicBezTo>
                  <a:cubicBezTo>
                    <a:pt x="7668" y="4444"/>
                    <a:pt x="7549" y="5563"/>
                    <a:pt x="7644" y="6706"/>
                  </a:cubicBezTo>
                  <a:cubicBezTo>
                    <a:pt x="7716" y="7659"/>
                    <a:pt x="7906" y="8754"/>
                    <a:pt x="7644" y="9707"/>
                  </a:cubicBezTo>
                  <a:cubicBezTo>
                    <a:pt x="7627" y="9778"/>
                    <a:pt x="7471" y="9804"/>
                    <a:pt x="7243" y="9804"/>
                  </a:cubicBezTo>
                  <a:cubicBezTo>
                    <a:pt x="6551" y="9804"/>
                    <a:pt x="5192" y="9558"/>
                    <a:pt x="4977" y="9540"/>
                  </a:cubicBezTo>
                  <a:cubicBezTo>
                    <a:pt x="4884" y="9532"/>
                    <a:pt x="4790" y="9529"/>
                    <a:pt x="4694" y="9529"/>
                  </a:cubicBezTo>
                  <a:cubicBezTo>
                    <a:pt x="4009" y="9529"/>
                    <a:pt x="3263" y="9706"/>
                    <a:pt x="2556" y="9706"/>
                  </a:cubicBezTo>
                  <a:cubicBezTo>
                    <a:pt x="2171" y="9706"/>
                    <a:pt x="1798" y="9654"/>
                    <a:pt x="1453" y="9492"/>
                  </a:cubicBezTo>
                  <a:cubicBezTo>
                    <a:pt x="881" y="9230"/>
                    <a:pt x="1167" y="7873"/>
                    <a:pt x="1215" y="7397"/>
                  </a:cubicBezTo>
                  <a:cubicBezTo>
                    <a:pt x="1262" y="6706"/>
                    <a:pt x="1238" y="6039"/>
                    <a:pt x="1238" y="5349"/>
                  </a:cubicBezTo>
                  <a:cubicBezTo>
                    <a:pt x="1238" y="3872"/>
                    <a:pt x="1191" y="2372"/>
                    <a:pt x="1191" y="895"/>
                  </a:cubicBezTo>
                  <a:cubicBezTo>
                    <a:pt x="2739" y="872"/>
                    <a:pt x="4287" y="776"/>
                    <a:pt x="5835" y="776"/>
                  </a:cubicBezTo>
                  <a:cubicBezTo>
                    <a:pt x="6045" y="776"/>
                    <a:pt x="6461" y="694"/>
                    <a:pt x="6816" y="694"/>
                  </a:cubicBezTo>
                  <a:close/>
                  <a:moveTo>
                    <a:pt x="5914" y="0"/>
                  </a:moveTo>
                  <a:cubicBezTo>
                    <a:pt x="4232" y="0"/>
                    <a:pt x="2517" y="205"/>
                    <a:pt x="834" y="205"/>
                  </a:cubicBezTo>
                  <a:cubicBezTo>
                    <a:pt x="762" y="205"/>
                    <a:pt x="667" y="229"/>
                    <a:pt x="619" y="300"/>
                  </a:cubicBezTo>
                  <a:cubicBezTo>
                    <a:pt x="524" y="371"/>
                    <a:pt x="500" y="467"/>
                    <a:pt x="500" y="562"/>
                  </a:cubicBezTo>
                  <a:cubicBezTo>
                    <a:pt x="500" y="2539"/>
                    <a:pt x="548" y="4539"/>
                    <a:pt x="572" y="6516"/>
                  </a:cubicBezTo>
                  <a:cubicBezTo>
                    <a:pt x="572" y="7611"/>
                    <a:pt x="0" y="9349"/>
                    <a:pt x="1119" y="10088"/>
                  </a:cubicBezTo>
                  <a:cubicBezTo>
                    <a:pt x="1512" y="10337"/>
                    <a:pt x="1991" y="10413"/>
                    <a:pt x="2496" y="10413"/>
                  </a:cubicBezTo>
                  <a:cubicBezTo>
                    <a:pt x="3286" y="10413"/>
                    <a:pt x="4142" y="10228"/>
                    <a:pt x="4834" y="10228"/>
                  </a:cubicBezTo>
                  <a:cubicBezTo>
                    <a:pt x="4883" y="10228"/>
                    <a:pt x="4930" y="10229"/>
                    <a:pt x="4977" y="10231"/>
                  </a:cubicBezTo>
                  <a:cubicBezTo>
                    <a:pt x="5573" y="10254"/>
                    <a:pt x="6216" y="10373"/>
                    <a:pt x="6811" y="10421"/>
                  </a:cubicBezTo>
                  <a:cubicBezTo>
                    <a:pt x="6960" y="10442"/>
                    <a:pt x="7185" y="10473"/>
                    <a:pt x="7411" y="10473"/>
                  </a:cubicBezTo>
                  <a:cubicBezTo>
                    <a:pt x="7692" y="10473"/>
                    <a:pt x="7976" y="10426"/>
                    <a:pt x="8121" y="10254"/>
                  </a:cubicBezTo>
                  <a:cubicBezTo>
                    <a:pt x="8716" y="9564"/>
                    <a:pt x="8430" y="8111"/>
                    <a:pt x="8383" y="7278"/>
                  </a:cubicBezTo>
                  <a:cubicBezTo>
                    <a:pt x="8287" y="5753"/>
                    <a:pt x="8383" y="4253"/>
                    <a:pt x="8383" y="2705"/>
                  </a:cubicBezTo>
                  <a:cubicBezTo>
                    <a:pt x="8383" y="1705"/>
                    <a:pt x="8335" y="133"/>
                    <a:pt x="7073" y="38"/>
                  </a:cubicBezTo>
                  <a:cubicBezTo>
                    <a:pt x="6689" y="11"/>
                    <a:pt x="6302" y="0"/>
                    <a:pt x="5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10"/>
            <p:cNvSpPr/>
            <p:nvPr/>
          </p:nvSpPr>
          <p:spPr>
            <a:xfrm>
              <a:off x="5178425" y="3253300"/>
              <a:ext cx="138750" cy="147050"/>
            </a:xfrm>
            <a:custGeom>
              <a:rect b="b" l="l" r="r" t="t"/>
              <a:pathLst>
                <a:path extrusionOk="0" h="5882" w="5550">
                  <a:moveTo>
                    <a:pt x="3501" y="451"/>
                  </a:moveTo>
                  <a:cubicBezTo>
                    <a:pt x="3716" y="451"/>
                    <a:pt x="3930" y="457"/>
                    <a:pt x="4144" y="469"/>
                  </a:cubicBezTo>
                  <a:cubicBezTo>
                    <a:pt x="4740" y="493"/>
                    <a:pt x="4883" y="588"/>
                    <a:pt x="4930" y="1160"/>
                  </a:cubicBezTo>
                  <a:cubicBezTo>
                    <a:pt x="4954" y="1731"/>
                    <a:pt x="4930" y="2303"/>
                    <a:pt x="4930" y="2874"/>
                  </a:cubicBezTo>
                  <a:cubicBezTo>
                    <a:pt x="4930" y="3442"/>
                    <a:pt x="5471" y="5351"/>
                    <a:pt x="4356" y="5351"/>
                  </a:cubicBezTo>
                  <a:cubicBezTo>
                    <a:pt x="4349" y="5351"/>
                    <a:pt x="4342" y="5351"/>
                    <a:pt x="4335" y="5351"/>
                  </a:cubicBezTo>
                  <a:cubicBezTo>
                    <a:pt x="3668" y="5351"/>
                    <a:pt x="3025" y="5375"/>
                    <a:pt x="2382" y="5399"/>
                  </a:cubicBezTo>
                  <a:cubicBezTo>
                    <a:pt x="2192" y="5399"/>
                    <a:pt x="882" y="5375"/>
                    <a:pt x="786" y="5113"/>
                  </a:cubicBezTo>
                  <a:cubicBezTo>
                    <a:pt x="334" y="3708"/>
                    <a:pt x="810" y="2041"/>
                    <a:pt x="882" y="564"/>
                  </a:cubicBezTo>
                  <a:cubicBezTo>
                    <a:pt x="1549" y="564"/>
                    <a:pt x="2192" y="493"/>
                    <a:pt x="2858" y="469"/>
                  </a:cubicBezTo>
                  <a:cubicBezTo>
                    <a:pt x="3073" y="457"/>
                    <a:pt x="3287" y="451"/>
                    <a:pt x="3501" y="451"/>
                  </a:cubicBezTo>
                  <a:close/>
                  <a:moveTo>
                    <a:pt x="3562" y="0"/>
                  </a:moveTo>
                  <a:cubicBezTo>
                    <a:pt x="2596" y="0"/>
                    <a:pt x="1627" y="96"/>
                    <a:pt x="667" y="112"/>
                  </a:cubicBezTo>
                  <a:cubicBezTo>
                    <a:pt x="596" y="112"/>
                    <a:pt x="525" y="136"/>
                    <a:pt x="477" y="183"/>
                  </a:cubicBezTo>
                  <a:cubicBezTo>
                    <a:pt x="453" y="231"/>
                    <a:pt x="429" y="278"/>
                    <a:pt x="429" y="326"/>
                  </a:cubicBezTo>
                  <a:cubicBezTo>
                    <a:pt x="405" y="1993"/>
                    <a:pt x="1" y="3612"/>
                    <a:pt x="334" y="5256"/>
                  </a:cubicBezTo>
                  <a:cubicBezTo>
                    <a:pt x="446" y="5784"/>
                    <a:pt x="1216" y="5882"/>
                    <a:pt x="1874" y="5882"/>
                  </a:cubicBezTo>
                  <a:cubicBezTo>
                    <a:pt x="2194" y="5882"/>
                    <a:pt x="2489" y="5859"/>
                    <a:pt x="2668" y="5851"/>
                  </a:cubicBezTo>
                  <a:cubicBezTo>
                    <a:pt x="3382" y="5851"/>
                    <a:pt x="4121" y="5827"/>
                    <a:pt x="4835" y="5780"/>
                  </a:cubicBezTo>
                  <a:cubicBezTo>
                    <a:pt x="5240" y="5660"/>
                    <a:pt x="5502" y="5303"/>
                    <a:pt x="5502" y="4898"/>
                  </a:cubicBezTo>
                  <a:cubicBezTo>
                    <a:pt x="5549" y="4136"/>
                    <a:pt x="5359" y="3350"/>
                    <a:pt x="5383" y="2588"/>
                  </a:cubicBezTo>
                  <a:cubicBezTo>
                    <a:pt x="5406" y="1826"/>
                    <a:pt x="5383" y="1064"/>
                    <a:pt x="5287" y="326"/>
                  </a:cubicBezTo>
                  <a:cubicBezTo>
                    <a:pt x="5287" y="231"/>
                    <a:pt x="5240" y="112"/>
                    <a:pt x="5121" y="112"/>
                  </a:cubicBezTo>
                  <a:cubicBezTo>
                    <a:pt x="4603" y="28"/>
                    <a:pt x="4083" y="0"/>
                    <a:pt x="35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10"/>
            <p:cNvSpPr/>
            <p:nvPr/>
          </p:nvSpPr>
          <p:spPr>
            <a:xfrm>
              <a:off x="5183200" y="3410425"/>
              <a:ext cx="132175" cy="45575"/>
            </a:xfrm>
            <a:custGeom>
              <a:rect b="b" l="l" r="r" t="t"/>
              <a:pathLst>
                <a:path extrusionOk="0" h="1823" w="5287">
                  <a:moveTo>
                    <a:pt x="2655" y="1"/>
                  </a:moveTo>
                  <a:cubicBezTo>
                    <a:pt x="2352" y="1"/>
                    <a:pt x="2048" y="149"/>
                    <a:pt x="1881" y="447"/>
                  </a:cubicBezTo>
                  <a:lnTo>
                    <a:pt x="500" y="447"/>
                  </a:lnTo>
                  <a:cubicBezTo>
                    <a:pt x="238" y="447"/>
                    <a:pt x="24" y="638"/>
                    <a:pt x="24" y="876"/>
                  </a:cubicBezTo>
                  <a:cubicBezTo>
                    <a:pt x="0" y="1138"/>
                    <a:pt x="214" y="1376"/>
                    <a:pt x="476" y="1376"/>
                  </a:cubicBezTo>
                  <a:lnTo>
                    <a:pt x="1881" y="1376"/>
                  </a:lnTo>
                  <a:cubicBezTo>
                    <a:pt x="2048" y="1674"/>
                    <a:pt x="2352" y="1822"/>
                    <a:pt x="2655" y="1822"/>
                  </a:cubicBezTo>
                  <a:cubicBezTo>
                    <a:pt x="2959" y="1822"/>
                    <a:pt x="3263" y="1674"/>
                    <a:pt x="3429" y="1376"/>
                  </a:cubicBezTo>
                  <a:lnTo>
                    <a:pt x="4834" y="1376"/>
                  </a:lnTo>
                  <a:cubicBezTo>
                    <a:pt x="5096" y="1376"/>
                    <a:pt x="5287" y="1138"/>
                    <a:pt x="5287" y="876"/>
                  </a:cubicBezTo>
                  <a:cubicBezTo>
                    <a:pt x="5263" y="638"/>
                    <a:pt x="5073" y="447"/>
                    <a:pt x="4811" y="447"/>
                  </a:cubicBezTo>
                  <a:lnTo>
                    <a:pt x="3429" y="447"/>
                  </a:lnTo>
                  <a:cubicBezTo>
                    <a:pt x="3263" y="149"/>
                    <a:pt x="2959" y="1"/>
                    <a:pt x="26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3" name="Google Shape;1523;p110"/>
          <p:cNvSpPr/>
          <p:nvPr/>
        </p:nvSpPr>
        <p:spPr>
          <a:xfrm>
            <a:off x="7861034" y="2685728"/>
            <a:ext cx="251594" cy="244582"/>
          </a:xfrm>
          <a:custGeom>
            <a:rect b="b" l="l" r="r" t="t"/>
            <a:pathLst>
              <a:path extrusionOk="0" h="8127" w="8360">
                <a:moveTo>
                  <a:pt x="1453" y="1202"/>
                </a:moveTo>
                <a:cubicBezTo>
                  <a:pt x="3239" y="1749"/>
                  <a:pt x="4930" y="2535"/>
                  <a:pt x="6740" y="2988"/>
                </a:cubicBezTo>
                <a:cubicBezTo>
                  <a:pt x="5573" y="3988"/>
                  <a:pt x="4453" y="5131"/>
                  <a:pt x="3787" y="6536"/>
                </a:cubicBezTo>
                <a:lnTo>
                  <a:pt x="3763" y="6536"/>
                </a:lnTo>
                <a:cubicBezTo>
                  <a:pt x="2929" y="4798"/>
                  <a:pt x="2286" y="2964"/>
                  <a:pt x="1453" y="1202"/>
                </a:cubicBezTo>
                <a:close/>
                <a:moveTo>
                  <a:pt x="634" y="1"/>
                </a:moveTo>
                <a:cubicBezTo>
                  <a:pt x="614" y="1"/>
                  <a:pt x="593" y="4"/>
                  <a:pt x="572" y="11"/>
                </a:cubicBezTo>
                <a:cubicBezTo>
                  <a:pt x="214" y="35"/>
                  <a:pt x="0" y="416"/>
                  <a:pt x="191" y="725"/>
                </a:cubicBezTo>
                <a:cubicBezTo>
                  <a:pt x="1429" y="3059"/>
                  <a:pt x="2191" y="5583"/>
                  <a:pt x="3453" y="7893"/>
                </a:cubicBezTo>
                <a:cubicBezTo>
                  <a:pt x="3548" y="8052"/>
                  <a:pt x="3700" y="8126"/>
                  <a:pt x="3849" y="8126"/>
                </a:cubicBezTo>
                <a:cubicBezTo>
                  <a:pt x="4037" y="8126"/>
                  <a:pt x="4221" y="8010"/>
                  <a:pt x="4287" y="7798"/>
                </a:cubicBezTo>
                <a:cubicBezTo>
                  <a:pt x="4858" y="5774"/>
                  <a:pt x="6549" y="4297"/>
                  <a:pt x="8121" y="3035"/>
                </a:cubicBezTo>
                <a:cubicBezTo>
                  <a:pt x="8359" y="2773"/>
                  <a:pt x="8240" y="2345"/>
                  <a:pt x="7907" y="2249"/>
                </a:cubicBezTo>
                <a:cubicBezTo>
                  <a:pt x="5454" y="1845"/>
                  <a:pt x="3191" y="678"/>
                  <a:pt x="786" y="35"/>
                </a:cubicBezTo>
                <a:cubicBezTo>
                  <a:pt x="736" y="18"/>
                  <a:pt x="685" y="1"/>
                  <a:pt x="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10"/>
          <p:cNvSpPr/>
          <p:nvPr/>
        </p:nvSpPr>
        <p:spPr>
          <a:xfrm>
            <a:off x="3659136" y="2685337"/>
            <a:ext cx="267364" cy="261556"/>
          </a:xfrm>
          <a:custGeom>
            <a:rect b="b" l="l" r="r" t="t"/>
            <a:pathLst>
              <a:path extrusionOk="0" h="8691" w="8884">
                <a:moveTo>
                  <a:pt x="2086" y="5614"/>
                </a:moveTo>
                <a:cubicBezTo>
                  <a:pt x="2154" y="5614"/>
                  <a:pt x="2221" y="5616"/>
                  <a:pt x="2287" y="5620"/>
                </a:cubicBezTo>
                <a:cubicBezTo>
                  <a:pt x="2382" y="6192"/>
                  <a:pt x="1835" y="6644"/>
                  <a:pt x="1263" y="6644"/>
                </a:cubicBezTo>
                <a:cubicBezTo>
                  <a:pt x="1201" y="6644"/>
                  <a:pt x="1083" y="6571"/>
                  <a:pt x="1071" y="6569"/>
                </a:cubicBezTo>
                <a:lnTo>
                  <a:pt x="1071" y="6569"/>
                </a:lnTo>
                <a:cubicBezTo>
                  <a:pt x="1004" y="6402"/>
                  <a:pt x="1168" y="6143"/>
                  <a:pt x="1239" y="6001"/>
                </a:cubicBezTo>
                <a:cubicBezTo>
                  <a:pt x="1399" y="5682"/>
                  <a:pt x="1741" y="5614"/>
                  <a:pt x="2086" y="5614"/>
                </a:cubicBezTo>
                <a:close/>
                <a:moveTo>
                  <a:pt x="7788" y="6739"/>
                </a:moveTo>
                <a:cubicBezTo>
                  <a:pt x="7881" y="7297"/>
                  <a:pt x="7362" y="7764"/>
                  <a:pt x="6805" y="7764"/>
                </a:cubicBezTo>
                <a:cubicBezTo>
                  <a:pt x="6792" y="7764"/>
                  <a:pt x="6778" y="7764"/>
                  <a:pt x="6764" y="7764"/>
                </a:cubicBezTo>
                <a:cubicBezTo>
                  <a:pt x="6703" y="7764"/>
                  <a:pt x="6589" y="7711"/>
                  <a:pt x="6573" y="7711"/>
                </a:cubicBezTo>
                <a:cubicBezTo>
                  <a:pt x="6572" y="7711"/>
                  <a:pt x="6572" y="7711"/>
                  <a:pt x="6572" y="7711"/>
                </a:cubicBezTo>
                <a:lnTo>
                  <a:pt x="6572" y="7711"/>
                </a:lnTo>
                <a:cubicBezTo>
                  <a:pt x="6505" y="7544"/>
                  <a:pt x="6646" y="7286"/>
                  <a:pt x="6717" y="7144"/>
                </a:cubicBezTo>
                <a:cubicBezTo>
                  <a:pt x="6931" y="6739"/>
                  <a:pt x="7383" y="6739"/>
                  <a:pt x="7788" y="6739"/>
                </a:cubicBezTo>
                <a:close/>
                <a:moveTo>
                  <a:pt x="2763" y="0"/>
                </a:moveTo>
                <a:cubicBezTo>
                  <a:pt x="2501" y="0"/>
                  <a:pt x="2287" y="238"/>
                  <a:pt x="2335" y="500"/>
                </a:cubicBezTo>
                <a:cubicBezTo>
                  <a:pt x="2287" y="572"/>
                  <a:pt x="2263" y="643"/>
                  <a:pt x="2263" y="738"/>
                </a:cubicBezTo>
                <a:lnTo>
                  <a:pt x="2263" y="4715"/>
                </a:lnTo>
                <a:cubicBezTo>
                  <a:pt x="1501" y="4715"/>
                  <a:pt x="811" y="4858"/>
                  <a:pt x="406" y="5596"/>
                </a:cubicBezTo>
                <a:cubicBezTo>
                  <a:pt x="1" y="6335"/>
                  <a:pt x="48" y="7168"/>
                  <a:pt x="906" y="7478"/>
                </a:cubicBezTo>
                <a:cubicBezTo>
                  <a:pt x="1039" y="7524"/>
                  <a:pt x="1178" y="7545"/>
                  <a:pt x="1317" y="7545"/>
                </a:cubicBezTo>
                <a:cubicBezTo>
                  <a:pt x="1821" y="7545"/>
                  <a:pt x="2337" y="7271"/>
                  <a:pt x="2692" y="6954"/>
                </a:cubicBezTo>
                <a:cubicBezTo>
                  <a:pt x="3144" y="6525"/>
                  <a:pt x="3335" y="5882"/>
                  <a:pt x="3144" y="5287"/>
                </a:cubicBezTo>
                <a:cubicBezTo>
                  <a:pt x="3168" y="5239"/>
                  <a:pt x="3168" y="5192"/>
                  <a:pt x="3168" y="5144"/>
                </a:cubicBezTo>
                <a:lnTo>
                  <a:pt x="3168" y="953"/>
                </a:lnTo>
                <a:cubicBezTo>
                  <a:pt x="4716" y="976"/>
                  <a:pt x="6240" y="1143"/>
                  <a:pt x="7788" y="1191"/>
                </a:cubicBezTo>
                <a:lnTo>
                  <a:pt x="7788" y="5835"/>
                </a:lnTo>
                <a:cubicBezTo>
                  <a:pt x="7026" y="5858"/>
                  <a:pt x="6312" y="5977"/>
                  <a:pt x="5907" y="6739"/>
                </a:cubicBezTo>
                <a:cubicBezTo>
                  <a:pt x="5526" y="7454"/>
                  <a:pt x="5550" y="8311"/>
                  <a:pt x="6407" y="8621"/>
                </a:cubicBezTo>
                <a:cubicBezTo>
                  <a:pt x="6546" y="8669"/>
                  <a:pt x="6689" y="8691"/>
                  <a:pt x="6833" y="8691"/>
                </a:cubicBezTo>
                <a:cubicBezTo>
                  <a:pt x="7333" y="8691"/>
                  <a:pt x="7842" y="8430"/>
                  <a:pt x="8193" y="8097"/>
                </a:cubicBezTo>
                <a:cubicBezTo>
                  <a:pt x="8407" y="7906"/>
                  <a:pt x="8550" y="7668"/>
                  <a:pt x="8622" y="7406"/>
                </a:cubicBezTo>
                <a:cubicBezTo>
                  <a:pt x="8693" y="7335"/>
                  <a:pt x="8717" y="7240"/>
                  <a:pt x="8717" y="7144"/>
                </a:cubicBezTo>
                <a:lnTo>
                  <a:pt x="8717" y="953"/>
                </a:lnTo>
                <a:cubicBezTo>
                  <a:pt x="8884" y="643"/>
                  <a:pt x="8645" y="286"/>
                  <a:pt x="8312" y="286"/>
                </a:cubicBezTo>
                <a:cubicBezTo>
                  <a:pt x="6455" y="262"/>
                  <a:pt x="4621" y="24"/>
                  <a:pt x="2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10"/>
          <p:cNvSpPr/>
          <p:nvPr/>
        </p:nvSpPr>
        <p:spPr>
          <a:xfrm>
            <a:off x="2285999" y="2658764"/>
            <a:ext cx="265919" cy="324785"/>
          </a:xfrm>
          <a:custGeom>
            <a:rect b="b" l="l" r="r" t="t"/>
            <a:pathLst>
              <a:path extrusionOk="0" h="10792" w="8836">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10"/>
          <p:cNvSpPr/>
          <p:nvPr/>
        </p:nvSpPr>
        <p:spPr>
          <a:xfrm>
            <a:off x="5718871" y="2676670"/>
            <a:ext cx="339020" cy="301702"/>
          </a:xfrm>
          <a:custGeom>
            <a:rect b="b" l="l" r="r" t="t"/>
            <a:pathLst>
              <a:path extrusionOk="0" h="10025" w="11265">
                <a:moveTo>
                  <a:pt x="4049" y="1050"/>
                </a:moveTo>
                <a:cubicBezTo>
                  <a:pt x="4121" y="1098"/>
                  <a:pt x="4216" y="1169"/>
                  <a:pt x="4311" y="1217"/>
                </a:cubicBezTo>
                <a:cubicBezTo>
                  <a:pt x="4525" y="1312"/>
                  <a:pt x="4740" y="1383"/>
                  <a:pt x="4954" y="1431"/>
                </a:cubicBezTo>
                <a:cubicBezTo>
                  <a:pt x="4573" y="1622"/>
                  <a:pt x="4192" y="1788"/>
                  <a:pt x="3811" y="2003"/>
                </a:cubicBezTo>
                <a:cubicBezTo>
                  <a:pt x="3359" y="2288"/>
                  <a:pt x="2954" y="2669"/>
                  <a:pt x="2477" y="2955"/>
                </a:cubicBezTo>
                <a:cubicBezTo>
                  <a:pt x="2096" y="2908"/>
                  <a:pt x="1691" y="2836"/>
                  <a:pt x="1310" y="2693"/>
                </a:cubicBezTo>
                <a:cubicBezTo>
                  <a:pt x="1739" y="2431"/>
                  <a:pt x="2215" y="2265"/>
                  <a:pt x="2644" y="2026"/>
                </a:cubicBezTo>
                <a:cubicBezTo>
                  <a:pt x="3144" y="1741"/>
                  <a:pt x="3573" y="1360"/>
                  <a:pt x="4049" y="1050"/>
                </a:cubicBezTo>
                <a:close/>
                <a:moveTo>
                  <a:pt x="7193" y="1026"/>
                </a:moveTo>
                <a:cubicBezTo>
                  <a:pt x="7693" y="1336"/>
                  <a:pt x="8121" y="1693"/>
                  <a:pt x="8598" y="2003"/>
                </a:cubicBezTo>
                <a:cubicBezTo>
                  <a:pt x="9026" y="2312"/>
                  <a:pt x="9503" y="2455"/>
                  <a:pt x="9931" y="2693"/>
                </a:cubicBezTo>
                <a:cubicBezTo>
                  <a:pt x="9550" y="2836"/>
                  <a:pt x="9169" y="2908"/>
                  <a:pt x="8764" y="2955"/>
                </a:cubicBezTo>
                <a:lnTo>
                  <a:pt x="8717" y="2931"/>
                </a:lnTo>
                <a:cubicBezTo>
                  <a:pt x="8669" y="2884"/>
                  <a:pt x="8622" y="2860"/>
                  <a:pt x="8574" y="2836"/>
                </a:cubicBezTo>
                <a:cubicBezTo>
                  <a:pt x="8193" y="2574"/>
                  <a:pt x="7836" y="2265"/>
                  <a:pt x="7431" y="2026"/>
                </a:cubicBezTo>
                <a:cubicBezTo>
                  <a:pt x="7074" y="1812"/>
                  <a:pt x="6693" y="1622"/>
                  <a:pt x="6288" y="1431"/>
                </a:cubicBezTo>
                <a:cubicBezTo>
                  <a:pt x="6454" y="1383"/>
                  <a:pt x="6645" y="1336"/>
                  <a:pt x="6764" y="1288"/>
                </a:cubicBezTo>
                <a:cubicBezTo>
                  <a:pt x="6931" y="1217"/>
                  <a:pt x="7074" y="1145"/>
                  <a:pt x="7193" y="1026"/>
                </a:cubicBezTo>
                <a:close/>
                <a:moveTo>
                  <a:pt x="5621" y="2146"/>
                </a:moveTo>
                <a:cubicBezTo>
                  <a:pt x="6073" y="2384"/>
                  <a:pt x="6526" y="2574"/>
                  <a:pt x="6978" y="2812"/>
                </a:cubicBezTo>
                <a:cubicBezTo>
                  <a:pt x="7216" y="2955"/>
                  <a:pt x="7431" y="3122"/>
                  <a:pt x="7669" y="3312"/>
                </a:cubicBezTo>
                <a:cubicBezTo>
                  <a:pt x="6907" y="3527"/>
                  <a:pt x="6169" y="3860"/>
                  <a:pt x="5502" y="4241"/>
                </a:cubicBezTo>
                <a:cubicBezTo>
                  <a:pt x="4859" y="3884"/>
                  <a:pt x="4216" y="3598"/>
                  <a:pt x="3525" y="3360"/>
                </a:cubicBezTo>
                <a:cubicBezTo>
                  <a:pt x="3787" y="3170"/>
                  <a:pt x="4025" y="2979"/>
                  <a:pt x="4287" y="2812"/>
                </a:cubicBezTo>
                <a:cubicBezTo>
                  <a:pt x="4716" y="2550"/>
                  <a:pt x="5192" y="2360"/>
                  <a:pt x="5621" y="2146"/>
                </a:cubicBezTo>
                <a:close/>
                <a:moveTo>
                  <a:pt x="8526" y="4003"/>
                </a:moveTo>
                <a:cubicBezTo>
                  <a:pt x="8883" y="4265"/>
                  <a:pt x="9288" y="4432"/>
                  <a:pt x="9646" y="4670"/>
                </a:cubicBezTo>
                <a:cubicBezTo>
                  <a:pt x="9574" y="4718"/>
                  <a:pt x="9503" y="4765"/>
                  <a:pt x="9431" y="4813"/>
                </a:cubicBezTo>
                <a:cubicBezTo>
                  <a:pt x="8979" y="5003"/>
                  <a:pt x="8550" y="5194"/>
                  <a:pt x="8074" y="5360"/>
                </a:cubicBezTo>
                <a:cubicBezTo>
                  <a:pt x="7717" y="5503"/>
                  <a:pt x="7336" y="5646"/>
                  <a:pt x="6978" y="5742"/>
                </a:cubicBezTo>
                <a:cubicBezTo>
                  <a:pt x="6960" y="5746"/>
                  <a:pt x="6941" y="5748"/>
                  <a:pt x="6923" y="5748"/>
                </a:cubicBezTo>
                <a:cubicBezTo>
                  <a:pt x="6638" y="5748"/>
                  <a:pt x="6398" y="5242"/>
                  <a:pt x="6264" y="4884"/>
                </a:cubicBezTo>
                <a:cubicBezTo>
                  <a:pt x="6978" y="4479"/>
                  <a:pt x="7740" y="4194"/>
                  <a:pt x="8526" y="4003"/>
                </a:cubicBezTo>
                <a:close/>
                <a:moveTo>
                  <a:pt x="2858" y="4146"/>
                </a:moveTo>
                <a:cubicBezTo>
                  <a:pt x="3501" y="4313"/>
                  <a:pt x="4121" y="4575"/>
                  <a:pt x="4716" y="4884"/>
                </a:cubicBezTo>
                <a:cubicBezTo>
                  <a:pt x="4573" y="5265"/>
                  <a:pt x="4335" y="5765"/>
                  <a:pt x="4073" y="5765"/>
                </a:cubicBezTo>
                <a:cubicBezTo>
                  <a:pt x="3692" y="5718"/>
                  <a:pt x="3335" y="5622"/>
                  <a:pt x="3001" y="5456"/>
                </a:cubicBezTo>
                <a:cubicBezTo>
                  <a:pt x="2454" y="5313"/>
                  <a:pt x="1906" y="5122"/>
                  <a:pt x="1382" y="4884"/>
                </a:cubicBezTo>
                <a:cubicBezTo>
                  <a:pt x="1858" y="4622"/>
                  <a:pt x="2454" y="4527"/>
                  <a:pt x="2858" y="4146"/>
                </a:cubicBezTo>
                <a:close/>
                <a:moveTo>
                  <a:pt x="5502" y="5384"/>
                </a:moveTo>
                <a:cubicBezTo>
                  <a:pt x="5819" y="6077"/>
                  <a:pt x="6250" y="6622"/>
                  <a:pt x="6989" y="6622"/>
                </a:cubicBezTo>
                <a:cubicBezTo>
                  <a:pt x="7139" y="6622"/>
                  <a:pt x="7302" y="6599"/>
                  <a:pt x="7478" y="6551"/>
                </a:cubicBezTo>
                <a:cubicBezTo>
                  <a:pt x="8098" y="6385"/>
                  <a:pt x="8693" y="6170"/>
                  <a:pt x="9288" y="5932"/>
                </a:cubicBezTo>
                <a:cubicBezTo>
                  <a:pt x="9312" y="6527"/>
                  <a:pt x="9360" y="7147"/>
                  <a:pt x="9336" y="7718"/>
                </a:cubicBezTo>
                <a:cubicBezTo>
                  <a:pt x="9336" y="8028"/>
                  <a:pt x="7812" y="8480"/>
                  <a:pt x="7574" y="8599"/>
                </a:cubicBezTo>
                <a:cubicBezTo>
                  <a:pt x="6933" y="8882"/>
                  <a:pt x="6377" y="9044"/>
                  <a:pt x="5781" y="9044"/>
                </a:cubicBezTo>
                <a:cubicBezTo>
                  <a:pt x="5425" y="9044"/>
                  <a:pt x="5055" y="8986"/>
                  <a:pt x="4644" y="8861"/>
                </a:cubicBezTo>
                <a:cubicBezTo>
                  <a:pt x="3882" y="8575"/>
                  <a:pt x="3073" y="8337"/>
                  <a:pt x="2263" y="8147"/>
                </a:cubicBezTo>
                <a:cubicBezTo>
                  <a:pt x="2215" y="7504"/>
                  <a:pt x="2168" y="6837"/>
                  <a:pt x="2144" y="6194"/>
                </a:cubicBezTo>
                <a:lnTo>
                  <a:pt x="2144" y="6194"/>
                </a:lnTo>
                <a:cubicBezTo>
                  <a:pt x="2620" y="6337"/>
                  <a:pt x="3097" y="6456"/>
                  <a:pt x="3478" y="6575"/>
                </a:cubicBezTo>
                <a:cubicBezTo>
                  <a:pt x="3658" y="6623"/>
                  <a:pt x="3824" y="6646"/>
                  <a:pt x="3976" y="6646"/>
                </a:cubicBezTo>
                <a:cubicBezTo>
                  <a:pt x="4730" y="6646"/>
                  <a:pt x="5165" y="6097"/>
                  <a:pt x="5502" y="5384"/>
                </a:cubicBezTo>
                <a:close/>
                <a:moveTo>
                  <a:pt x="7109" y="0"/>
                </a:moveTo>
                <a:cubicBezTo>
                  <a:pt x="6954" y="0"/>
                  <a:pt x="6810" y="85"/>
                  <a:pt x="6716" y="240"/>
                </a:cubicBezTo>
                <a:cubicBezTo>
                  <a:pt x="6478" y="574"/>
                  <a:pt x="6026" y="645"/>
                  <a:pt x="5645" y="836"/>
                </a:cubicBezTo>
                <a:cubicBezTo>
                  <a:pt x="5240" y="645"/>
                  <a:pt x="4787" y="574"/>
                  <a:pt x="4549" y="240"/>
                </a:cubicBezTo>
                <a:cubicBezTo>
                  <a:pt x="4453" y="96"/>
                  <a:pt x="4292" y="6"/>
                  <a:pt x="4132" y="6"/>
                </a:cubicBezTo>
                <a:cubicBezTo>
                  <a:pt x="4054" y="6"/>
                  <a:pt x="3976" y="27"/>
                  <a:pt x="3906" y="74"/>
                </a:cubicBezTo>
                <a:cubicBezTo>
                  <a:pt x="3216" y="431"/>
                  <a:pt x="2644" y="979"/>
                  <a:pt x="1953" y="1360"/>
                </a:cubicBezTo>
                <a:cubicBezTo>
                  <a:pt x="1334" y="1693"/>
                  <a:pt x="715" y="1907"/>
                  <a:pt x="167" y="2384"/>
                </a:cubicBezTo>
                <a:cubicBezTo>
                  <a:pt x="1" y="2574"/>
                  <a:pt x="1" y="2860"/>
                  <a:pt x="167" y="3050"/>
                </a:cubicBezTo>
                <a:cubicBezTo>
                  <a:pt x="620" y="3432"/>
                  <a:pt x="1191" y="3693"/>
                  <a:pt x="1787" y="3765"/>
                </a:cubicBezTo>
                <a:cubicBezTo>
                  <a:pt x="1287" y="4027"/>
                  <a:pt x="691" y="4146"/>
                  <a:pt x="286" y="4551"/>
                </a:cubicBezTo>
                <a:cubicBezTo>
                  <a:pt x="96" y="4718"/>
                  <a:pt x="96" y="5003"/>
                  <a:pt x="286" y="5194"/>
                </a:cubicBezTo>
                <a:cubicBezTo>
                  <a:pt x="525" y="5456"/>
                  <a:pt x="858" y="5694"/>
                  <a:pt x="1191" y="5837"/>
                </a:cubicBezTo>
                <a:cubicBezTo>
                  <a:pt x="1191" y="6742"/>
                  <a:pt x="1310" y="7647"/>
                  <a:pt x="1358" y="8575"/>
                </a:cubicBezTo>
                <a:cubicBezTo>
                  <a:pt x="1358" y="8814"/>
                  <a:pt x="1572" y="9028"/>
                  <a:pt x="1834" y="9028"/>
                </a:cubicBezTo>
                <a:cubicBezTo>
                  <a:pt x="3073" y="9147"/>
                  <a:pt x="4168" y="9861"/>
                  <a:pt x="5407" y="10004"/>
                </a:cubicBezTo>
                <a:cubicBezTo>
                  <a:pt x="5525" y="10018"/>
                  <a:pt x="5642" y="10025"/>
                  <a:pt x="5758" y="10025"/>
                </a:cubicBezTo>
                <a:cubicBezTo>
                  <a:pt x="6645" y="10025"/>
                  <a:pt x="7467" y="9648"/>
                  <a:pt x="8288" y="9290"/>
                </a:cubicBezTo>
                <a:cubicBezTo>
                  <a:pt x="8883" y="9028"/>
                  <a:pt x="9788" y="8837"/>
                  <a:pt x="10122" y="8218"/>
                </a:cubicBezTo>
                <a:cubicBezTo>
                  <a:pt x="10241" y="7956"/>
                  <a:pt x="10289" y="7647"/>
                  <a:pt x="10241" y="7337"/>
                </a:cubicBezTo>
                <a:cubicBezTo>
                  <a:pt x="10217" y="6694"/>
                  <a:pt x="10193" y="6075"/>
                  <a:pt x="10169" y="5456"/>
                </a:cubicBezTo>
                <a:cubicBezTo>
                  <a:pt x="10360" y="5337"/>
                  <a:pt x="10527" y="5170"/>
                  <a:pt x="10693" y="5003"/>
                </a:cubicBezTo>
                <a:cubicBezTo>
                  <a:pt x="10860" y="4813"/>
                  <a:pt x="10860" y="4527"/>
                  <a:pt x="10693" y="4336"/>
                </a:cubicBezTo>
                <a:cubicBezTo>
                  <a:pt x="10408" y="4098"/>
                  <a:pt x="10074" y="3860"/>
                  <a:pt x="9741" y="3693"/>
                </a:cubicBezTo>
                <a:cubicBezTo>
                  <a:pt x="10241" y="3598"/>
                  <a:pt x="10693" y="3360"/>
                  <a:pt x="11074" y="3027"/>
                </a:cubicBezTo>
                <a:cubicBezTo>
                  <a:pt x="11265" y="2836"/>
                  <a:pt x="11265" y="2550"/>
                  <a:pt x="11074" y="2384"/>
                </a:cubicBezTo>
                <a:cubicBezTo>
                  <a:pt x="10527" y="1955"/>
                  <a:pt x="9931" y="1598"/>
                  <a:pt x="9312" y="1360"/>
                </a:cubicBezTo>
                <a:cubicBezTo>
                  <a:pt x="8598" y="1002"/>
                  <a:pt x="8050" y="431"/>
                  <a:pt x="7359" y="74"/>
                </a:cubicBezTo>
                <a:cubicBezTo>
                  <a:pt x="7277" y="24"/>
                  <a:pt x="7191" y="0"/>
                  <a:pt x="7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10"/>
          <p:cNvSpPr/>
          <p:nvPr/>
        </p:nvSpPr>
        <p:spPr>
          <a:xfrm>
            <a:off x="5016533" y="2698939"/>
            <a:ext cx="317532" cy="203382"/>
          </a:xfrm>
          <a:custGeom>
            <a:rect b="b" l="l" r="r" t="t"/>
            <a:pathLst>
              <a:path extrusionOk="0" h="6758" w="10551">
                <a:moveTo>
                  <a:pt x="1167" y="3573"/>
                </a:moveTo>
                <a:cubicBezTo>
                  <a:pt x="1453" y="3573"/>
                  <a:pt x="1739" y="3596"/>
                  <a:pt x="2001" y="3596"/>
                </a:cubicBezTo>
                <a:cubicBezTo>
                  <a:pt x="2025" y="4049"/>
                  <a:pt x="2072" y="4525"/>
                  <a:pt x="2072" y="5002"/>
                </a:cubicBezTo>
                <a:cubicBezTo>
                  <a:pt x="1715" y="4549"/>
                  <a:pt x="1429" y="4073"/>
                  <a:pt x="1167" y="3573"/>
                </a:cubicBezTo>
                <a:close/>
                <a:moveTo>
                  <a:pt x="8212" y="923"/>
                </a:moveTo>
                <a:cubicBezTo>
                  <a:pt x="8677" y="923"/>
                  <a:pt x="9193" y="1015"/>
                  <a:pt x="9574" y="1096"/>
                </a:cubicBezTo>
                <a:cubicBezTo>
                  <a:pt x="9431" y="2668"/>
                  <a:pt x="8979" y="4239"/>
                  <a:pt x="8621" y="5787"/>
                </a:cubicBezTo>
                <a:cubicBezTo>
                  <a:pt x="7478" y="5802"/>
                  <a:pt x="6344" y="5825"/>
                  <a:pt x="5208" y="5825"/>
                </a:cubicBezTo>
                <a:cubicBezTo>
                  <a:pt x="4474" y="5825"/>
                  <a:pt x="3739" y="5815"/>
                  <a:pt x="3001" y="5787"/>
                </a:cubicBezTo>
                <a:cubicBezTo>
                  <a:pt x="3025" y="4740"/>
                  <a:pt x="2906" y="3716"/>
                  <a:pt x="2906" y="2668"/>
                </a:cubicBezTo>
                <a:lnTo>
                  <a:pt x="2906" y="2668"/>
                </a:lnTo>
                <a:cubicBezTo>
                  <a:pt x="3298" y="2686"/>
                  <a:pt x="3703" y="2710"/>
                  <a:pt x="4106" y="2710"/>
                </a:cubicBezTo>
                <a:cubicBezTo>
                  <a:pt x="4782" y="2710"/>
                  <a:pt x="5453" y="2641"/>
                  <a:pt x="6049" y="2358"/>
                </a:cubicBezTo>
                <a:cubicBezTo>
                  <a:pt x="6526" y="2191"/>
                  <a:pt x="6907" y="1810"/>
                  <a:pt x="7121" y="1358"/>
                </a:cubicBezTo>
                <a:cubicBezTo>
                  <a:pt x="7280" y="1027"/>
                  <a:pt x="7718" y="923"/>
                  <a:pt x="8212" y="923"/>
                </a:cubicBezTo>
                <a:close/>
                <a:moveTo>
                  <a:pt x="8252" y="1"/>
                </a:moveTo>
                <a:cubicBezTo>
                  <a:pt x="7442" y="1"/>
                  <a:pt x="6680" y="203"/>
                  <a:pt x="6335" y="905"/>
                </a:cubicBezTo>
                <a:cubicBezTo>
                  <a:pt x="5952" y="1672"/>
                  <a:pt x="4994" y="1818"/>
                  <a:pt x="4048" y="1818"/>
                </a:cubicBezTo>
                <a:cubicBezTo>
                  <a:pt x="3466" y="1818"/>
                  <a:pt x="2889" y="1763"/>
                  <a:pt x="2453" y="1763"/>
                </a:cubicBezTo>
                <a:cubicBezTo>
                  <a:pt x="2436" y="1760"/>
                  <a:pt x="2419" y="1759"/>
                  <a:pt x="2403" y="1759"/>
                </a:cubicBezTo>
                <a:cubicBezTo>
                  <a:pt x="2258" y="1759"/>
                  <a:pt x="2134" y="1849"/>
                  <a:pt x="2049" y="1977"/>
                </a:cubicBezTo>
                <a:cubicBezTo>
                  <a:pt x="2001" y="2049"/>
                  <a:pt x="1977" y="2120"/>
                  <a:pt x="1977" y="2215"/>
                </a:cubicBezTo>
                <a:lnTo>
                  <a:pt x="1977" y="2668"/>
                </a:lnTo>
                <a:cubicBezTo>
                  <a:pt x="1846" y="2662"/>
                  <a:pt x="1715" y="2659"/>
                  <a:pt x="1584" y="2659"/>
                </a:cubicBezTo>
                <a:cubicBezTo>
                  <a:pt x="1191" y="2659"/>
                  <a:pt x="798" y="2686"/>
                  <a:pt x="405" y="2739"/>
                </a:cubicBezTo>
                <a:cubicBezTo>
                  <a:pt x="143" y="2811"/>
                  <a:pt x="0" y="3073"/>
                  <a:pt x="72" y="3311"/>
                </a:cubicBezTo>
                <a:cubicBezTo>
                  <a:pt x="477" y="4501"/>
                  <a:pt x="1286" y="5430"/>
                  <a:pt x="2025" y="6407"/>
                </a:cubicBezTo>
                <a:cubicBezTo>
                  <a:pt x="2072" y="6478"/>
                  <a:pt x="2144" y="6526"/>
                  <a:pt x="2215" y="6549"/>
                </a:cubicBezTo>
                <a:cubicBezTo>
                  <a:pt x="2287" y="6645"/>
                  <a:pt x="2406" y="6692"/>
                  <a:pt x="2525" y="6692"/>
                </a:cubicBezTo>
                <a:cubicBezTo>
                  <a:pt x="3392" y="6741"/>
                  <a:pt x="4263" y="6758"/>
                  <a:pt x="5135" y="6758"/>
                </a:cubicBezTo>
                <a:cubicBezTo>
                  <a:pt x="6418" y="6758"/>
                  <a:pt x="7702" y="6721"/>
                  <a:pt x="8979" y="6692"/>
                </a:cubicBezTo>
                <a:cubicBezTo>
                  <a:pt x="9193" y="6692"/>
                  <a:pt x="9360" y="6549"/>
                  <a:pt x="9431" y="6359"/>
                </a:cubicBezTo>
                <a:cubicBezTo>
                  <a:pt x="9860" y="4525"/>
                  <a:pt x="10407" y="2620"/>
                  <a:pt x="10550" y="715"/>
                </a:cubicBezTo>
                <a:cubicBezTo>
                  <a:pt x="10550" y="501"/>
                  <a:pt x="10407" y="334"/>
                  <a:pt x="10217" y="262"/>
                </a:cubicBezTo>
                <a:cubicBezTo>
                  <a:pt x="9687" y="152"/>
                  <a:pt x="8952" y="1"/>
                  <a:pt x="8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8" name="Google Shape;1528;p110"/>
          <p:cNvGrpSpPr/>
          <p:nvPr/>
        </p:nvGrpSpPr>
        <p:grpSpPr>
          <a:xfrm>
            <a:off x="2969061" y="2662728"/>
            <a:ext cx="279552" cy="314884"/>
            <a:chOff x="2239125" y="3216975"/>
            <a:chExt cx="232225" cy="261575"/>
          </a:xfrm>
        </p:grpSpPr>
        <p:sp>
          <p:nvSpPr>
            <p:cNvPr id="1529" name="Google Shape;1529;p110"/>
            <p:cNvSpPr/>
            <p:nvPr/>
          </p:nvSpPr>
          <p:spPr>
            <a:xfrm>
              <a:off x="2239125" y="3216975"/>
              <a:ext cx="232225" cy="261575"/>
            </a:xfrm>
            <a:custGeom>
              <a:rect b="b" l="l" r="r" t="t"/>
              <a:pathLst>
                <a:path extrusionOk="0" h="10463" w="9289">
                  <a:moveTo>
                    <a:pt x="4859" y="4482"/>
                  </a:moveTo>
                  <a:cubicBezTo>
                    <a:pt x="6008" y="4482"/>
                    <a:pt x="7157" y="4494"/>
                    <a:pt x="8312" y="4542"/>
                  </a:cubicBezTo>
                  <a:cubicBezTo>
                    <a:pt x="8336" y="5518"/>
                    <a:pt x="8288" y="6447"/>
                    <a:pt x="8264" y="7399"/>
                  </a:cubicBezTo>
                  <a:cubicBezTo>
                    <a:pt x="8264" y="8114"/>
                    <a:pt x="8288" y="8638"/>
                    <a:pt x="7621" y="9042"/>
                  </a:cubicBezTo>
                  <a:cubicBezTo>
                    <a:pt x="6986" y="9437"/>
                    <a:pt x="6159" y="9548"/>
                    <a:pt x="5338" y="9548"/>
                  </a:cubicBezTo>
                  <a:cubicBezTo>
                    <a:pt x="4773" y="9548"/>
                    <a:pt x="4211" y="9496"/>
                    <a:pt x="3716" y="9447"/>
                  </a:cubicBezTo>
                  <a:cubicBezTo>
                    <a:pt x="3215" y="9376"/>
                    <a:pt x="2692" y="9281"/>
                    <a:pt x="2191" y="9138"/>
                  </a:cubicBezTo>
                  <a:cubicBezTo>
                    <a:pt x="1739" y="9019"/>
                    <a:pt x="1596" y="8995"/>
                    <a:pt x="1453" y="8542"/>
                  </a:cubicBezTo>
                  <a:cubicBezTo>
                    <a:pt x="1096" y="7280"/>
                    <a:pt x="1334" y="5827"/>
                    <a:pt x="1406" y="4494"/>
                  </a:cubicBezTo>
                  <a:cubicBezTo>
                    <a:pt x="2561" y="4494"/>
                    <a:pt x="3710" y="4482"/>
                    <a:pt x="4859" y="4482"/>
                  </a:cubicBezTo>
                  <a:close/>
                  <a:moveTo>
                    <a:pt x="4864" y="0"/>
                  </a:moveTo>
                  <a:cubicBezTo>
                    <a:pt x="4242" y="0"/>
                    <a:pt x="3618" y="112"/>
                    <a:pt x="3073" y="303"/>
                  </a:cubicBezTo>
                  <a:cubicBezTo>
                    <a:pt x="1620" y="803"/>
                    <a:pt x="1239" y="2208"/>
                    <a:pt x="1167" y="3589"/>
                  </a:cubicBezTo>
                  <a:lnTo>
                    <a:pt x="953" y="3589"/>
                  </a:lnTo>
                  <a:cubicBezTo>
                    <a:pt x="834" y="3589"/>
                    <a:pt x="691" y="3637"/>
                    <a:pt x="620" y="3756"/>
                  </a:cubicBezTo>
                  <a:cubicBezTo>
                    <a:pt x="548" y="3827"/>
                    <a:pt x="501" y="3946"/>
                    <a:pt x="501" y="4041"/>
                  </a:cubicBezTo>
                  <a:cubicBezTo>
                    <a:pt x="477" y="5637"/>
                    <a:pt x="0" y="7685"/>
                    <a:pt x="715" y="9185"/>
                  </a:cubicBezTo>
                  <a:cubicBezTo>
                    <a:pt x="1191" y="10209"/>
                    <a:pt x="2763" y="10257"/>
                    <a:pt x="3739" y="10352"/>
                  </a:cubicBezTo>
                  <a:cubicBezTo>
                    <a:pt x="4225" y="10417"/>
                    <a:pt x="4750" y="10463"/>
                    <a:pt x="5281" y="10463"/>
                  </a:cubicBezTo>
                  <a:cubicBezTo>
                    <a:pt x="6312" y="10463"/>
                    <a:pt x="7368" y="10291"/>
                    <a:pt x="8216" y="9757"/>
                  </a:cubicBezTo>
                  <a:cubicBezTo>
                    <a:pt x="8764" y="9423"/>
                    <a:pt x="9121" y="8852"/>
                    <a:pt x="9193" y="8233"/>
                  </a:cubicBezTo>
                  <a:cubicBezTo>
                    <a:pt x="9288" y="6852"/>
                    <a:pt x="9288" y="5470"/>
                    <a:pt x="9193" y="4089"/>
                  </a:cubicBezTo>
                  <a:cubicBezTo>
                    <a:pt x="9169" y="3851"/>
                    <a:pt x="8979" y="3660"/>
                    <a:pt x="8740" y="3637"/>
                  </a:cubicBezTo>
                  <a:cubicBezTo>
                    <a:pt x="7516" y="3584"/>
                    <a:pt x="6292" y="3568"/>
                    <a:pt x="5064" y="3568"/>
                  </a:cubicBezTo>
                  <a:cubicBezTo>
                    <a:pt x="4070" y="3568"/>
                    <a:pt x="3073" y="3578"/>
                    <a:pt x="2072" y="3589"/>
                  </a:cubicBezTo>
                  <a:cubicBezTo>
                    <a:pt x="2120" y="2708"/>
                    <a:pt x="2287" y="1803"/>
                    <a:pt x="3073" y="1303"/>
                  </a:cubicBezTo>
                  <a:cubicBezTo>
                    <a:pt x="3504" y="1040"/>
                    <a:pt x="4158" y="893"/>
                    <a:pt x="4817" y="893"/>
                  </a:cubicBezTo>
                  <a:cubicBezTo>
                    <a:pt x="5651" y="893"/>
                    <a:pt x="6494" y="1128"/>
                    <a:pt x="6907" y="1660"/>
                  </a:cubicBezTo>
                  <a:cubicBezTo>
                    <a:pt x="7012" y="1800"/>
                    <a:pt x="7154" y="1858"/>
                    <a:pt x="7294" y="1858"/>
                  </a:cubicBezTo>
                  <a:cubicBezTo>
                    <a:pt x="7628" y="1858"/>
                    <a:pt x="7945" y="1527"/>
                    <a:pt x="7693" y="1208"/>
                  </a:cubicBezTo>
                  <a:cubicBezTo>
                    <a:pt x="7041" y="343"/>
                    <a:pt x="5954" y="0"/>
                    <a:pt x="48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10"/>
            <p:cNvSpPr/>
            <p:nvPr/>
          </p:nvSpPr>
          <p:spPr>
            <a:xfrm>
              <a:off x="2346875" y="3365325"/>
              <a:ext cx="24450" cy="56725"/>
            </a:xfrm>
            <a:custGeom>
              <a:rect b="b" l="l" r="r" t="t"/>
              <a:pathLst>
                <a:path extrusionOk="0" h="2269" w="978">
                  <a:moveTo>
                    <a:pt x="513" y="1"/>
                  </a:moveTo>
                  <a:cubicBezTo>
                    <a:pt x="281" y="1"/>
                    <a:pt x="49" y="155"/>
                    <a:pt x="49" y="465"/>
                  </a:cubicBezTo>
                  <a:cubicBezTo>
                    <a:pt x="49" y="918"/>
                    <a:pt x="1" y="1370"/>
                    <a:pt x="25" y="1822"/>
                  </a:cubicBezTo>
                  <a:cubicBezTo>
                    <a:pt x="37" y="2120"/>
                    <a:pt x="275" y="2269"/>
                    <a:pt x="507" y="2269"/>
                  </a:cubicBezTo>
                  <a:cubicBezTo>
                    <a:pt x="739" y="2269"/>
                    <a:pt x="965" y="2120"/>
                    <a:pt x="953" y="1822"/>
                  </a:cubicBezTo>
                  <a:cubicBezTo>
                    <a:pt x="930" y="1370"/>
                    <a:pt x="977" y="918"/>
                    <a:pt x="977" y="465"/>
                  </a:cubicBezTo>
                  <a:cubicBezTo>
                    <a:pt x="977" y="155"/>
                    <a:pt x="745" y="1"/>
                    <a:pt x="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1" name="Google Shape;1531;p110"/>
          <p:cNvSpPr/>
          <p:nvPr/>
        </p:nvSpPr>
        <p:spPr>
          <a:xfrm>
            <a:off x="1577191" y="2685337"/>
            <a:ext cx="282411" cy="260051"/>
          </a:xfrm>
          <a:custGeom>
            <a:rect b="b" l="l" r="r" t="t"/>
            <a:pathLst>
              <a:path extrusionOk="0" h="8641" w="9384">
                <a:moveTo>
                  <a:pt x="2668" y="810"/>
                </a:moveTo>
                <a:lnTo>
                  <a:pt x="2668" y="810"/>
                </a:lnTo>
                <a:cubicBezTo>
                  <a:pt x="3382" y="881"/>
                  <a:pt x="4097" y="976"/>
                  <a:pt x="4811" y="1119"/>
                </a:cubicBezTo>
                <a:cubicBezTo>
                  <a:pt x="5740" y="1310"/>
                  <a:pt x="6716" y="1500"/>
                  <a:pt x="7621" y="1786"/>
                </a:cubicBezTo>
                <a:cubicBezTo>
                  <a:pt x="7002" y="1929"/>
                  <a:pt x="6359" y="2120"/>
                  <a:pt x="5978" y="2596"/>
                </a:cubicBezTo>
                <a:lnTo>
                  <a:pt x="5954" y="2596"/>
                </a:lnTo>
                <a:cubicBezTo>
                  <a:pt x="5145" y="2120"/>
                  <a:pt x="4287" y="1715"/>
                  <a:pt x="3478" y="1238"/>
                </a:cubicBezTo>
                <a:cubicBezTo>
                  <a:pt x="3216" y="1095"/>
                  <a:pt x="2954" y="953"/>
                  <a:pt x="2668" y="810"/>
                </a:cubicBezTo>
                <a:close/>
                <a:moveTo>
                  <a:pt x="1191" y="953"/>
                </a:moveTo>
                <a:lnTo>
                  <a:pt x="1191" y="953"/>
                </a:lnTo>
                <a:cubicBezTo>
                  <a:pt x="1858" y="1215"/>
                  <a:pt x="2501" y="1500"/>
                  <a:pt x="3120" y="1834"/>
                </a:cubicBezTo>
                <a:cubicBezTo>
                  <a:pt x="4002" y="2310"/>
                  <a:pt x="4907" y="2786"/>
                  <a:pt x="5740" y="3286"/>
                </a:cubicBezTo>
                <a:cubicBezTo>
                  <a:pt x="5692" y="4191"/>
                  <a:pt x="5740" y="5144"/>
                  <a:pt x="5621" y="6049"/>
                </a:cubicBezTo>
                <a:cubicBezTo>
                  <a:pt x="5288" y="5668"/>
                  <a:pt x="4930" y="5287"/>
                  <a:pt x="4597" y="4906"/>
                </a:cubicBezTo>
                <a:cubicBezTo>
                  <a:pt x="4597" y="4882"/>
                  <a:pt x="4573" y="4858"/>
                  <a:pt x="4549" y="4858"/>
                </a:cubicBezTo>
                <a:cubicBezTo>
                  <a:pt x="4526" y="4811"/>
                  <a:pt x="4502" y="4811"/>
                  <a:pt x="4478" y="4787"/>
                </a:cubicBezTo>
                <a:cubicBezTo>
                  <a:pt x="3216" y="3667"/>
                  <a:pt x="2287" y="2239"/>
                  <a:pt x="1191" y="953"/>
                </a:cubicBezTo>
                <a:close/>
                <a:moveTo>
                  <a:pt x="1025" y="1834"/>
                </a:moveTo>
                <a:lnTo>
                  <a:pt x="1025" y="1834"/>
                </a:lnTo>
                <a:cubicBezTo>
                  <a:pt x="1930" y="2953"/>
                  <a:pt x="2787" y="4144"/>
                  <a:pt x="3859" y="5144"/>
                </a:cubicBezTo>
                <a:cubicBezTo>
                  <a:pt x="3406" y="5787"/>
                  <a:pt x="3073" y="6501"/>
                  <a:pt x="2858" y="7263"/>
                </a:cubicBezTo>
                <a:cubicBezTo>
                  <a:pt x="2477" y="6335"/>
                  <a:pt x="2263" y="5358"/>
                  <a:pt x="1930" y="4430"/>
                </a:cubicBezTo>
                <a:cubicBezTo>
                  <a:pt x="1644" y="3548"/>
                  <a:pt x="1287" y="2691"/>
                  <a:pt x="1025" y="1834"/>
                </a:cubicBezTo>
                <a:close/>
                <a:moveTo>
                  <a:pt x="406" y="0"/>
                </a:moveTo>
                <a:cubicBezTo>
                  <a:pt x="263" y="0"/>
                  <a:pt x="144" y="71"/>
                  <a:pt x="96" y="214"/>
                </a:cubicBezTo>
                <a:cubicBezTo>
                  <a:pt x="72" y="238"/>
                  <a:pt x="25" y="286"/>
                  <a:pt x="25" y="333"/>
                </a:cubicBezTo>
                <a:cubicBezTo>
                  <a:pt x="1" y="333"/>
                  <a:pt x="1" y="357"/>
                  <a:pt x="25" y="357"/>
                </a:cubicBezTo>
                <a:cubicBezTo>
                  <a:pt x="1" y="381"/>
                  <a:pt x="1" y="381"/>
                  <a:pt x="25" y="405"/>
                </a:cubicBezTo>
                <a:cubicBezTo>
                  <a:pt x="1" y="405"/>
                  <a:pt x="1" y="405"/>
                  <a:pt x="25" y="429"/>
                </a:cubicBezTo>
                <a:cubicBezTo>
                  <a:pt x="1" y="429"/>
                  <a:pt x="1" y="453"/>
                  <a:pt x="25" y="476"/>
                </a:cubicBezTo>
                <a:lnTo>
                  <a:pt x="25" y="500"/>
                </a:lnTo>
                <a:lnTo>
                  <a:pt x="25" y="524"/>
                </a:lnTo>
                <a:cubicBezTo>
                  <a:pt x="1" y="548"/>
                  <a:pt x="1" y="548"/>
                  <a:pt x="25" y="548"/>
                </a:cubicBezTo>
                <a:cubicBezTo>
                  <a:pt x="310" y="2048"/>
                  <a:pt x="906" y="3453"/>
                  <a:pt x="1406" y="4906"/>
                </a:cubicBezTo>
                <a:cubicBezTo>
                  <a:pt x="1834" y="6097"/>
                  <a:pt x="2073" y="7359"/>
                  <a:pt x="2692" y="8478"/>
                </a:cubicBezTo>
                <a:cubicBezTo>
                  <a:pt x="2763" y="8589"/>
                  <a:pt x="2872" y="8640"/>
                  <a:pt x="2982" y="8640"/>
                </a:cubicBezTo>
                <a:cubicBezTo>
                  <a:pt x="3131" y="8640"/>
                  <a:pt x="3280" y="8547"/>
                  <a:pt x="3335" y="8383"/>
                </a:cubicBezTo>
                <a:cubicBezTo>
                  <a:pt x="3501" y="7406"/>
                  <a:pt x="3859" y="6501"/>
                  <a:pt x="4383" y="5668"/>
                </a:cubicBezTo>
                <a:cubicBezTo>
                  <a:pt x="4787" y="6144"/>
                  <a:pt x="5216" y="6597"/>
                  <a:pt x="5621" y="7097"/>
                </a:cubicBezTo>
                <a:cubicBezTo>
                  <a:pt x="5690" y="7165"/>
                  <a:pt x="5774" y="7197"/>
                  <a:pt x="5857" y="7197"/>
                </a:cubicBezTo>
                <a:cubicBezTo>
                  <a:pt x="6004" y="7197"/>
                  <a:pt x="6147" y="7098"/>
                  <a:pt x="6193" y="6930"/>
                </a:cubicBezTo>
                <a:cubicBezTo>
                  <a:pt x="6502" y="5692"/>
                  <a:pt x="6407" y="4406"/>
                  <a:pt x="6502" y="3120"/>
                </a:cubicBezTo>
                <a:cubicBezTo>
                  <a:pt x="6978" y="2429"/>
                  <a:pt x="8288" y="2429"/>
                  <a:pt x="9050" y="2239"/>
                </a:cubicBezTo>
                <a:cubicBezTo>
                  <a:pt x="9265" y="2143"/>
                  <a:pt x="9384" y="1715"/>
                  <a:pt x="9074" y="1596"/>
                </a:cubicBezTo>
                <a:cubicBezTo>
                  <a:pt x="7860" y="1072"/>
                  <a:pt x="6550" y="834"/>
                  <a:pt x="5288" y="524"/>
                </a:cubicBezTo>
                <a:cubicBezTo>
                  <a:pt x="4502" y="357"/>
                  <a:pt x="3716" y="262"/>
                  <a:pt x="2930" y="214"/>
                </a:cubicBezTo>
                <a:cubicBezTo>
                  <a:pt x="2096" y="143"/>
                  <a:pt x="1263" y="24"/>
                  <a:pt x="4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2" name="Google Shape;1532;p110"/>
          <p:cNvGrpSpPr/>
          <p:nvPr/>
        </p:nvGrpSpPr>
        <p:grpSpPr>
          <a:xfrm>
            <a:off x="7780951" y="2163693"/>
            <a:ext cx="340465" cy="286595"/>
            <a:chOff x="6236375" y="2802425"/>
            <a:chExt cx="282825" cy="238075"/>
          </a:xfrm>
        </p:grpSpPr>
        <p:sp>
          <p:nvSpPr>
            <p:cNvPr id="1533" name="Google Shape;1533;p110"/>
            <p:cNvSpPr/>
            <p:nvPr/>
          </p:nvSpPr>
          <p:spPr>
            <a:xfrm>
              <a:off x="6300300" y="2892150"/>
              <a:ext cx="52775" cy="41325"/>
            </a:xfrm>
            <a:custGeom>
              <a:rect b="b" l="l" r="r" t="t"/>
              <a:pathLst>
                <a:path extrusionOk="0" h="1653" w="2111">
                  <a:moveTo>
                    <a:pt x="959" y="1"/>
                  </a:moveTo>
                  <a:cubicBezTo>
                    <a:pt x="414" y="1"/>
                    <a:pt x="1" y="519"/>
                    <a:pt x="135" y="1079"/>
                  </a:cubicBezTo>
                  <a:cubicBezTo>
                    <a:pt x="246" y="1500"/>
                    <a:pt x="604" y="1653"/>
                    <a:pt x="999" y="1653"/>
                  </a:cubicBezTo>
                  <a:cubicBezTo>
                    <a:pt x="1028" y="1653"/>
                    <a:pt x="1058" y="1652"/>
                    <a:pt x="1088" y="1650"/>
                  </a:cubicBezTo>
                  <a:cubicBezTo>
                    <a:pt x="2050" y="1603"/>
                    <a:pt x="2110" y="6"/>
                    <a:pt x="1108" y="6"/>
                  </a:cubicBezTo>
                  <a:cubicBezTo>
                    <a:pt x="1093" y="6"/>
                    <a:pt x="1079" y="6"/>
                    <a:pt x="1064" y="7"/>
                  </a:cubicBezTo>
                  <a:cubicBezTo>
                    <a:pt x="1028" y="3"/>
                    <a:pt x="994" y="1"/>
                    <a:pt x="9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10"/>
            <p:cNvSpPr/>
            <p:nvPr/>
          </p:nvSpPr>
          <p:spPr>
            <a:xfrm>
              <a:off x="6357425" y="2845800"/>
              <a:ext cx="52800" cy="41825"/>
            </a:xfrm>
            <a:custGeom>
              <a:rect b="b" l="l" r="r" t="t"/>
              <a:pathLst>
                <a:path extrusionOk="0" h="1673" w="2112">
                  <a:moveTo>
                    <a:pt x="972" y="1"/>
                  </a:moveTo>
                  <a:cubicBezTo>
                    <a:pt x="432" y="1"/>
                    <a:pt x="0" y="527"/>
                    <a:pt x="160" y="1075"/>
                  </a:cubicBezTo>
                  <a:cubicBezTo>
                    <a:pt x="249" y="1500"/>
                    <a:pt x="590" y="1673"/>
                    <a:pt x="1006" y="1673"/>
                  </a:cubicBezTo>
                  <a:cubicBezTo>
                    <a:pt x="1033" y="1673"/>
                    <a:pt x="1061" y="1672"/>
                    <a:pt x="1089" y="1671"/>
                  </a:cubicBezTo>
                  <a:cubicBezTo>
                    <a:pt x="2051" y="1624"/>
                    <a:pt x="2111" y="3"/>
                    <a:pt x="1086" y="3"/>
                  </a:cubicBezTo>
                  <a:cubicBezTo>
                    <a:pt x="1071" y="3"/>
                    <a:pt x="1056" y="3"/>
                    <a:pt x="1041" y="4"/>
                  </a:cubicBezTo>
                  <a:cubicBezTo>
                    <a:pt x="1018" y="2"/>
                    <a:pt x="995" y="1"/>
                    <a:pt x="9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10"/>
            <p:cNvSpPr/>
            <p:nvPr/>
          </p:nvSpPr>
          <p:spPr>
            <a:xfrm>
              <a:off x="6428925" y="2862400"/>
              <a:ext cx="52750" cy="41900"/>
            </a:xfrm>
            <a:custGeom>
              <a:rect b="b" l="l" r="r" t="t"/>
              <a:pathLst>
                <a:path extrusionOk="0" h="1676" w="2110">
                  <a:moveTo>
                    <a:pt x="962" y="0"/>
                  </a:moveTo>
                  <a:cubicBezTo>
                    <a:pt x="415" y="0"/>
                    <a:pt x="1" y="539"/>
                    <a:pt x="158" y="1078"/>
                  </a:cubicBezTo>
                  <a:cubicBezTo>
                    <a:pt x="247" y="1503"/>
                    <a:pt x="609" y="1676"/>
                    <a:pt x="1008" y="1676"/>
                  </a:cubicBezTo>
                  <a:cubicBezTo>
                    <a:pt x="1034" y="1676"/>
                    <a:pt x="1060" y="1675"/>
                    <a:pt x="1086" y="1673"/>
                  </a:cubicBezTo>
                  <a:cubicBezTo>
                    <a:pt x="2056" y="1626"/>
                    <a:pt x="2110" y="6"/>
                    <a:pt x="1085" y="6"/>
                  </a:cubicBezTo>
                  <a:cubicBezTo>
                    <a:pt x="1078" y="6"/>
                    <a:pt x="1070" y="6"/>
                    <a:pt x="1063" y="6"/>
                  </a:cubicBezTo>
                  <a:cubicBezTo>
                    <a:pt x="1029" y="2"/>
                    <a:pt x="995" y="0"/>
                    <a:pt x="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10"/>
            <p:cNvSpPr/>
            <p:nvPr/>
          </p:nvSpPr>
          <p:spPr>
            <a:xfrm>
              <a:off x="6408025" y="2924450"/>
              <a:ext cx="76625" cy="59725"/>
            </a:xfrm>
            <a:custGeom>
              <a:rect b="b" l="l" r="r" t="t"/>
              <a:pathLst>
                <a:path extrusionOk="0" h="2389" w="3065">
                  <a:moveTo>
                    <a:pt x="1517" y="0"/>
                  </a:moveTo>
                  <a:cubicBezTo>
                    <a:pt x="877" y="0"/>
                    <a:pt x="0" y="458"/>
                    <a:pt x="255" y="1549"/>
                  </a:cubicBezTo>
                  <a:cubicBezTo>
                    <a:pt x="409" y="2139"/>
                    <a:pt x="883" y="2388"/>
                    <a:pt x="1457" y="2388"/>
                  </a:cubicBezTo>
                  <a:cubicBezTo>
                    <a:pt x="1508" y="2388"/>
                    <a:pt x="1560" y="2386"/>
                    <a:pt x="1613" y="2383"/>
                  </a:cubicBezTo>
                  <a:cubicBezTo>
                    <a:pt x="2980" y="2312"/>
                    <a:pt x="3064" y="0"/>
                    <a:pt x="1610" y="0"/>
                  </a:cubicBezTo>
                  <a:cubicBezTo>
                    <a:pt x="1595" y="0"/>
                    <a:pt x="1580" y="1"/>
                    <a:pt x="1565" y="1"/>
                  </a:cubicBezTo>
                  <a:cubicBezTo>
                    <a:pt x="1549" y="1"/>
                    <a:pt x="1533" y="0"/>
                    <a:pt x="1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10"/>
            <p:cNvSpPr/>
            <p:nvPr/>
          </p:nvSpPr>
          <p:spPr>
            <a:xfrm>
              <a:off x="6236375" y="2802425"/>
              <a:ext cx="282825" cy="238075"/>
            </a:xfrm>
            <a:custGeom>
              <a:rect b="b" l="l" r="r" t="t"/>
              <a:pathLst>
                <a:path extrusionOk="0" h="9523" w="11313">
                  <a:moveTo>
                    <a:pt x="6831" y="950"/>
                  </a:moveTo>
                  <a:cubicBezTo>
                    <a:pt x="7938" y="950"/>
                    <a:pt x="9013" y="1343"/>
                    <a:pt x="9836" y="2286"/>
                  </a:cubicBezTo>
                  <a:cubicBezTo>
                    <a:pt x="10384" y="2929"/>
                    <a:pt x="10336" y="4263"/>
                    <a:pt x="10289" y="5025"/>
                  </a:cubicBezTo>
                  <a:cubicBezTo>
                    <a:pt x="10241" y="6097"/>
                    <a:pt x="9908" y="7240"/>
                    <a:pt x="9146" y="8002"/>
                  </a:cubicBezTo>
                  <a:cubicBezTo>
                    <a:pt x="8828" y="8331"/>
                    <a:pt x="8185" y="8579"/>
                    <a:pt x="7638" y="8579"/>
                  </a:cubicBezTo>
                  <a:cubicBezTo>
                    <a:pt x="7078" y="8579"/>
                    <a:pt x="6620" y="8319"/>
                    <a:pt x="6717" y="7621"/>
                  </a:cubicBezTo>
                  <a:cubicBezTo>
                    <a:pt x="6836" y="6835"/>
                    <a:pt x="6669" y="5692"/>
                    <a:pt x="5621" y="5668"/>
                  </a:cubicBezTo>
                  <a:cubicBezTo>
                    <a:pt x="5606" y="5668"/>
                    <a:pt x="5591" y="5668"/>
                    <a:pt x="5576" y="5668"/>
                  </a:cubicBezTo>
                  <a:cubicBezTo>
                    <a:pt x="4473" y="5668"/>
                    <a:pt x="3602" y="6420"/>
                    <a:pt x="2496" y="6420"/>
                  </a:cubicBezTo>
                  <a:cubicBezTo>
                    <a:pt x="2359" y="6420"/>
                    <a:pt x="2218" y="6408"/>
                    <a:pt x="2073" y="6382"/>
                  </a:cubicBezTo>
                  <a:cubicBezTo>
                    <a:pt x="1001" y="6192"/>
                    <a:pt x="1239" y="4906"/>
                    <a:pt x="1573" y="4192"/>
                  </a:cubicBezTo>
                  <a:cubicBezTo>
                    <a:pt x="1978" y="3453"/>
                    <a:pt x="2501" y="2810"/>
                    <a:pt x="3168" y="2310"/>
                  </a:cubicBezTo>
                  <a:cubicBezTo>
                    <a:pt x="4196" y="1488"/>
                    <a:pt x="5535" y="950"/>
                    <a:pt x="6831" y="950"/>
                  </a:cubicBezTo>
                  <a:close/>
                  <a:moveTo>
                    <a:pt x="6683" y="0"/>
                  </a:moveTo>
                  <a:cubicBezTo>
                    <a:pt x="5141" y="0"/>
                    <a:pt x="3707" y="719"/>
                    <a:pt x="2501" y="1667"/>
                  </a:cubicBezTo>
                  <a:cubicBezTo>
                    <a:pt x="1239" y="2763"/>
                    <a:pt x="1" y="4311"/>
                    <a:pt x="477" y="6073"/>
                  </a:cubicBezTo>
                  <a:cubicBezTo>
                    <a:pt x="746" y="7042"/>
                    <a:pt x="1630" y="7348"/>
                    <a:pt x="2547" y="7348"/>
                  </a:cubicBezTo>
                  <a:cubicBezTo>
                    <a:pt x="3094" y="7348"/>
                    <a:pt x="3652" y="7239"/>
                    <a:pt x="4097" y="7097"/>
                  </a:cubicBezTo>
                  <a:cubicBezTo>
                    <a:pt x="4430" y="6978"/>
                    <a:pt x="4764" y="6787"/>
                    <a:pt x="5121" y="6668"/>
                  </a:cubicBezTo>
                  <a:cubicBezTo>
                    <a:pt x="5245" y="6622"/>
                    <a:pt x="5348" y="6601"/>
                    <a:pt x="5434" y="6601"/>
                  </a:cubicBezTo>
                  <a:cubicBezTo>
                    <a:pt x="5881" y="6601"/>
                    <a:pt x="5872" y="7154"/>
                    <a:pt x="5812" y="7573"/>
                  </a:cubicBezTo>
                  <a:cubicBezTo>
                    <a:pt x="5716" y="8121"/>
                    <a:pt x="5740" y="8764"/>
                    <a:pt x="6264" y="9097"/>
                  </a:cubicBezTo>
                  <a:cubicBezTo>
                    <a:pt x="6688" y="9392"/>
                    <a:pt x="7176" y="9523"/>
                    <a:pt x="7669" y="9523"/>
                  </a:cubicBezTo>
                  <a:cubicBezTo>
                    <a:pt x="8450" y="9523"/>
                    <a:pt x="9243" y="9194"/>
                    <a:pt x="9813" y="8669"/>
                  </a:cubicBezTo>
                  <a:cubicBezTo>
                    <a:pt x="10741" y="7811"/>
                    <a:pt x="11075" y="6430"/>
                    <a:pt x="11194" y="5216"/>
                  </a:cubicBezTo>
                  <a:cubicBezTo>
                    <a:pt x="11313" y="4144"/>
                    <a:pt x="11241" y="2620"/>
                    <a:pt x="10551" y="1715"/>
                  </a:cubicBezTo>
                  <a:cubicBezTo>
                    <a:pt x="9836" y="810"/>
                    <a:pt x="8693" y="310"/>
                    <a:pt x="7645" y="95"/>
                  </a:cubicBezTo>
                  <a:cubicBezTo>
                    <a:pt x="7321" y="30"/>
                    <a:pt x="6999" y="0"/>
                    <a:pt x="66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8" name="Google Shape;1538;p110"/>
          <p:cNvSpPr/>
          <p:nvPr/>
        </p:nvSpPr>
        <p:spPr>
          <a:xfrm>
            <a:off x="7139315" y="2158569"/>
            <a:ext cx="277416" cy="277386"/>
          </a:xfrm>
          <a:custGeom>
            <a:rect b="b" l="l" r="r" t="t"/>
            <a:pathLst>
              <a:path extrusionOk="0" h="9217" w="9218">
                <a:moveTo>
                  <a:pt x="3573" y="929"/>
                </a:moveTo>
                <a:lnTo>
                  <a:pt x="5621" y="977"/>
                </a:lnTo>
                <a:lnTo>
                  <a:pt x="5621" y="3120"/>
                </a:lnTo>
                <a:cubicBezTo>
                  <a:pt x="5621" y="3382"/>
                  <a:pt x="5836" y="3573"/>
                  <a:pt x="6074" y="3573"/>
                </a:cubicBezTo>
                <a:lnTo>
                  <a:pt x="8288" y="3573"/>
                </a:lnTo>
                <a:lnTo>
                  <a:pt x="8265" y="5621"/>
                </a:lnTo>
                <a:lnTo>
                  <a:pt x="6074" y="5621"/>
                </a:lnTo>
                <a:cubicBezTo>
                  <a:pt x="5836" y="5621"/>
                  <a:pt x="5621" y="5835"/>
                  <a:pt x="5621" y="6097"/>
                </a:cubicBezTo>
                <a:lnTo>
                  <a:pt x="5621" y="8312"/>
                </a:lnTo>
                <a:lnTo>
                  <a:pt x="3573" y="8264"/>
                </a:lnTo>
                <a:lnTo>
                  <a:pt x="3573" y="6097"/>
                </a:lnTo>
                <a:cubicBezTo>
                  <a:pt x="3573" y="5835"/>
                  <a:pt x="3383" y="5621"/>
                  <a:pt x="3121" y="5621"/>
                </a:cubicBezTo>
                <a:lnTo>
                  <a:pt x="906" y="5621"/>
                </a:lnTo>
                <a:cubicBezTo>
                  <a:pt x="906" y="4930"/>
                  <a:pt x="930" y="4263"/>
                  <a:pt x="954" y="3573"/>
                </a:cubicBezTo>
                <a:lnTo>
                  <a:pt x="3121" y="3573"/>
                </a:lnTo>
                <a:cubicBezTo>
                  <a:pt x="3383" y="3573"/>
                  <a:pt x="3573" y="3382"/>
                  <a:pt x="3573" y="3120"/>
                </a:cubicBezTo>
                <a:lnTo>
                  <a:pt x="3573" y="929"/>
                </a:lnTo>
                <a:close/>
                <a:moveTo>
                  <a:pt x="3121" y="0"/>
                </a:moveTo>
                <a:cubicBezTo>
                  <a:pt x="2859" y="0"/>
                  <a:pt x="2644" y="191"/>
                  <a:pt x="2644" y="453"/>
                </a:cubicBezTo>
                <a:lnTo>
                  <a:pt x="2644" y="2668"/>
                </a:lnTo>
                <a:lnTo>
                  <a:pt x="501" y="2668"/>
                </a:lnTo>
                <a:cubicBezTo>
                  <a:pt x="263" y="2668"/>
                  <a:pt x="49" y="2882"/>
                  <a:pt x="49" y="3120"/>
                </a:cubicBezTo>
                <a:cubicBezTo>
                  <a:pt x="25" y="4120"/>
                  <a:pt x="1" y="5097"/>
                  <a:pt x="1" y="6073"/>
                </a:cubicBezTo>
                <a:cubicBezTo>
                  <a:pt x="1" y="6335"/>
                  <a:pt x="191" y="6549"/>
                  <a:pt x="453" y="6549"/>
                </a:cubicBezTo>
                <a:lnTo>
                  <a:pt x="2668" y="6549"/>
                </a:lnTo>
                <a:lnTo>
                  <a:pt x="2668" y="8693"/>
                </a:lnTo>
                <a:cubicBezTo>
                  <a:pt x="2668" y="8931"/>
                  <a:pt x="2859" y="9145"/>
                  <a:pt x="3121" y="9145"/>
                </a:cubicBezTo>
                <a:lnTo>
                  <a:pt x="6074" y="9217"/>
                </a:lnTo>
                <a:cubicBezTo>
                  <a:pt x="6336" y="9217"/>
                  <a:pt x="6526" y="9002"/>
                  <a:pt x="6526" y="8740"/>
                </a:cubicBezTo>
                <a:lnTo>
                  <a:pt x="6526" y="6549"/>
                </a:lnTo>
                <a:lnTo>
                  <a:pt x="8669" y="6549"/>
                </a:lnTo>
                <a:cubicBezTo>
                  <a:pt x="8931" y="6526"/>
                  <a:pt x="9146" y="6335"/>
                  <a:pt x="9146" y="6073"/>
                </a:cubicBezTo>
                <a:cubicBezTo>
                  <a:pt x="9170" y="5097"/>
                  <a:pt x="9170" y="4097"/>
                  <a:pt x="9193" y="3120"/>
                </a:cubicBezTo>
                <a:cubicBezTo>
                  <a:pt x="9217" y="2977"/>
                  <a:pt x="9146" y="2858"/>
                  <a:pt x="9027" y="2763"/>
                </a:cubicBezTo>
                <a:cubicBezTo>
                  <a:pt x="8955" y="2691"/>
                  <a:pt x="8836" y="2668"/>
                  <a:pt x="8741" y="2668"/>
                </a:cubicBezTo>
                <a:lnTo>
                  <a:pt x="6526" y="2668"/>
                </a:lnTo>
                <a:lnTo>
                  <a:pt x="6526" y="524"/>
                </a:lnTo>
                <a:cubicBezTo>
                  <a:pt x="6526" y="262"/>
                  <a:pt x="6312" y="72"/>
                  <a:pt x="6050" y="72"/>
                </a:cubicBezTo>
                <a:lnTo>
                  <a:pt x="31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10"/>
          <p:cNvSpPr/>
          <p:nvPr/>
        </p:nvSpPr>
        <p:spPr>
          <a:xfrm>
            <a:off x="6461534" y="2181140"/>
            <a:ext cx="263602" cy="280997"/>
          </a:xfrm>
          <a:custGeom>
            <a:rect b="b" l="l" r="r" t="t"/>
            <a:pathLst>
              <a:path extrusionOk="0" h="9337" w="8759">
                <a:moveTo>
                  <a:pt x="4924" y="2013"/>
                </a:moveTo>
                <a:cubicBezTo>
                  <a:pt x="8163" y="2108"/>
                  <a:pt x="8687" y="6704"/>
                  <a:pt x="5972" y="8133"/>
                </a:cubicBezTo>
                <a:cubicBezTo>
                  <a:pt x="5576" y="8337"/>
                  <a:pt x="5117" y="8417"/>
                  <a:pt x="4648" y="8417"/>
                </a:cubicBezTo>
                <a:cubicBezTo>
                  <a:pt x="4130" y="8417"/>
                  <a:pt x="3601" y="8319"/>
                  <a:pt x="3138" y="8181"/>
                </a:cubicBezTo>
                <a:cubicBezTo>
                  <a:pt x="1757" y="7800"/>
                  <a:pt x="1161" y="6561"/>
                  <a:pt x="1090" y="5204"/>
                </a:cubicBezTo>
                <a:cubicBezTo>
                  <a:pt x="995" y="3466"/>
                  <a:pt x="2424" y="2323"/>
                  <a:pt x="3995" y="2061"/>
                </a:cubicBezTo>
                <a:lnTo>
                  <a:pt x="3995" y="4775"/>
                </a:lnTo>
                <a:cubicBezTo>
                  <a:pt x="3995" y="5085"/>
                  <a:pt x="4227" y="5240"/>
                  <a:pt x="4460" y="5240"/>
                </a:cubicBezTo>
                <a:cubicBezTo>
                  <a:pt x="4692" y="5240"/>
                  <a:pt x="4924" y="5085"/>
                  <a:pt x="4924" y="4775"/>
                </a:cubicBezTo>
                <a:lnTo>
                  <a:pt x="4924" y="2013"/>
                </a:lnTo>
                <a:close/>
                <a:moveTo>
                  <a:pt x="4451" y="1"/>
                </a:moveTo>
                <a:cubicBezTo>
                  <a:pt x="4222" y="1"/>
                  <a:pt x="3995" y="155"/>
                  <a:pt x="3995" y="465"/>
                </a:cubicBezTo>
                <a:lnTo>
                  <a:pt x="3995" y="1132"/>
                </a:lnTo>
                <a:cubicBezTo>
                  <a:pt x="1995" y="1370"/>
                  <a:pt x="304" y="2823"/>
                  <a:pt x="185" y="4990"/>
                </a:cubicBezTo>
                <a:cubicBezTo>
                  <a:pt x="0" y="7659"/>
                  <a:pt x="2169" y="9336"/>
                  <a:pt x="4572" y="9336"/>
                </a:cubicBezTo>
                <a:cubicBezTo>
                  <a:pt x="4956" y="9336"/>
                  <a:pt x="5346" y="9294"/>
                  <a:pt x="5734" y="9205"/>
                </a:cubicBezTo>
                <a:cubicBezTo>
                  <a:pt x="7734" y="8729"/>
                  <a:pt x="8758" y="6561"/>
                  <a:pt x="8615" y="4680"/>
                </a:cubicBezTo>
                <a:cubicBezTo>
                  <a:pt x="8568" y="2671"/>
                  <a:pt x="6949" y="1084"/>
                  <a:pt x="4968" y="1084"/>
                </a:cubicBezTo>
                <a:cubicBezTo>
                  <a:pt x="4954" y="1084"/>
                  <a:pt x="4939" y="1084"/>
                  <a:pt x="4924" y="1084"/>
                </a:cubicBezTo>
                <a:lnTo>
                  <a:pt x="4924" y="465"/>
                </a:lnTo>
                <a:cubicBezTo>
                  <a:pt x="4912" y="155"/>
                  <a:pt x="4680" y="1"/>
                  <a:pt x="4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0" name="Google Shape;1540;p110"/>
          <p:cNvGrpSpPr/>
          <p:nvPr/>
        </p:nvGrpSpPr>
        <p:grpSpPr>
          <a:xfrm>
            <a:off x="5734069" y="2172059"/>
            <a:ext cx="322558" cy="306096"/>
            <a:chOff x="4536025" y="2809375"/>
            <a:chExt cx="267950" cy="254275"/>
          </a:xfrm>
        </p:grpSpPr>
        <p:sp>
          <p:nvSpPr>
            <p:cNvPr id="1541" name="Google Shape;1541;p110"/>
            <p:cNvSpPr/>
            <p:nvPr/>
          </p:nvSpPr>
          <p:spPr>
            <a:xfrm>
              <a:off x="4593300" y="2809375"/>
              <a:ext cx="171375" cy="93075"/>
            </a:xfrm>
            <a:custGeom>
              <a:rect b="b" l="l" r="r" t="t"/>
              <a:pathLst>
                <a:path extrusionOk="0" h="3723" w="6855">
                  <a:moveTo>
                    <a:pt x="5783" y="2389"/>
                  </a:moveTo>
                  <a:cubicBezTo>
                    <a:pt x="5831" y="2508"/>
                    <a:pt x="5854" y="2628"/>
                    <a:pt x="5854" y="2747"/>
                  </a:cubicBezTo>
                  <a:lnTo>
                    <a:pt x="5497" y="2723"/>
                  </a:lnTo>
                  <a:cubicBezTo>
                    <a:pt x="5592" y="2628"/>
                    <a:pt x="5688" y="2508"/>
                    <a:pt x="5783" y="2389"/>
                  </a:cubicBezTo>
                  <a:close/>
                  <a:moveTo>
                    <a:pt x="2880" y="1"/>
                  </a:moveTo>
                  <a:cubicBezTo>
                    <a:pt x="2805" y="1"/>
                    <a:pt x="2733" y="11"/>
                    <a:pt x="2663" y="32"/>
                  </a:cubicBezTo>
                  <a:cubicBezTo>
                    <a:pt x="1615" y="389"/>
                    <a:pt x="806" y="1818"/>
                    <a:pt x="234" y="2699"/>
                  </a:cubicBezTo>
                  <a:cubicBezTo>
                    <a:pt x="1" y="3049"/>
                    <a:pt x="327" y="3387"/>
                    <a:pt x="651" y="3387"/>
                  </a:cubicBezTo>
                  <a:cubicBezTo>
                    <a:pt x="789" y="3387"/>
                    <a:pt x="927" y="3325"/>
                    <a:pt x="1020" y="3175"/>
                  </a:cubicBezTo>
                  <a:cubicBezTo>
                    <a:pt x="1496" y="2413"/>
                    <a:pt x="2044" y="1699"/>
                    <a:pt x="2663" y="1080"/>
                  </a:cubicBezTo>
                  <a:cubicBezTo>
                    <a:pt x="2714" y="1035"/>
                    <a:pt x="2776" y="1015"/>
                    <a:pt x="2848" y="1015"/>
                  </a:cubicBezTo>
                  <a:cubicBezTo>
                    <a:pt x="3314" y="1015"/>
                    <a:pt x="4165" y="1864"/>
                    <a:pt x="4640" y="2318"/>
                  </a:cubicBezTo>
                  <a:cubicBezTo>
                    <a:pt x="4497" y="2485"/>
                    <a:pt x="4330" y="2628"/>
                    <a:pt x="4163" y="2794"/>
                  </a:cubicBezTo>
                  <a:cubicBezTo>
                    <a:pt x="3830" y="3080"/>
                    <a:pt x="4116" y="3532"/>
                    <a:pt x="4497" y="3580"/>
                  </a:cubicBezTo>
                  <a:cubicBezTo>
                    <a:pt x="5116" y="3628"/>
                    <a:pt x="5735" y="3675"/>
                    <a:pt x="6354" y="3723"/>
                  </a:cubicBezTo>
                  <a:cubicBezTo>
                    <a:pt x="6593" y="3723"/>
                    <a:pt x="6807" y="3509"/>
                    <a:pt x="6807" y="3247"/>
                  </a:cubicBezTo>
                  <a:cubicBezTo>
                    <a:pt x="6855" y="2556"/>
                    <a:pt x="6664" y="1865"/>
                    <a:pt x="6283" y="1294"/>
                  </a:cubicBezTo>
                  <a:cubicBezTo>
                    <a:pt x="6235" y="1246"/>
                    <a:pt x="6188" y="1199"/>
                    <a:pt x="6116" y="1151"/>
                  </a:cubicBezTo>
                  <a:cubicBezTo>
                    <a:pt x="6045" y="1079"/>
                    <a:pt x="5955" y="1047"/>
                    <a:pt x="5867" y="1047"/>
                  </a:cubicBezTo>
                  <a:cubicBezTo>
                    <a:pt x="5751" y="1047"/>
                    <a:pt x="5636" y="1104"/>
                    <a:pt x="5569" y="1199"/>
                  </a:cubicBezTo>
                  <a:lnTo>
                    <a:pt x="5235" y="1604"/>
                  </a:lnTo>
                  <a:cubicBezTo>
                    <a:pt x="4628" y="1039"/>
                    <a:pt x="3644" y="1"/>
                    <a:pt x="28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10"/>
            <p:cNvSpPr/>
            <p:nvPr/>
          </p:nvSpPr>
          <p:spPr>
            <a:xfrm>
              <a:off x="4536025" y="2912700"/>
              <a:ext cx="128025" cy="128525"/>
            </a:xfrm>
            <a:custGeom>
              <a:rect b="b" l="l" r="r" t="t"/>
              <a:pathLst>
                <a:path extrusionOk="0" h="5141" w="5121">
                  <a:moveTo>
                    <a:pt x="1596" y="1090"/>
                  </a:moveTo>
                  <a:cubicBezTo>
                    <a:pt x="1644" y="1209"/>
                    <a:pt x="1692" y="1328"/>
                    <a:pt x="1715" y="1448"/>
                  </a:cubicBezTo>
                  <a:cubicBezTo>
                    <a:pt x="1573" y="1376"/>
                    <a:pt x="1430" y="1352"/>
                    <a:pt x="1287" y="1305"/>
                  </a:cubicBezTo>
                  <a:cubicBezTo>
                    <a:pt x="1382" y="1209"/>
                    <a:pt x="1501" y="1138"/>
                    <a:pt x="1596" y="1090"/>
                  </a:cubicBezTo>
                  <a:close/>
                  <a:moveTo>
                    <a:pt x="1898" y="0"/>
                  </a:moveTo>
                  <a:cubicBezTo>
                    <a:pt x="1854" y="0"/>
                    <a:pt x="1809" y="6"/>
                    <a:pt x="1763" y="19"/>
                  </a:cubicBezTo>
                  <a:cubicBezTo>
                    <a:pt x="1096" y="304"/>
                    <a:pt x="453" y="638"/>
                    <a:pt x="72" y="1305"/>
                  </a:cubicBezTo>
                  <a:cubicBezTo>
                    <a:pt x="1" y="1448"/>
                    <a:pt x="1" y="1614"/>
                    <a:pt x="72" y="1733"/>
                  </a:cubicBezTo>
                  <a:cubicBezTo>
                    <a:pt x="144" y="1852"/>
                    <a:pt x="239" y="1948"/>
                    <a:pt x="382" y="1971"/>
                  </a:cubicBezTo>
                  <a:lnTo>
                    <a:pt x="810" y="2114"/>
                  </a:lnTo>
                  <a:cubicBezTo>
                    <a:pt x="549" y="3043"/>
                    <a:pt x="72" y="4162"/>
                    <a:pt x="1025" y="4829"/>
                  </a:cubicBezTo>
                  <a:cubicBezTo>
                    <a:pt x="1430" y="5091"/>
                    <a:pt x="2096" y="5091"/>
                    <a:pt x="2573" y="5115"/>
                  </a:cubicBezTo>
                  <a:cubicBezTo>
                    <a:pt x="2810" y="5133"/>
                    <a:pt x="3048" y="5137"/>
                    <a:pt x="3286" y="5137"/>
                  </a:cubicBezTo>
                  <a:cubicBezTo>
                    <a:pt x="3548" y="5137"/>
                    <a:pt x="3810" y="5132"/>
                    <a:pt x="4076" y="5132"/>
                  </a:cubicBezTo>
                  <a:cubicBezTo>
                    <a:pt x="4225" y="5132"/>
                    <a:pt x="4374" y="5133"/>
                    <a:pt x="4526" y="5139"/>
                  </a:cubicBezTo>
                  <a:cubicBezTo>
                    <a:pt x="4540" y="5140"/>
                    <a:pt x="4555" y="5141"/>
                    <a:pt x="4569" y="5141"/>
                  </a:cubicBezTo>
                  <a:cubicBezTo>
                    <a:pt x="5121" y="5141"/>
                    <a:pt x="5106" y="4257"/>
                    <a:pt x="4526" y="4234"/>
                  </a:cubicBezTo>
                  <a:cubicBezTo>
                    <a:pt x="3692" y="4186"/>
                    <a:pt x="2882" y="4234"/>
                    <a:pt x="2049" y="4162"/>
                  </a:cubicBezTo>
                  <a:cubicBezTo>
                    <a:pt x="1525" y="4115"/>
                    <a:pt x="1311" y="3972"/>
                    <a:pt x="1406" y="3424"/>
                  </a:cubicBezTo>
                  <a:cubicBezTo>
                    <a:pt x="1477" y="3091"/>
                    <a:pt x="1596" y="2757"/>
                    <a:pt x="1715" y="2424"/>
                  </a:cubicBezTo>
                  <a:cubicBezTo>
                    <a:pt x="1882" y="2495"/>
                    <a:pt x="2073" y="2567"/>
                    <a:pt x="2239" y="2638"/>
                  </a:cubicBezTo>
                  <a:cubicBezTo>
                    <a:pt x="2309" y="2673"/>
                    <a:pt x="2384" y="2689"/>
                    <a:pt x="2459" y="2689"/>
                  </a:cubicBezTo>
                  <a:cubicBezTo>
                    <a:pt x="2744" y="2689"/>
                    <a:pt x="3019" y="2454"/>
                    <a:pt x="2906" y="2114"/>
                  </a:cubicBezTo>
                  <a:cubicBezTo>
                    <a:pt x="2716" y="1519"/>
                    <a:pt x="2525" y="924"/>
                    <a:pt x="2335" y="328"/>
                  </a:cubicBezTo>
                  <a:cubicBezTo>
                    <a:pt x="2276" y="132"/>
                    <a:pt x="2103" y="0"/>
                    <a:pt x="18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10"/>
            <p:cNvSpPr/>
            <p:nvPr/>
          </p:nvSpPr>
          <p:spPr>
            <a:xfrm>
              <a:off x="4675950" y="2919025"/>
              <a:ext cx="128025" cy="144625"/>
            </a:xfrm>
            <a:custGeom>
              <a:rect b="b" l="l" r="r" t="t"/>
              <a:pathLst>
                <a:path extrusionOk="0" h="5785" w="5121">
                  <a:moveTo>
                    <a:pt x="1524" y="4124"/>
                  </a:moveTo>
                  <a:cubicBezTo>
                    <a:pt x="1524" y="4267"/>
                    <a:pt x="1500" y="4433"/>
                    <a:pt x="1500" y="4576"/>
                  </a:cubicBezTo>
                  <a:cubicBezTo>
                    <a:pt x="1405" y="4505"/>
                    <a:pt x="1310" y="4409"/>
                    <a:pt x="1215" y="4314"/>
                  </a:cubicBezTo>
                  <a:lnTo>
                    <a:pt x="1524" y="4124"/>
                  </a:lnTo>
                  <a:close/>
                  <a:moveTo>
                    <a:pt x="3794" y="1"/>
                  </a:moveTo>
                  <a:cubicBezTo>
                    <a:pt x="3517" y="1"/>
                    <a:pt x="3215" y="239"/>
                    <a:pt x="3287" y="599"/>
                  </a:cubicBezTo>
                  <a:cubicBezTo>
                    <a:pt x="3453" y="1433"/>
                    <a:pt x="3739" y="2219"/>
                    <a:pt x="3858" y="3076"/>
                  </a:cubicBezTo>
                  <a:cubicBezTo>
                    <a:pt x="3930" y="3624"/>
                    <a:pt x="3739" y="3766"/>
                    <a:pt x="3191" y="3790"/>
                  </a:cubicBezTo>
                  <a:cubicBezTo>
                    <a:pt x="3112" y="3798"/>
                    <a:pt x="3033" y="3801"/>
                    <a:pt x="2953" y="3801"/>
                  </a:cubicBezTo>
                  <a:cubicBezTo>
                    <a:pt x="2794" y="3801"/>
                    <a:pt x="2636" y="3790"/>
                    <a:pt x="2477" y="3790"/>
                  </a:cubicBezTo>
                  <a:cubicBezTo>
                    <a:pt x="2501" y="3624"/>
                    <a:pt x="2525" y="3481"/>
                    <a:pt x="2548" y="3338"/>
                  </a:cubicBezTo>
                  <a:cubicBezTo>
                    <a:pt x="2623" y="3020"/>
                    <a:pt x="2390" y="2747"/>
                    <a:pt x="2114" y="2747"/>
                  </a:cubicBezTo>
                  <a:cubicBezTo>
                    <a:pt x="2038" y="2747"/>
                    <a:pt x="1959" y="2768"/>
                    <a:pt x="1882" y="2814"/>
                  </a:cubicBezTo>
                  <a:cubicBezTo>
                    <a:pt x="1358" y="3147"/>
                    <a:pt x="834" y="3481"/>
                    <a:pt x="310" y="3814"/>
                  </a:cubicBezTo>
                  <a:cubicBezTo>
                    <a:pt x="72" y="3933"/>
                    <a:pt x="0" y="4219"/>
                    <a:pt x="143" y="4433"/>
                  </a:cubicBezTo>
                  <a:cubicBezTo>
                    <a:pt x="596" y="5029"/>
                    <a:pt x="1072" y="5553"/>
                    <a:pt x="1810" y="5767"/>
                  </a:cubicBezTo>
                  <a:cubicBezTo>
                    <a:pt x="1852" y="5779"/>
                    <a:pt x="1895" y="5785"/>
                    <a:pt x="1938" y="5785"/>
                  </a:cubicBezTo>
                  <a:cubicBezTo>
                    <a:pt x="2066" y="5785"/>
                    <a:pt x="2191" y="5731"/>
                    <a:pt x="2263" y="5624"/>
                  </a:cubicBezTo>
                  <a:cubicBezTo>
                    <a:pt x="2334" y="5529"/>
                    <a:pt x="2382" y="5433"/>
                    <a:pt x="2405" y="5314"/>
                  </a:cubicBezTo>
                  <a:lnTo>
                    <a:pt x="2405" y="4719"/>
                  </a:lnTo>
                  <a:cubicBezTo>
                    <a:pt x="2634" y="4732"/>
                    <a:pt x="2882" y="4748"/>
                    <a:pt x="3129" y="4748"/>
                  </a:cubicBezTo>
                  <a:cubicBezTo>
                    <a:pt x="3805" y="4748"/>
                    <a:pt x="4471" y="4627"/>
                    <a:pt x="4715" y="3981"/>
                  </a:cubicBezTo>
                  <a:cubicBezTo>
                    <a:pt x="5120" y="2862"/>
                    <a:pt x="4406" y="1409"/>
                    <a:pt x="4192" y="337"/>
                  </a:cubicBezTo>
                  <a:cubicBezTo>
                    <a:pt x="4145" y="102"/>
                    <a:pt x="3975" y="1"/>
                    <a:pt x="37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4" name="Google Shape;1544;p110"/>
          <p:cNvSpPr/>
          <p:nvPr/>
        </p:nvSpPr>
        <p:spPr>
          <a:xfrm>
            <a:off x="4342845" y="2658914"/>
            <a:ext cx="308925" cy="325267"/>
          </a:xfrm>
          <a:custGeom>
            <a:rect b="b" l="l" r="r" t="t"/>
            <a:pathLst>
              <a:path extrusionOk="0" h="10808" w="10265">
                <a:moveTo>
                  <a:pt x="5097" y="1259"/>
                </a:moveTo>
                <a:lnTo>
                  <a:pt x="5097" y="1259"/>
                </a:lnTo>
                <a:cubicBezTo>
                  <a:pt x="5073" y="1616"/>
                  <a:pt x="5050" y="1950"/>
                  <a:pt x="5026" y="2307"/>
                </a:cubicBezTo>
                <a:cubicBezTo>
                  <a:pt x="4788" y="2093"/>
                  <a:pt x="4573" y="1878"/>
                  <a:pt x="4383" y="1640"/>
                </a:cubicBezTo>
                <a:cubicBezTo>
                  <a:pt x="4597" y="1497"/>
                  <a:pt x="4859" y="1378"/>
                  <a:pt x="5097" y="1259"/>
                </a:cubicBezTo>
                <a:close/>
                <a:moveTo>
                  <a:pt x="5615" y="1"/>
                </a:moveTo>
                <a:cubicBezTo>
                  <a:pt x="5538" y="1"/>
                  <a:pt x="5458" y="22"/>
                  <a:pt x="5383" y="68"/>
                </a:cubicBezTo>
                <a:cubicBezTo>
                  <a:pt x="4740" y="497"/>
                  <a:pt x="4002" y="711"/>
                  <a:pt x="3383" y="1211"/>
                </a:cubicBezTo>
                <a:cubicBezTo>
                  <a:pt x="3240" y="1354"/>
                  <a:pt x="3216" y="1592"/>
                  <a:pt x="3311" y="1759"/>
                </a:cubicBezTo>
                <a:cubicBezTo>
                  <a:pt x="3764" y="2426"/>
                  <a:pt x="4359" y="2998"/>
                  <a:pt x="5026" y="3450"/>
                </a:cubicBezTo>
                <a:cubicBezTo>
                  <a:pt x="5073" y="3498"/>
                  <a:pt x="5145" y="3545"/>
                  <a:pt x="5216" y="3569"/>
                </a:cubicBezTo>
                <a:cubicBezTo>
                  <a:pt x="5279" y="3598"/>
                  <a:pt x="5344" y="3611"/>
                  <a:pt x="5406" y="3611"/>
                </a:cubicBezTo>
                <a:cubicBezTo>
                  <a:pt x="5603" y="3611"/>
                  <a:pt x="5781" y="3477"/>
                  <a:pt x="5835" y="3259"/>
                </a:cubicBezTo>
                <a:cubicBezTo>
                  <a:pt x="5835" y="3236"/>
                  <a:pt x="5859" y="3188"/>
                  <a:pt x="5859" y="3140"/>
                </a:cubicBezTo>
                <a:cubicBezTo>
                  <a:pt x="5907" y="2831"/>
                  <a:pt x="5931" y="2545"/>
                  <a:pt x="5954" y="2235"/>
                </a:cubicBezTo>
                <a:cubicBezTo>
                  <a:pt x="8693" y="2474"/>
                  <a:pt x="9765" y="5498"/>
                  <a:pt x="8622" y="7903"/>
                </a:cubicBezTo>
                <a:cubicBezTo>
                  <a:pt x="7955" y="9261"/>
                  <a:pt x="6693" y="9880"/>
                  <a:pt x="5216" y="9880"/>
                </a:cubicBezTo>
                <a:cubicBezTo>
                  <a:pt x="2573" y="9880"/>
                  <a:pt x="930" y="8046"/>
                  <a:pt x="1192" y="5379"/>
                </a:cubicBezTo>
                <a:cubicBezTo>
                  <a:pt x="1215" y="5081"/>
                  <a:pt x="995" y="4932"/>
                  <a:pt x="763" y="4932"/>
                </a:cubicBezTo>
                <a:cubicBezTo>
                  <a:pt x="531" y="4932"/>
                  <a:pt x="287" y="5081"/>
                  <a:pt x="263" y="5379"/>
                </a:cubicBezTo>
                <a:cubicBezTo>
                  <a:pt x="1" y="8165"/>
                  <a:pt x="1596" y="10356"/>
                  <a:pt x="4359" y="10737"/>
                </a:cubicBezTo>
                <a:cubicBezTo>
                  <a:pt x="4677" y="10784"/>
                  <a:pt x="4990" y="10808"/>
                  <a:pt x="5297" y="10808"/>
                </a:cubicBezTo>
                <a:cubicBezTo>
                  <a:pt x="6869" y="10808"/>
                  <a:pt x="8256" y="10180"/>
                  <a:pt x="9193" y="8784"/>
                </a:cubicBezTo>
                <a:cubicBezTo>
                  <a:pt x="10074" y="7332"/>
                  <a:pt x="10265" y="5546"/>
                  <a:pt x="9670" y="3950"/>
                </a:cubicBezTo>
                <a:cubicBezTo>
                  <a:pt x="9074" y="2426"/>
                  <a:pt x="7645" y="1402"/>
                  <a:pt x="6026" y="1331"/>
                </a:cubicBezTo>
                <a:cubicBezTo>
                  <a:pt x="6050" y="1045"/>
                  <a:pt x="6050" y="759"/>
                  <a:pt x="6074" y="473"/>
                </a:cubicBezTo>
                <a:cubicBezTo>
                  <a:pt x="6074" y="203"/>
                  <a:pt x="5856" y="1"/>
                  <a:pt x="5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10"/>
          <p:cNvSpPr/>
          <p:nvPr/>
        </p:nvSpPr>
        <p:spPr>
          <a:xfrm>
            <a:off x="5027999" y="2158659"/>
            <a:ext cx="331135" cy="322739"/>
          </a:xfrm>
          <a:custGeom>
            <a:rect b="b" l="l" r="r" t="t"/>
            <a:pathLst>
              <a:path extrusionOk="0" h="10724" w="11003">
                <a:moveTo>
                  <a:pt x="6346" y="925"/>
                </a:moveTo>
                <a:cubicBezTo>
                  <a:pt x="6582" y="925"/>
                  <a:pt x="6780" y="1160"/>
                  <a:pt x="6835" y="1545"/>
                </a:cubicBezTo>
                <a:cubicBezTo>
                  <a:pt x="6859" y="1998"/>
                  <a:pt x="6835" y="2474"/>
                  <a:pt x="6764" y="2927"/>
                </a:cubicBezTo>
                <a:cubicBezTo>
                  <a:pt x="6764" y="3022"/>
                  <a:pt x="6764" y="3117"/>
                  <a:pt x="6811" y="3212"/>
                </a:cubicBezTo>
                <a:cubicBezTo>
                  <a:pt x="6478" y="3331"/>
                  <a:pt x="6192" y="3451"/>
                  <a:pt x="5930" y="3570"/>
                </a:cubicBezTo>
                <a:cubicBezTo>
                  <a:pt x="5692" y="3689"/>
                  <a:pt x="5454" y="3832"/>
                  <a:pt x="5216" y="3974"/>
                </a:cubicBezTo>
                <a:cubicBezTo>
                  <a:pt x="5216" y="3070"/>
                  <a:pt x="5335" y="2093"/>
                  <a:pt x="5811" y="1331"/>
                </a:cubicBezTo>
                <a:cubicBezTo>
                  <a:pt x="5982" y="1050"/>
                  <a:pt x="6174" y="925"/>
                  <a:pt x="6346" y="925"/>
                </a:cubicBezTo>
                <a:close/>
                <a:moveTo>
                  <a:pt x="8869" y="3674"/>
                </a:moveTo>
                <a:cubicBezTo>
                  <a:pt x="9440" y="3674"/>
                  <a:pt x="9908" y="3876"/>
                  <a:pt x="9884" y="4546"/>
                </a:cubicBezTo>
                <a:cubicBezTo>
                  <a:pt x="9860" y="5618"/>
                  <a:pt x="8931" y="6308"/>
                  <a:pt x="8026" y="6785"/>
                </a:cubicBezTo>
                <a:cubicBezTo>
                  <a:pt x="8026" y="6356"/>
                  <a:pt x="8002" y="5951"/>
                  <a:pt x="7955" y="5546"/>
                </a:cubicBezTo>
                <a:cubicBezTo>
                  <a:pt x="7917" y="5309"/>
                  <a:pt x="7754" y="5208"/>
                  <a:pt x="7577" y="5208"/>
                </a:cubicBezTo>
                <a:cubicBezTo>
                  <a:pt x="7309" y="5208"/>
                  <a:pt x="7007" y="5440"/>
                  <a:pt x="7050" y="5784"/>
                </a:cubicBezTo>
                <a:cubicBezTo>
                  <a:pt x="7121" y="6451"/>
                  <a:pt x="7097" y="7118"/>
                  <a:pt x="6954" y="7785"/>
                </a:cubicBezTo>
                <a:cubicBezTo>
                  <a:pt x="6907" y="8213"/>
                  <a:pt x="6716" y="9738"/>
                  <a:pt x="6121" y="9785"/>
                </a:cubicBezTo>
                <a:cubicBezTo>
                  <a:pt x="6114" y="9786"/>
                  <a:pt x="6107" y="9786"/>
                  <a:pt x="6101" y="9786"/>
                </a:cubicBezTo>
                <a:cubicBezTo>
                  <a:pt x="5535" y="9786"/>
                  <a:pt x="5930" y="6780"/>
                  <a:pt x="5883" y="6356"/>
                </a:cubicBezTo>
                <a:cubicBezTo>
                  <a:pt x="5859" y="6058"/>
                  <a:pt x="5615" y="5909"/>
                  <a:pt x="5386" y="5909"/>
                </a:cubicBezTo>
                <a:cubicBezTo>
                  <a:pt x="5156" y="5909"/>
                  <a:pt x="4942" y="6058"/>
                  <a:pt x="4978" y="6356"/>
                </a:cubicBezTo>
                <a:cubicBezTo>
                  <a:pt x="4978" y="6832"/>
                  <a:pt x="4954" y="7285"/>
                  <a:pt x="4906" y="7737"/>
                </a:cubicBezTo>
                <a:cubicBezTo>
                  <a:pt x="4613" y="7787"/>
                  <a:pt x="4322" y="7822"/>
                  <a:pt x="4041" y="7822"/>
                </a:cubicBezTo>
                <a:cubicBezTo>
                  <a:pt x="3388" y="7822"/>
                  <a:pt x="2791" y="7632"/>
                  <a:pt x="2358" y="6999"/>
                </a:cubicBezTo>
                <a:cubicBezTo>
                  <a:pt x="2049" y="6570"/>
                  <a:pt x="1834" y="6118"/>
                  <a:pt x="1596" y="5689"/>
                </a:cubicBezTo>
                <a:lnTo>
                  <a:pt x="1596" y="5689"/>
                </a:lnTo>
                <a:cubicBezTo>
                  <a:pt x="2104" y="5816"/>
                  <a:pt x="2602" y="5985"/>
                  <a:pt x="3117" y="5985"/>
                </a:cubicBezTo>
                <a:cubicBezTo>
                  <a:pt x="3374" y="5985"/>
                  <a:pt x="3636" y="5943"/>
                  <a:pt x="3906" y="5832"/>
                </a:cubicBezTo>
                <a:cubicBezTo>
                  <a:pt x="5097" y="5356"/>
                  <a:pt x="6049" y="4451"/>
                  <a:pt x="7288" y="3998"/>
                </a:cubicBezTo>
                <a:cubicBezTo>
                  <a:pt x="7683" y="3859"/>
                  <a:pt x="8324" y="3674"/>
                  <a:pt x="8869" y="3674"/>
                </a:cubicBezTo>
                <a:close/>
                <a:moveTo>
                  <a:pt x="6461" y="1"/>
                </a:moveTo>
                <a:cubicBezTo>
                  <a:pt x="6377" y="1"/>
                  <a:pt x="6287" y="8"/>
                  <a:pt x="6192" y="21"/>
                </a:cubicBezTo>
                <a:cubicBezTo>
                  <a:pt x="4382" y="283"/>
                  <a:pt x="4239" y="3070"/>
                  <a:pt x="4311" y="4570"/>
                </a:cubicBezTo>
                <a:cubicBezTo>
                  <a:pt x="4025" y="4760"/>
                  <a:pt x="3716" y="4903"/>
                  <a:pt x="3406" y="5046"/>
                </a:cubicBezTo>
                <a:cubicBezTo>
                  <a:pt x="3279" y="5094"/>
                  <a:pt x="3140" y="5113"/>
                  <a:pt x="2992" y="5113"/>
                </a:cubicBezTo>
                <a:cubicBezTo>
                  <a:pt x="2251" y="5113"/>
                  <a:pt x="1295" y="4614"/>
                  <a:pt x="620" y="4594"/>
                </a:cubicBezTo>
                <a:cubicBezTo>
                  <a:pt x="215" y="4594"/>
                  <a:pt x="1" y="5094"/>
                  <a:pt x="286" y="5380"/>
                </a:cubicBezTo>
                <a:cubicBezTo>
                  <a:pt x="1096" y="6332"/>
                  <a:pt x="1382" y="7618"/>
                  <a:pt x="2406" y="8380"/>
                </a:cubicBezTo>
                <a:cubicBezTo>
                  <a:pt x="2823" y="8678"/>
                  <a:pt x="3351" y="8780"/>
                  <a:pt x="3898" y="8780"/>
                </a:cubicBezTo>
                <a:cubicBezTo>
                  <a:pt x="4226" y="8780"/>
                  <a:pt x="4561" y="8743"/>
                  <a:pt x="4882" y="8690"/>
                </a:cubicBezTo>
                <a:cubicBezTo>
                  <a:pt x="4882" y="9749"/>
                  <a:pt x="5075" y="10723"/>
                  <a:pt x="6085" y="10723"/>
                </a:cubicBezTo>
                <a:cubicBezTo>
                  <a:pt x="6142" y="10723"/>
                  <a:pt x="6201" y="10720"/>
                  <a:pt x="6264" y="10714"/>
                </a:cubicBezTo>
                <a:cubicBezTo>
                  <a:pt x="7335" y="10595"/>
                  <a:pt x="7812" y="9190"/>
                  <a:pt x="7955" y="7832"/>
                </a:cubicBezTo>
                <a:cubicBezTo>
                  <a:pt x="9121" y="7308"/>
                  <a:pt x="10193" y="6570"/>
                  <a:pt x="10693" y="5356"/>
                </a:cubicBezTo>
                <a:cubicBezTo>
                  <a:pt x="11003" y="4570"/>
                  <a:pt x="10836" y="3546"/>
                  <a:pt x="10122" y="3046"/>
                </a:cubicBezTo>
                <a:cubicBezTo>
                  <a:pt x="9777" y="2816"/>
                  <a:pt x="9357" y="2723"/>
                  <a:pt x="8905" y="2723"/>
                </a:cubicBezTo>
                <a:cubicBezTo>
                  <a:pt x="8515" y="2723"/>
                  <a:pt x="8101" y="2792"/>
                  <a:pt x="7693" y="2903"/>
                </a:cubicBezTo>
                <a:cubicBezTo>
                  <a:pt x="7827" y="1758"/>
                  <a:pt x="7835" y="1"/>
                  <a:pt x="64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10"/>
          <p:cNvSpPr/>
          <p:nvPr/>
        </p:nvSpPr>
        <p:spPr>
          <a:xfrm>
            <a:off x="4321358" y="2163775"/>
            <a:ext cx="333994" cy="316991"/>
          </a:xfrm>
          <a:custGeom>
            <a:rect b="b" l="l" r="r" t="t"/>
            <a:pathLst>
              <a:path extrusionOk="0" h="10533" w="11098">
                <a:moveTo>
                  <a:pt x="5930" y="1899"/>
                </a:moveTo>
                <a:cubicBezTo>
                  <a:pt x="7806" y="1899"/>
                  <a:pt x="8861" y="3294"/>
                  <a:pt x="9002" y="4852"/>
                </a:cubicBezTo>
                <a:lnTo>
                  <a:pt x="7835" y="4852"/>
                </a:lnTo>
                <a:cubicBezTo>
                  <a:pt x="7264" y="4900"/>
                  <a:pt x="7264" y="5710"/>
                  <a:pt x="7835" y="5757"/>
                </a:cubicBezTo>
                <a:lnTo>
                  <a:pt x="8978" y="5757"/>
                </a:lnTo>
                <a:cubicBezTo>
                  <a:pt x="8836" y="6900"/>
                  <a:pt x="8145" y="7877"/>
                  <a:pt x="7121" y="8401"/>
                </a:cubicBezTo>
                <a:cubicBezTo>
                  <a:pt x="6788" y="8567"/>
                  <a:pt x="6407" y="8663"/>
                  <a:pt x="6049" y="8686"/>
                </a:cubicBezTo>
                <a:cubicBezTo>
                  <a:pt x="6025" y="8329"/>
                  <a:pt x="6002" y="7972"/>
                  <a:pt x="5978" y="7615"/>
                </a:cubicBezTo>
                <a:cubicBezTo>
                  <a:pt x="5954" y="7317"/>
                  <a:pt x="5716" y="7168"/>
                  <a:pt x="5487" y="7168"/>
                </a:cubicBezTo>
                <a:cubicBezTo>
                  <a:pt x="5257" y="7168"/>
                  <a:pt x="5037" y="7317"/>
                  <a:pt x="5049" y="7615"/>
                </a:cubicBezTo>
                <a:cubicBezTo>
                  <a:pt x="5073" y="7948"/>
                  <a:pt x="5097" y="8305"/>
                  <a:pt x="5121" y="8639"/>
                </a:cubicBezTo>
                <a:cubicBezTo>
                  <a:pt x="4787" y="8591"/>
                  <a:pt x="4430" y="8520"/>
                  <a:pt x="4097" y="8424"/>
                </a:cubicBezTo>
                <a:cubicBezTo>
                  <a:pt x="2906" y="8067"/>
                  <a:pt x="2263" y="7043"/>
                  <a:pt x="2048" y="5876"/>
                </a:cubicBezTo>
                <a:lnTo>
                  <a:pt x="2882" y="5876"/>
                </a:lnTo>
                <a:cubicBezTo>
                  <a:pt x="3477" y="5876"/>
                  <a:pt x="3477" y="4971"/>
                  <a:pt x="2882" y="4971"/>
                </a:cubicBezTo>
                <a:lnTo>
                  <a:pt x="2001" y="4971"/>
                </a:lnTo>
                <a:cubicBezTo>
                  <a:pt x="2120" y="3400"/>
                  <a:pt x="3358" y="2304"/>
                  <a:pt x="4859" y="1995"/>
                </a:cubicBezTo>
                <a:cubicBezTo>
                  <a:pt x="4882" y="2233"/>
                  <a:pt x="4906" y="2495"/>
                  <a:pt x="4906" y="2757"/>
                </a:cubicBezTo>
                <a:cubicBezTo>
                  <a:pt x="4894" y="3054"/>
                  <a:pt x="5115" y="3203"/>
                  <a:pt x="5341" y="3203"/>
                </a:cubicBezTo>
                <a:cubicBezTo>
                  <a:pt x="5567" y="3203"/>
                  <a:pt x="5799" y="3054"/>
                  <a:pt x="5811" y="2757"/>
                </a:cubicBezTo>
                <a:cubicBezTo>
                  <a:pt x="5811" y="2471"/>
                  <a:pt x="5811" y="2185"/>
                  <a:pt x="5764" y="1899"/>
                </a:cubicBezTo>
                <a:lnTo>
                  <a:pt x="5883" y="1899"/>
                </a:lnTo>
                <a:cubicBezTo>
                  <a:pt x="5899" y="1899"/>
                  <a:pt x="5914" y="1899"/>
                  <a:pt x="5930" y="1899"/>
                </a:cubicBezTo>
                <a:close/>
                <a:moveTo>
                  <a:pt x="5121" y="0"/>
                </a:moveTo>
                <a:cubicBezTo>
                  <a:pt x="4888" y="0"/>
                  <a:pt x="4668" y="149"/>
                  <a:pt x="4692" y="447"/>
                </a:cubicBezTo>
                <a:cubicBezTo>
                  <a:pt x="4692" y="661"/>
                  <a:pt x="4740" y="875"/>
                  <a:pt x="4763" y="1090"/>
                </a:cubicBezTo>
                <a:cubicBezTo>
                  <a:pt x="2811" y="1447"/>
                  <a:pt x="1263" y="2900"/>
                  <a:pt x="1096" y="4971"/>
                </a:cubicBezTo>
                <a:lnTo>
                  <a:pt x="596" y="4971"/>
                </a:lnTo>
                <a:cubicBezTo>
                  <a:pt x="0" y="4971"/>
                  <a:pt x="0" y="5900"/>
                  <a:pt x="596" y="5900"/>
                </a:cubicBezTo>
                <a:lnTo>
                  <a:pt x="1120" y="5900"/>
                </a:lnTo>
                <a:cubicBezTo>
                  <a:pt x="1382" y="8067"/>
                  <a:pt x="3144" y="9401"/>
                  <a:pt x="5168" y="9591"/>
                </a:cubicBezTo>
                <a:lnTo>
                  <a:pt x="5168" y="10068"/>
                </a:lnTo>
                <a:cubicBezTo>
                  <a:pt x="5168" y="10377"/>
                  <a:pt x="5400" y="10532"/>
                  <a:pt x="5633" y="10532"/>
                </a:cubicBezTo>
                <a:cubicBezTo>
                  <a:pt x="5865" y="10532"/>
                  <a:pt x="6097" y="10377"/>
                  <a:pt x="6097" y="10068"/>
                </a:cubicBezTo>
                <a:lnTo>
                  <a:pt x="6097" y="9591"/>
                </a:lnTo>
                <a:cubicBezTo>
                  <a:pt x="6359" y="9568"/>
                  <a:pt x="6621" y="9520"/>
                  <a:pt x="6859" y="9472"/>
                </a:cubicBezTo>
                <a:cubicBezTo>
                  <a:pt x="8621" y="9067"/>
                  <a:pt x="9645" y="7448"/>
                  <a:pt x="9883" y="5757"/>
                </a:cubicBezTo>
                <a:cubicBezTo>
                  <a:pt x="10098" y="5733"/>
                  <a:pt x="10312" y="5710"/>
                  <a:pt x="10503" y="5686"/>
                </a:cubicBezTo>
                <a:cubicBezTo>
                  <a:pt x="11076" y="5617"/>
                  <a:pt x="11097" y="4753"/>
                  <a:pt x="10566" y="4753"/>
                </a:cubicBezTo>
                <a:cubicBezTo>
                  <a:pt x="10546" y="4753"/>
                  <a:pt x="10525" y="4754"/>
                  <a:pt x="10503" y="4757"/>
                </a:cubicBezTo>
                <a:cubicBezTo>
                  <a:pt x="10312" y="4781"/>
                  <a:pt x="10122" y="4805"/>
                  <a:pt x="9931" y="4828"/>
                </a:cubicBezTo>
                <a:cubicBezTo>
                  <a:pt x="9908" y="2673"/>
                  <a:pt x="8170" y="991"/>
                  <a:pt x="6056" y="991"/>
                </a:cubicBezTo>
                <a:cubicBezTo>
                  <a:pt x="5999" y="991"/>
                  <a:pt x="5941" y="992"/>
                  <a:pt x="5883" y="994"/>
                </a:cubicBezTo>
                <a:lnTo>
                  <a:pt x="5668" y="994"/>
                </a:lnTo>
                <a:cubicBezTo>
                  <a:pt x="5644" y="804"/>
                  <a:pt x="5621" y="637"/>
                  <a:pt x="5621" y="447"/>
                </a:cubicBezTo>
                <a:cubicBezTo>
                  <a:pt x="5597" y="149"/>
                  <a:pt x="5353" y="0"/>
                  <a:pt x="5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7" name="Google Shape;1547;p110"/>
          <p:cNvGrpSpPr/>
          <p:nvPr/>
        </p:nvGrpSpPr>
        <p:grpSpPr>
          <a:xfrm>
            <a:off x="3629857" y="2185542"/>
            <a:ext cx="318225" cy="229204"/>
            <a:chOff x="2788050" y="2820575"/>
            <a:chExt cx="264350" cy="190400"/>
          </a:xfrm>
        </p:grpSpPr>
        <p:sp>
          <p:nvSpPr>
            <p:cNvPr id="1548" name="Google Shape;1548;p110"/>
            <p:cNvSpPr/>
            <p:nvPr/>
          </p:nvSpPr>
          <p:spPr>
            <a:xfrm>
              <a:off x="2888075" y="2957125"/>
              <a:ext cx="53600" cy="53850"/>
            </a:xfrm>
            <a:custGeom>
              <a:rect b="b" l="l" r="r" t="t"/>
              <a:pathLst>
                <a:path extrusionOk="0" h="2154" w="2144">
                  <a:moveTo>
                    <a:pt x="1072" y="695"/>
                  </a:moveTo>
                  <a:lnTo>
                    <a:pt x="1072" y="695"/>
                  </a:lnTo>
                  <a:cubicBezTo>
                    <a:pt x="1239" y="718"/>
                    <a:pt x="1405" y="790"/>
                    <a:pt x="1429" y="956"/>
                  </a:cubicBezTo>
                  <a:cubicBezTo>
                    <a:pt x="1453" y="1147"/>
                    <a:pt x="1358" y="1338"/>
                    <a:pt x="1215" y="1433"/>
                  </a:cubicBezTo>
                  <a:cubicBezTo>
                    <a:pt x="1167" y="1463"/>
                    <a:pt x="1120" y="1476"/>
                    <a:pt x="1076" y="1476"/>
                  </a:cubicBezTo>
                  <a:cubicBezTo>
                    <a:pt x="774" y="1476"/>
                    <a:pt x="614" y="840"/>
                    <a:pt x="1072" y="695"/>
                  </a:cubicBezTo>
                  <a:close/>
                  <a:moveTo>
                    <a:pt x="1111" y="0"/>
                  </a:moveTo>
                  <a:cubicBezTo>
                    <a:pt x="1082" y="0"/>
                    <a:pt x="1053" y="1"/>
                    <a:pt x="1024" y="4"/>
                  </a:cubicBezTo>
                  <a:cubicBezTo>
                    <a:pt x="953" y="4"/>
                    <a:pt x="905" y="4"/>
                    <a:pt x="834" y="28"/>
                  </a:cubicBezTo>
                  <a:cubicBezTo>
                    <a:pt x="310" y="218"/>
                    <a:pt x="0" y="742"/>
                    <a:pt x="96" y="1290"/>
                  </a:cubicBezTo>
                  <a:cubicBezTo>
                    <a:pt x="177" y="1800"/>
                    <a:pt x="627" y="2153"/>
                    <a:pt x="1114" y="2153"/>
                  </a:cubicBezTo>
                  <a:cubicBezTo>
                    <a:pt x="1194" y="2153"/>
                    <a:pt x="1276" y="2144"/>
                    <a:pt x="1358" y="2123"/>
                  </a:cubicBezTo>
                  <a:cubicBezTo>
                    <a:pt x="1834" y="1933"/>
                    <a:pt x="2144" y="1480"/>
                    <a:pt x="2120" y="980"/>
                  </a:cubicBezTo>
                  <a:cubicBezTo>
                    <a:pt x="2075" y="415"/>
                    <a:pt x="1643" y="0"/>
                    <a:pt x="11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10"/>
            <p:cNvSpPr/>
            <p:nvPr/>
          </p:nvSpPr>
          <p:spPr>
            <a:xfrm>
              <a:off x="2967850" y="2957125"/>
              <a:ext cx="54200" cy="53850"/>
            </a:xfrm>
            <a:custGeom>
              <a:rect b="b" l="l" r="r" t="t"/>
              <a:pathLst>
                <a:path extrusionOk="0" h="2154" w="2168">
                  <a:moveTo>
                    <a:pt x="1072" y="695"/>
                  </a:moveTo>
                  <a:cubicBezTo>
                    <a:pt x="1263" y="718"/>
                    <a:pt x="1429" y="790"/>
                    <a:pt x="1429" y="956"/>
                  </a:cubicBezTo>
                  <a:cubicBezTo>
                    <a:pt x="1453" y="1147"/>
                    <a:pt x="1382" y="1338"/>
                    <a:pt x="1215" y="1433"/>
                  </a:cubicBezTo>
                  <a:cubicBezTo>
                    <a:pt x="1167" y="1463"/>
                    <a:pt x="1120" y="1476"/>
                    <a:pt x="1077" y="1476"/>
                  </a:cubicBezTo>
                  <a:cubicBezTo>
                    <a:pt x="780" y="1476"/>
                    <a:pt x="635" y="840"/>
                    <a:pt x="1072" y="695"/>
                  </a:cubicBezTo>
                  <a:close/>
                  <a:moveTo>
                    <a:pt x="1107" y="0"/>
                  </a:moveTo>
                  <a:cubicBezTo>
                    <a:pt x="1080" y="0"/>
                    <a:pt x="1052" y="2"/>
                    <a:pt x="1024" y="4"/>
                  </a:cubicBezTo>
                  <a:cubicBezTo>
                    <a:pt x="977" y="4"/>
                    <a:pt x="905" y="4"/>
                    <a:pt x="858" y="28"/>
                  </a:cubicBezTo>
                  <a:cubicBezTo>
                    <a:pt x="334" y="218"/>
                    <a:pt x="0" y="742"/>
                    <a:pt x="96" y="1290"/>
                  </a:cubicBezTo>
                  <a:cubicBezTo>
                    <a:pt x="177" y="1800"/>
                    <a:pt x="627" y="2153"/>
                    <a:pt x="1129" y="2153"/>
                  </a:cubicBezTo>
                  <a:cubicBezTo>
                    <a:pt x="1212" y="2153"/>
                    <a:pt x="1297" y="2144"/>
                    <a:pt x="1382" y="2123"/>
                  </a:cubicBezTo>
                  <a:cubicBezTo>
                    <a:pt x="1858" y="1933"/>
                    <a:pt x="2168" y="1480"/>
                    <a:pt x="2120" y="980"/>
                  </a:cubicBezTo>
                  <a:cubicBezTo>
                    <a:pt x="2097" y="436"/>
                    <a:pt x="1643" y="0"/>
                    <a:pt x="1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10"/>
            <p:cNvSpPr/>
            <p:nvPr/>
          </p:nvSpPr>
          <p:spPr>
            <a:xfrm>
              <a:off x="2788050" y="2820575"/>
              <a:ext cx="264350" cy="137500"/>
            </a:xfrm>
            <a:custGeom>
              <a:rect b="b" l="l" r="r" t="t"/>
              <a:pathLst>
                <a:path extrusionOk="0" h="5500" w="10574">
                  <a:moveTo>
                    <a:pt x="5384" y="1375"/>
                  </a:moveTo>
                  <a:cubicBezTo>
                    <a:pt x="6479" y="1375"/>
                    <a:pt x="7574" y="1424"/>
                    <a:pt x="8669" y="1513"/>
                  </a:cubicBezTo>
                  <a:cubicBezTo>
                    <a:pt x="8669" y="2465"/>
                    <a:pt x="8597" y="3418"/>
                    <a:pt x="8478" y="4370"/>
                  </a:cubicBezTo>
                  <a:lnTo>
                    <a:pt x="8478" y="4394"/>
                  </a:lnTo>
                  <a:cubicBezTo>
                    <a:pt x="7859" y="4442"/>
                    <a:pt x="7240" y="4490"/>
                    <a:pt x="6621" y="4513"/>
                  </a:cubicBezTo>
                  <a:cubicBezTo>
                    <a:pt x="6580" y="4514"/>
                    <a:pt x="6540" y="4515"/>
                    <a:pt x="6499" y="4515"/>
                  </a:cubicBezTo>
                  <a:cubicBezTo>
                    <a:pt x="5610" y="4515"/>
                    <a:pt x="4728" y="4255"/>
                    <a:pt x="4478" y="3299"/>
                  </a:cubicBezTo>
                  <a:cubicBezTo>
                    <a:pt x="4335" y="2775"/>
                    <a:pt x="4406" y="2013"/>
                    <a:pt x="4239" y="1394"/>
                  </a:cubicBezTo>
                  <a:cubicBezTo>
                    <a:pt x="4621" y="1381"/>
                    <a:pt x="5002" y="1375"/>
                    <a:pt x="5384" y="1375"/>
                  </a:cubicBezTo>
                  <a:close/>
                  <a:moveTo>
                    <a:pt x="1764" y="1"/>
                  </a:moveTo>
                  <a:cubicBezTo>
                    <a:pt x="1382" y="1"/>
                    <a:pt x="991" y="28"/>
                    <a:pt x="596" y="36"/>
                  </a:cubicBezTo>
                  <a:cubicBezTo>
                    <a:pt x="0" y="36"/>
                    <a:pt x="0" y="965"/>
                    <a:pt x="596" y="965"/>
                  </a:cubicBezTo>
                  <a:cubicBezTo>
                    <a:pt x="1106" y="965"/>
                    <a:pt x="1599" y="913"/>
                    <a:pt x="2089" y="913"/>
                  </a:cubicBezTo>
                  <a:cubicBezTo>
                    <a:pt x="2171" y="913"/>
                    <a:pt x="2253" y="914"/>
                    <a:pt x="2334" y="917"/>
                  </a:cubicBezTo>
                  <a:cubicBezTo>
                    <a:pt x="3382" y="965"/>
                    <a:pt x="3382" y="1918"/>
                    <a:pt x="3454" y="2703"/>
                  </a:cubicBezTo>
                  <a:cubicBezTo>
                    <a:pt x="3525" y="3585"/>
                    <a:pt x="3716" y="4299"/>
                    <a:pt x="4430" y="4847"/>
                  </a:cubicBezTo>
                  <a:cubicBezTo>
                    <a:pt x="5058" y="5351"/>
                    <a:pt x="5869" y="5500"/>
                    <a:pt x="6722" y="5500"/>
                  </a:cubicBezTo>
                  <a:cubicBezTo>
                    <a:pt x="7841" y="5500"/>
                    <a:pt x="9033" y="5244"/>
                    <a:pt x="9979" y="5204"/>
                  </a:cubicBezTo>
                  <a:cubicBezTo>
                    <a:pt x="10567" y="5180"/>
                    <a:pt x="10574" y="4275"/>
                    <a:pt x="10001" y="4275"/>
                  </a:cubicBezTo>
                  <a:cubicBezTo>
                    <a:pt x="9994" y="4275"/>
                    <a:pt x="9986" y="4275"/>
                    <a:pt x="9979" y="4275"/>
                  </a:cubicBezTo>
                  <a:lnTo>
                    <a:pt x="9407" y="4299"/>
                  </a:lnTo>
                  <a:cubicBezTo>
                    <a:pt x="9526" y="3251"/>
                    <a:pt x="9598" y="2180"/>
                    <a:pt x="9574" y="1108"/>
                  </a:cubicBezTo>
                  <a:cubicBezTo>
                    <a:pt x="9574" y="894"/>
                    <a:pt x="9431" y="727"/>
                    <a:pt x="9217" y="655"/>
                  </a:cubicBezTo>
                  <a:cubicBezTo>
                    <a:pt x="7941" y="485"/>
                    <a:pt x="6665" y="461"/>
                    <a:pt x="5381" y="461"/>
                  </a:cubicBezTo>
                  <a:cubicBezTo>
                    <a:pt x="4867" y="461"/>
                    <a:pt x="4352" y="465"/>
                    <a:pt x="3835" y="465"/>
                  </a:cubicBezTo>
                  <a:cubicBezTo>
                    <a:pt x="3787" y="465"/>
                    <a:pt x="3716" y="489"/>
                    <a:pt x="3668" y="513"/>
                  </a:cubicBezTo>
                  <a:cubicBezTo>
                    <a:pt x="3089" y="86"/>
                    <a:pt x="2442" y="1"/>
                    <a:pt x="17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10"/>
            <p:cNvSpPr/>
            <p:nvPr/>
          </p:nvSpPr>
          <p:spPr>
            <a:xfrm>
              <a:off x="2905925" y="2860325"/>
              <a:ext cx="14325" cy="52700"/>
            </a:xfrm>
            <a:custGeom>
              <a:rect b="b" l="l" r="r" t="t"/>
              <a:pathLst>
                <a:path extrusionOk="0" h="2108" w="573">
                  <a:moveTo>
                    <a:pt x="334" y="0"/>
                  </a:moveTo>
                  <a:cubicBezTo>
                    <a:pt x="215" y="0"/>
                    <a:pt x="96" y="78"/>
                    <a:pt x="96" y="232"/>
                  </a:cubicBezTo>
                  <a:cubicBezTo>
                    <a:pt x="96" y="780"/>
                    <a:pt x="1" y="1328"/>
                    <a:pt x="1" y="1876"/>
                  </a:cubicBezTo>
                  <a:cubicBezTo>
                    <a:pt x="1" y="2030"/>
                    <a:pt x="120" y="2108"/>
                    <a:pt x="239" y="2108"/>
                  </a:cubicBezTo>
                  <a:cubicBezTo>
                    <a:pt x="358" y="2108"/>
                    <a:pt x="477" y="2030"/>
                    <a:pt x="477" y="1876"/>
                  </a:cubicBezTo>
                  <a:cubicBezTo>
                    <a:pt x="453" y="1328"/>
                    <a:pt x="548" y="780"/>
                    <a:pt x="572" y="232"/>
                  </a:cubicBezTo>
                  <a:cubicBezTo>
                    <a:pt x="572" y="78"/>
                    <a:pt x="453"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10"/>
            <p:cNvSpPr/>
            <p:nvPr/>
          </p:nvSpPr>
          <p:spPr>
            <a:xfrm>
              <a:off x="2980350" y="2862550"/>
              <a:ext cx="14325" cy="52275"/>
            </a:xfrm>
            <a:custGeom>
              <a:rect b="b" l="l" r="r" t="t"/>
              <a:pathLst>
                <a:path extrusionOk="0" h="2091" w="573">
                  <a:moveTo>
                    <a:pt x="346" y="0"/>
                  </a:moveTo>
                  <a:cubicBezTo>
                    <a:pt x="239" y="0"/>
                    <a:pt x="131" y="72"/>
                    <a:pt x="120" y="215"/>
                  </a:cubicBezTo>
                  <a:cubicBezTo>
                    <a:pt x="120" y="762"/>
                    <a:pt x="1" y="1310"/>
                    <a:pt x="24" y="1858"/>
                  </a:cubicBezTo>
                  <a:cubicBezTo>
                    <a:pt x="24" y="2013"/>
                    <a:pt x="137" y="2090"/>
                    <a:pt x="251" y="2090"/>
                  </a:cubicBezTo>
                  <a:cubicBezTo>
                    <a:pt x="364" y="2090"/>
                    <a:pt x="477" y="2013"/>
                    <a:pt x="477" y="1858"/>
                  </a:cubicBezTo>
                  <a:cubicBezTo>
                    <a:pt x="453" y="1310"/>
                    <a:pt x="548" y="762"/>
                    <a:pt x="572" y="215"/>
                  </a:cubicBezTo>
                  <a:cubicBezTo>
                    <a:pt x="560" y="72"/>
                    <a:pt x="453"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10"/>
            <p:cNvSpPr/>
            <p:nvPr/>
          </p:nvSpPr>
          <p:spPr>
            <a:xfrm>
              <a:off x="2929150" y="2860325"/>
              <a:ext cx="14325" cy="66700"/>
            </a:xfrm>
            <a:custGeom>
              <a:rect b="b" l="l" r="r" t="t"/>
              <a:pathLst>
                <a:path extrusionOk="0" h="2668" w="573">
                  <a:moveTo>
                    <a:pt x="334" y="0"/>
                  </a:moveTo>
                  <a:cubicBezTo>
                    <a:pt x="215" y="0"/>
                    <a:pt x="96" y="78"/>
                    <a:pt x="96" y="232"/>
                  </a:cubicBezTo>
                  <a:cubicBezTo>
                    <a:pt x="96" y="971"/>
                    <a:pt x="0" y="1709"/>
                    <a:pt x="0" y="2471"/>
                  </a:cubicBezTo>
                  <a:cubicBezTo>
                    <a:pt x="24" y="2602"/>
                    <a:pt x="131" y="2667"/>
                    <a:pt x="239" y="2667"/>
                  </a:cubicBezTo>
                  <a:cubicBezTo>
                    <a:pt x="346" y="2667"/>
                    <a:pt x="453" y="2602"/>
                    <a:pt x="477" y="2471"/>
                  </a:cubicBezTo>
                  <a:cubicBezTo>
                    <a:pt x="453" y="1709"/>
                    <a:pt x="548" y="971"/>
                    <a:pt x="572" y="232"/>
                  </a:cubicBezTo>
                  <a:cubicBezTo>
                    <a:pt x="572" y="78"/>
                    <a:pt x="453"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10"/>
            <p:cNvSpPr/>
            <p:nvPr/>
          </p:nvSpPr>
          <p:spPr>
            <a:xfrm>
              <a:off x="2954150" y="2860750"/>
              <a:ext cx="14325" cy="66275"/>
            </a:xfrm>
            <a:custGeom>
              <a:rect b="b" l="l" r="r" t="t"/>
              <a:pathLst>
                <a:path extrusionOk="0" h="2651" w="573">
                  <a:moveTo>
                    <a:pt x="346" y="1"/>
                  </a:moveTo>
                  <a:cubicBezTo>
                    <a:pt x="239" y="1"/>
                    <a:pt x="132" y="72"/>
                    <a:pt x="120" y="215"/>
                  </a:cubicBezTo>
                  <a:cubicBezTo>
                    <a:pt x="120" y="954"/>
                    <a:pt x="1" y="1692"/>
                    <a:pt x="24" y="2454"/>
                  </a:cubicBezTo>
                  <a:cubicBezTo>
                    <a:pt x="36" y="2585"/>
                    <a:pt x="144" y="2650"/>
                    <a:pt x="254" y="2650"/>
                  </a:cubicBezTo>
                  <a:cubicBezTo>
                    <a:pt x="364" y="2650"/>
                    <a:pt x="477" y="2585"/>
                    <a:pt x="501" y="2454"/>
                  </a:cubicBezTo>
                  <a:cubicBezTo>
                    <a:pt x="477" y="1692"/>
                    <a:pt x="572" y="954"/>
                    <a:pt x="572" y="215"/>
                  </a:cubicBezTo>
                  <a:cubicBezTo>
                    <a:pt x="560" y="72"/>
                    <a:pt x="453" y="1"/>
                    <a:pt x="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5" name="Google Shape;1555;p110"/>
          <p:cNvSpPr/>
          <p:nvPr/>
        </p:nvSpPr>
        <p:spPr>
          <a:xfrm>
            <a:off x="2886558" y="2158629"/>
            <a:ext cx="396381" cy="330353"/>
          </a:xfrm>
          <a:custGeom>
            <a:rect b="b" l="l" r="r" t="t"/>
            <a:pathLst>
              <a:path extrusionOk="0" h="10977" w="13171">
                <a:moveTo>
                  <a:pt x="6197" y="1010"/>
                </a:moveTo>
                <a:cubicBezTo>
                  <a:pt x="6807" y="1010"/>
                  <a:pt x="7425" y="1046"/>
                  <a:pt x="8026" y="1046"/>
                </a:cubicBezTo>
                <a:cubicBezTo>
                  <a:pt x="9146" y="1070"/>
                  <a:pt x="10170" y="1404"/>
                  <a:pt x="10860" y="2332"/>
                </a:cubicBezTo>
                <a:cubicBezTo>
                  <a:pt x="11146" y="2737"/>
                  <a:pt x="11670" y="3833"/>
                  <a:pt x="11670" y="4571"/>
                </a:cubicBezTo>
                <a:cubicBezTo>
                  <a:pt x="10999" y="3878"/>
                  <a:pt x="10287" y="3374"/>
                  <a:pt x="9256" y="3374"/>
                </a:cubicBezTo>
                <a:cubicBezTo>
                  <a:pt x="9189" y="3374"/>
                  <a:pt x="9120" y="3376"/>
                  <a:pt x="9050" y="3380"/>
                </a:cubicBezTo>
                <a:cubicBezTo>
                  <a:pt x="8717" y="3380"/>
                  <a:pt x="8455" y="3690"/>
                  <a:pt x="8550" y="4023"/>
                </a:cubicBezTo>
                <a:cubicBezTo>
                  <a:pt x="8717" y="4476"/>
                  <a:pt x="8907" y="4857"/>
                  <a:pt x="9027" y="5285"/>
                </a:cubicBezTo>
                <a:cubicBezTo>
                  <a:pt x="8812" y="5190"/>
                  <a:pt x="8598" y="5119"/>
                  <a:pt x="8360" y="5071"/>
                </a:cubicBezTo>
                <a:cubicBezTo>
                  <a:pt x="8315" y="5060"/>
                  <a:pt x="8270" y="5054"/>
                  <a:pt x="8226" y="5054"/>
                </a:cubicBezTo>
                <a:cubicBezTo>
                  <a:pt x="7989" y="5054"/>
                  <a:pt x="7777" y="5207"/>
                  <a:pt x="7717" y="5428"/>
                </a:cubicBezTo>
                <a:cubicBezTo>
                  <a:pt x="7288" y="6905"/>
                  <a:pt x="7502" y="8405"/>
                  <a:pt x="7550" y="9905"/>
                </a:cubicBezTo>
                <a:lnTo>
                  <a:pt x="6097" y="9905"/>
                </a:lnTo>
                <a:cubicBezTo>
                  <a:pt x="6145" y="8405"/>
                  <a:pt x="6359" y="6905"/>
                  <a:pt x="5931" y="5428"/>
                </a:cubicBezTo>
                <a:cubicBezTo>
                  <a:pt x="5870" y="5207"/>
                  <a:pt x="5658" y="5054"/>
                  <a:pt x="5422" y="5054"/>
                </a:cubicBezTo>
                <a:cubicBezTo>
                  <a:pt x="5378" y="5054"/>
                  <a:pt x="5333" y="5060"/>
                  <a:pt x="5288" y="5071"/>
                </a:cubicBezTo>
                <a:cubicBezTo>
                  <a:pt x="5049" y="5119"/>
                  <a:pt x="4835" y="5166"/>
                  <a:pt x="4621" y="5285"/>
                </a:cubicBezTo>
                <a:cubicBezTo>
                  <a:pt x="4740" y="4857"/>
                  <a:pt x="4930" y="4476"/>
                  <a:pt x="5097" y="4023"/>
                </a:cubicBezTo>
                <a:cubicBezTo>
                  <a:pt x="5192" y="3690"/>
                  <a:pt x="4930" y="3380"/>
                  <a:pt x="4597" y="3380"/>
                </a:cubicBezTo>
                <a:cubicBezTo>
                  <a:pt x="4549" y="3378"/>
                  <a:pt x="4501" y="3377"/>
                  <a:pt x="4454" y="3377"/>
                </a:cubicBezTo>
                <a:cubicBezTo>
                  <a:pt x="3390" y="3377"/>
                  <a:pt x="2662" y="3887"/>
                  <a:pt x="1977" y="4571"/>
                </a:cubicBezTo>
                <a:cubicBezTo>
                  <a:pt x="1977" y="3975"/>
                  <a:pt x="2335" y="3237"/>
                  <a:pt x="2501" y="2856"/>
                </a:cubicBezTo>
                <a:lnTo>
                  <a:pt x="2525" y="2856"/>
                </a:lnTo>
                <a:cubicBezTo>
                  <a:pt x="2978" y="1856"/>
                  <a:pt x="3954" y="1165"/>
                  <a:pt x="5073" y="1070"/>
                </a:cubicBezTo>
                <a:cubicBezTo>
                  <a:pt x="5440" y="1024"/>
                  <a:pt x="5817" y="1010"/>
                  <a:pt x="6197" y="1010"/>
                </a:cubicBezTo>
                <a:close/>
                <a:moveTo>
                  <a:pt x="6389" y="0"/>
                </a:moveTo>
                <a:cubicBezTo>
                  <a:pt x="5318" y="0"/>
                  <a:pt x="4261" y="83"/>
                  <a:pt x="3287" y="570"/>
                </a:cubicBezTo>
                <a:cubicBezTo>
                  <a:pt x="1787" y="1284"/>
                  <a:pt x="1" y="4476"/>
                  <a:pt x="1454" y="5881"/>
                </a:cubicBezTo>
                <a:cubicBezTo>
                  <a:pt x="1549" y="5976"/>
                  <a:pt x="1680" y="6024"/>
                  <a:pt x="1814" y="6024"/>
                </a:cubicBezTo>
                <a:cubicBezTo>
                  <a:pt x="1948" y="6024"/>
                  <a:pt x="2085" y="5976"/>
                  <a:pt x="2192" y="5881"/>
                </a:cubicBezTo>
                <a:cubicBezTo>
                  <a:pt x="2692" y="5333"/>
                  <a:pt x="3144" y="4785"/>
                  <a:pt x="3787" y="4547"/>
                </a:cubicBezTo>
                <a:lnTo>
                  <a:pt x="3787" y="4547"/>
                </a:lnTo>
                <a:cubicBezTo>
                  <a:pt x="3478" y="5190"/>
                  <a:pt x="3359" y="5904"/>
                  <a:pt x="3430" y="6619"/>
                </a:cubicBezTo>
                <a:cubicBezTo>
                  <a:pt x="3460" y="6919"/>
                  <a:pt x="3726" y="7143"/>
                  <a:pt x="3991" y="7143"/>
                </a:cubicBezTo>
                <a:cubicBezTo>
                  <a:pt x="4146" y="7143"/>
                  <a:pt x="4301" y="7066"/>
                  <a:pt x="4407" y="6881"/>
                </a:cubicBezTo>
                <a:cubicBezTo>
                  <a:pt x="4526" y="6619"/>
                  <a:pt x="4764" y="6381"/>
                  <a:pt x="5049" y="6262"/>
                </a:cubicBezTo>
                <a:cubicBezTo>
                  <a:pt x="5288" y="7619"/>
                  <a:pt x="5049" y="9048"/>
                  <a:pt x="5049" y="10453"/>
                </a:cubicBezTo>
                <a:cubicBezTo>
                  <a:pt x="5049" y="10739"/>
                  <a:pt x="5288" y="10977"/>
                  <a:pt x="5573" y="10977"/>
                </a:cubicBezTo>
                <a:lnTo>
                  <a:pt x="8098" y="10977"/>
                </a:lnTo>
                <a:cubicBezTo>
                  <a:pt x="8384" y="10953"/>
                  <a:pt x="8622" y="10739"/>
                  <a:pt x="8622" y="10453"/>
                </a:cubicBezTo>
                <a:cubicBezTo>
                  <a:pt x="8622" y="9048"/>
                  <a:pt x="8360" y="7619"/>
                  <a:pt x="8622" y="6262"/>
                </a:cubicBezTo>
                <a:cubicBezTo>
                  <a:pt x="8907" y="6381"/>
                  <a:pt x="9122" y="6619"/>
                  <a:pt x="9265" y="6881"/>
                </a:cubicBezTo>
                <a:cubicBezTo>
                  <a:pt x="9370" y="7066"/>
                  <a:pt x="9525" y="7143"/>
                  <a:pt x="9680" y="7143"/>
                </a:cubicBezTo>
                <a:cubicBezTo>
                  <a:pt x="9945" y="7143"/>
                  <a:pt x="10211" y="6919"/>
                  <a:pt x="10241" y="6619"/>
                </a:cubicBezTo>
                <a:cubicBezTo>
                  <a:pt x="10289" y="5904"/>
                  <a:pt x="10170" y="5190"/>
                  <a:pt x="9884" y="4547"/>
                </a:cubicBezTo>
                <a:lnTo>
                  <a:pt x="9884" y="4547"/>
                </a:lnTo>
                <a:cubicBezTo>
                  <a:pt x="10527" y="4785"/>
                  <a:pt x="10979" y="5333"/>
                  <a:pt x="11479" y="5881"/>
                </a:cubicBezTo>
                <a:cubicBezTo>
                  <a:pt x="11587" y="5988"/>
                  <a:pt x="11724" y="6041"/>
                  <a:pt x="11857" y="6041"/>
                </a:cubicBezTo>
                <a:cubicBezTo>
                  <a:pt x="11991" y="6041"/>
                  <a:pt x="12122" y="5988"/>
                  <a:pt x="12218" y="5881"/>
                </a:cubicBezTo>
                <a:cubicBezTo>
                  <a:pt x="13170" y="4952"/>
                  <a:pt x="12527" y="3332"/>
                  <a:pt x="12051" y="2332"/>
                </a:cubicBezTo>
                <a:cubicBezTo>
                  <a:pt x="11289" y="737"/>
                  <a:pt x="9741" y="46"/>
                  <a:pt x="8050" y="22"/>
                </a:cubicBezTo>
                <a:cubicBezTo>
                  <a:pt x="7499" y="22"/>
                  <a:pt x="6942" y="0"/>
                  <a:pt x="63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10"/>
          <p:cNvSpPr/>
          <p:nvPr/>
        </p:nvSpPr>
        <p:spPr>
          <a:xfrm>
            <a:off x="2265926" y="2167658"/>
            <a:ext cx="291019" cy="262820"/>
          </a:xfrm>
          <a:custGeom>
            <a:rect b="b" l="l" r="r" t="t"/>
            <a:pathLst>
              <a:path extrusionOk="0" h="8733" w="9670">
                <a:moveTo>
                  <a:pt x="4973" y="921"/>
                </a:moveTo>
                <a:cubicBezTo>
                  <a:pt x="6002" y="921"/>
                  <a:pt x="7066" y="1160"/>
                  <a:pt x="7764" y="1842"/>
                </a:cubicBezTo>
                <a:cubicBezTo>
                  <a:pt x="8526" y="2651"/>
                  <a:pt x="8669" y="3842"/>
                  <a:pt x="8145" y="4795"/>
                </a:cubicBezTo>
                <a:cubicBezTo>
                  <a:pt x="7532" y="5922"/>
                  <a:pt x="6278" y="6179"/>
                  <a:pt x="5093" y="6179"/>
                </a:cubicBezTo>
                <a:cubicBezTo>
                  <a:pt x="4851" y="6179"/>
                  <a:pt x="4612" y="6168"/>
                  <a:pt x="4382" y="6152"/>
                </a:cubicBezTo>
                <a:cubicBezTo>
                  <a:pt x="4335" y="6140"/>
                  <a:pt x="4293" y="6134"/>
                  <a:pt x="4251" y="6134"/>
                </a:cubicBezTo>
                <a:cubicBezTo>
                  <a:pt x="4210" y="6134"/>
                  <a:pt x="4168" y="6140"/>
                  <a:pt x="4120" y="6152"/>
                </a:cubicBezTo>
                <a:cubicBezTo>
                  <a:pt x="4025" y="6152"/>
                  <a:pt x="3930" y="6200"/>
                  <a:pt x="3858" y="6295"/>
                </a:cubicBezTo>
                <a:cubicBezTo>
                  <a:pt x="3263" y="6700"/>
                  <a:pt x="2644" y="7152"/>
                  <a:pt x="2025" y="7533"/>
                </a:cubicBezTo>
                <a:cubicBezTo>
                  <a:pt x="1953" y="6819"/>
                  <a:pt x="1953" y="6081"/>
                  <a:pt x="1953" y="5366"/>
                </a:cubicBezTo>
                <a:cubicBezTo>
                  <a:pt x="1953" y="5247"/>
                  <a:pt x="1906" y="5128"/>
                  <a:pt x="1834" y="5057"/>
                </a:cubicBezTo>
                <a:cubicBezTo>
                  <a:pt x="1382" y="4176"/>
                  <a:pt x="1358" y="3152"/>
                  <a:pt x="1739" y="2247"/>
                </a:cubicBezTo>
                <a:cubicBezTo>
                  <a:pt x="2072" y="1508"/>
                  <a:pt x="2858" y="1199"/>
                  <a:pt x="3596" y="1056"/>
                </a:cubicBezTo>
                <a:cubicBezTo>
                  <a:pt x="4021" y="973"/>
                  <a:pt x="4493" y="921"/>
                  <a:pt x="4973" y="921"/>
                </a:cubicBezTo>
                <a:close/>
                <a:moveTo>
                  <a:pt x="4990" y="1"/>
                </a:moveTo>
                <a:cubicBezTo>
                  <a:pt x="4202" y="1"/>
                  <a:pt x="3426" y="123"/>
                  <a:pt x="2787" y="318"/>
                </a:cubicBezTo>
                <a:cubicBezTo>
                  <a:pt x="620" y="961"/>
                  <a:pt x="0" y="3699"/>
                  <a:pt x="1024" y="5533"/>
                </a:cubicBezTo>
                <a:cubicBezTo>
                  <a:pt x="1001" y="6486"/>
                  <a:pt x="1048" y="7438"/>
                  <a:pt x="1167" y="8391"/>
                </a:cubicBezTo>
                <a:cubicBezTo>
                  <a:pt x="1237" y="8600"/>
                  <a:pt x="1434" y="8733"/>
                  <a:pt x="1638" y="8733"/>
                </a:cubicBezTo>
                <a:cubicBezTo>
                  <a:pt x="1712" y="8733"/>
                  <a:pt x="1788" y="8715"/>
                  <a:pt x="1858" y="8676"/>
                </a:cubicBezTo>
                <a:cubicBezTo>
                  <a:pt x="2715" y="8176"/>
                  <a:pt x="3549" y="7652"/>
                  <a:pt x="4359" y="7081"/>
                </a:cubicBezTo>
                <a:cubicBezTo>
                  <a:pt x="4588" y="7099"/>
                  <a:pt x="4819" y="7109"/>
                  <a:pt x="5051" y="7109"/>
                </a:cubicBezTo>
                <a:cubicBezTo>
                  <a:pt x="6623" y="7109"/>
                  <a:pt x="8193" y="6643"/>
                  <a:pt x="9002" y="5128"/>
                </a:cubicBezTo>
                <a:cubicBezTo>
                  <a:pt x="9669" y="3795"/>
                  <a:pt x="9407" y="2151"/>
                  <a:pt x="8312" y="1104"/>
                </a:cubicBezTo>
                <a:cubicBezTo>
                  <a:pt x="7497" y="303"/>
                  <a:pt x="6228" y="1"/>
                  <a:pt x="49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7" name="Google Shape;1557;p110"/>
          <p:cNvGrpSpPr/>
          <p:nvPr/>
        </p:nvGrpSpPr>
        <p:grpSpPr>
          <a:xfrm>
            <a:off x="7133065" y="1666433"/>
            <a:ext cx="291019" cy="262579"/>
            <a:chOff x="5698175" y="2389350"/>
            <a:chExt cx="241750" cy="218125"/>
          </a:xfrm>
        </p:grpSpPr>
        <p:sp>
          <p:nvSpPr>
            <p:cNvPr id="1558" name="Google Shape;1558;p110"/>
            <p:cNvSpPr/>
            <p:nvPr/>
          </p:nvSpPr>
          <p:spPr>
            <a:xfrm>
              <a:off x="5698175" y="2389350"/>
              <a:ext cx="241750" cy="218125"/>
            </a:xfrm>
            <a:custGeom>
              <a:rect b="b" l="l" r="r" t="t"/>
              <a:pathLst>
                <a:path extrusionOk="0" h="8725" w="9670">
                  <a:moveTo>
                    <a:pt x="4981" y="932"/>
                  </a:moveTo>
                  <a:cubicBezTo>
                    <a:pt x="6004" y="932"/>
                    <a:pt x="7073" y="1171"/>
                    <a:pt x="7788" y="1854"/>
                  </a:cubicBezTo>
                  <a:cubicBezTo>
                    <a:pt x="8526" y="2663"/>
                    <a:pt x="8669" y="3830"/>
                    <a:pt x="8145" y="4783"/>
                  </a:cubicBezTo>
                  <a:cubicBezTo>
                    <a:pt x="7541" y="5894"/>
                    <a:pt x="6313" y="6175"/>
                    <a:pt x="5130" y="6175"/>
                  </a:cubicBezTo>
                  <a:cubicBezTo>
                    <a:pt x="4868" y="6175"/>
                    <a:pt x="4609" y="6162"/>
                    <a:pt x="4359" y="6140"/>
                  </a:cubicBezTo>
                  <a:cubicBezTo>
                    <a:pt x="4323" y="6128"/>
                    <a:pt x="4287" y="6122"/>
                    <a:pt x="4249" y="6122"/>
                  </a:cubicBezTo>
                  <a:cubicBezTo>
                    <a:pt x="4210" y="6122"/>
                    <a:pt x="4168" y="6128"/>
                    <a:pt x="4121" y="6140"/>
                  </a:cubicBezTo>
                  <a:cubicBezTo>
                    <a:pt x="4025" y="6140"/>
                    <a:pt x="3930" y="6188"/>
                    <a:pt x="3859" y="6283"/>
                  </a:cubicBezTo>
                  <a:cubicBezTo>
                    <a:pt x="3263" y="6712"/>
                    <a:pt x="2644" y="7140"/>
                    <a:pt x="2025" y="7521"/>
                  </a:cubicBezTo>
                  <a:cubicBezTo>
                    <a:pt x="1953" y="6807"/>
                    <a:pt x="1953" y="6092"/>
                    <a:pt x="1953" y="5354"/>
                  </a:cubicBezTo>
                  <a:cubicBezTo>
                    <a:pt x="1953" y="5235"/>
                    <a:pt x="1906" y="5116"/>
                    <a:pt x="1811" y="5045"/>
                  </a:cubicBezTo>
                  <a:cubicBezTo>
                    <a:pt x="1382" y="4164"/>
                    <a:pt x="1358" y="3140"/>
                    <a:pt x="1763" y="2258"/>
                  </a:cubicBezTo>
                  <a:cubicBezTo>
                    <a:pt x="2096" y="1496"/>
                    <a:pt x="2858" y="1211"/>
                    <a:pt x="3620" y="1068"/>
                  </a:cubicBezTo>
                  <a:cubicBezTo>
                    <a:pt x="4037" y="984"/>
                    <a:pt x="4504" y="932"/>
                    <a:pt x="4981" y="932"/>
                  </a:cubicBezTo>
                  <a:close/>
                  <a:moveTo>
                    <a:pt x="4996" y="0"/>
                  </a:moveTo>
                  <a:cubicBezTo>
                    <a:pt x="4210" y="0"/>
                    <a:pt x="3434" y="121"/>
                    <a:pt x="2787" y="306"/>
                  </a:cubicBezTo>
                  <a:cubicBezTo>
                    <a:pt x="620" y="949"/>
                    <a:pt x="1" y="3687"/>
                    <a:pt x="1025" y="5521"/>
                  </a:cubicBezTo>
                  <a:cubicBezTo>
                    <a:pt x="1025" y="6474"/>
                    <a:pt x="1072" y="7450"/>
                    <a:pt x="1191" y="8402"/>
                  </a:cubicBezTo>
                  <a:cubicBezTo>
                    <a:pt x="1242" y="8606"/>
                    <a:pt x="1426" y="8725"/>
                    <a:pt x="1622" y="8725"/>
                  </a:cubicBezTo>
                  <a:cubicBezTo>
                    <a:pt x="1701" y="8725"/>
                    <a:pt x="1783" y="8706"/>
                    <a:pt x="1858" y="8664"/>
                  </a:cubicBezTo>
                  <a:cubicBezTo>
                    <a:pt x="2715" y="8188"/>
                    <a:pt x="3549" y="7640"/>
                    <a:pt x="4359" y="7069"/>
                  </a:cubicBezTo>
                  <a:cubicBezTo>
                    <a:pt x="4596" y="7088"/>
                    <a:pt x="4836" y="7098"/>
                    <a:pt x="5075" y="7098"/>
                  </a:cubicBezTo>
                  <a:cubicBezTo>
                    <a:pt x="6639" y="7098"/>
                    <a:pt x="8197" y="6647"/>
                    <a:pt x="9003" y="5140"/>
                  </a:cubicBezTo>
                  <a:cubicBezTo>
                    <a:pt x="9669" y="3782"/>
                    <a:pt x="9384" y="2139"/>
                    <a:pt x="8312" y="1115"/>
                  </a:cubicBezTo>
                  <a:cubicBezTo>
                    <a:pt x="7496" y="299"/>
                    <a:pt x="6234" y="0"/>
                    <a:pt x="49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10"/>
            <p:cNvSpPr/>
            <p:nvPr/>
          </p:nvSpPr>
          <p:spPr>
            <a:xfrm>
              <a:off x="5757350" y="2438400"/>
              <a:ext cx="117725" cy="27325"/>
            </a:xfrm>
            <a:custGeom>
              <a:rect b="b" l="l" r="r" t="t"/>
              <a:pathLst>
                <a:path extrusionOk="0" h="1093" w="4709">
                  <a:moveTo>
                    <a:pt x="1609" y="0"/>
                  </a:moveTo>
                  <a:cubicBezTo>
                    <a:pt x="1129" y="0"/>
                    <a:pt x="646" y="265"/>
                    <a:pt x="229" y="463"/>
                  </a:cubicBezTo>
                  <a:cubicBezTo>
                    <a:pt x="0" y="567"/>
                    <a:pt x="135" y="890"/>
                    <a:pt x="364" y="890"/>
                  </a:cubicBezTo>
                  <a:cubicBezTo>
                    <a:pt x="397" y="890"/>
                    <a:pt x="432" y="883"/>
                    <a:pt x="468" y="868"/>
                  </a:cubicBezTo>
                  <a:cubicBezTo>
                    <a:pt x="825" y="654"/>
                    <a:pt x="1230" y="535"/>
                    <a:pt x="1658" y="463"/>
                  </a:cubicBezTo>
                  <a:cubicBezTo>
                    <a:pt x="1672" y="462"/>
                    <a:pt x="1685" y="462"/>
                    <a:pt x="1699" y="462"/>
                  </a:cubicBezTo>
                  <a:cubicBezTo>
                    <a:pt x="2152" y="462"/>
                    <a:pt x="2456" y="848"/>
                    <a:pt x="2849" y="987"/>
                  </a:cubicBezTo>
                  <a:cubicBezTo>
                    <a:pt x="3037" y="1062"/>
                    <a:pt x="3208" y="1092"/>
                    <a:pt x="3373" y="1092"/>
                  </a:cubicBezTo>
                  <a:cubicBezTo>
                    <a:pt x="3729" y="1092"/>
                    <a:pt x="4053" y="951"/>
                    <a:pt x="4445" y="820"/>
                  </a:cubicBezTo>
                  <a:cubicBezTo>
                    <a:pt x="4709" y="732"/>
                    <a:pt x="4627" y="360"/>
                    <a:pt x="4388" y="360"/>
                  </a:cubicBezTo>
                  <a:cubicBezTo>
                    <a:pt x="4368" y="360"/>
                    <a:pt x="4347" y="362"/>
                    <a:pt x="4326" y="368"/>
                  </a:cubicBezTo>
                  <a:cubicBezTo>
                    <a:pt x="3986" y="486"/>
                    <a:pt x="3692" y="613"/>
                    <a:pt x="3381" y="613"/>
                  </a:cubicBezTo>
                  <a:cubicBezTo>
                    <a:pt x="3191" y="613"/>
                    <a:pt x="2994" y="566"/>
                    <a:pt x="2778" y="439"/>
                  </a:cubicBezTo>
                  <a:cubicBezTo>
                    <a:pt x="2516" y="249"/>
                    <a:pt x="2206" y="106"/>
                    <a:pt x="1896" y="34"/>
                  </a:cubicBezTo>
                  <a:cubicBezTo>
                    <a:pt x="1801" y="11"/>
                    <a:pt x="1705" y="0"/>
                    <a:pt x="1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10"/>
            <p:cNvSpPr/>
            <p:nvPr/>
          </p:nvSpPr>
          <p:spPr>
            <a:xfrm>
              <a:off x="5757475" y="2485075"/>
              <a:ext cx="117475" cy="27425"/>
            </a:xfrm>
            <a:custGeom>
              <a:rect b="b" l="l" r="r" t="t"/>
              <a:pathLst>
                <a:path extrusionOk="0" h="1097" w="4699">
                  <a:moveTo>
                    <a:pt x="1643" y="0"/>
                  </a:moveTo>
                  <a:cubicBezTo>
                    <a:pt x="1150" y="0"/>
                    <a:pt x="652" y="274"/>
                    <a:pt x="224" y="477"/>
                  </a:cubicBezTo>
                  <a:cubicBezTo>
                    <a:pt x="1" y="579"/>
                    <a:pt x="124" y="889"/>
                    <a:pt x="343" y="889"/>
                  </a:cubicBezTo>
                  <a:cubicBezTo>
                    <a:pt x="380" y="889"/>
                    <a:pt x="421" y="879"/>
                    <a:pt x="463" y="858"/>
                  </a:cubicBezTo>
                  <a:cubicBezTo>
                    <a:pt x="820" y="668"/>
                    <a:pt x="1225" y="525"/>
                    <a:pt x="1653" y="477"/>
                  </a:cubicBezTo>
                  <a:cubicBezTo>
                    <a:pt x="1678" y="475"/>
                    <a:pt x="1703" y="474"/>
                    <a:pt x="1727" y="474"/>
                  </a:cubicBezTo>
                  <a:cubicBezTo>
                    <a:pt x="2162" y="474"/>
                    <a:pt x="2460" y="866"/>
                    <a:pt x="2844" y="1001"/>
                  </a:cubicBezTo>
                  <a:cubicBezTo>
                    <a:pt x="3031" y="1069"/>
                    <a:pt x="3201" y="1096"/>
                    <a:pt x="3365" y="1096"/>
                  </a:cubicBezTo>
                  <a:cubicBezTo>
                    <a:pt x="3723" y="1096"/>
                    <a:pt x="4048" y="965"/>
                    <a:pt x="4440" y="835"/>
                  </a:cubicBezTo>
                  <a:cubicBezTo>
                    <a:pt x="4698" y="748"/>
                    <a:pt x="4625" y="369"/>
                    <a:pt x="4397" y="369"/>
                  </a:cubicBezTo>
                  <a:cubicBezTo>
                    <a:pt x="4373" y="369"/>
                    <a:pt x="4347" y="373"/>
                    <a:pt x="4321" y="382"/>
                  </a:cubicBezTo>
                  <a:cubicBezTo>
                    <a:pt x="3990" y="497"/>
                    <a:pt x="3703" y="612"/>
                    <a:pt x="3402" y="612"/>
                  </a:cubicBezTo>
                  <a:cubicBezTo>
                    <a:pt x="3204" y="612"/>
                    <a:pt x="2999" y="562"/>
                    <a:pt x="2773" y="430"/>
                  </a:cubicBezTo>
                  <a:cubicBezTo>
                    <a:pt x="2511" y="263"/>
                    <a:pt x="2201" y="120"/>
                    <a:pt x="1891" y="25"/>
                  </a:cubicBezTo>
                  <a:cubicBezTo>
                    <a:pt x="1809" y="8"/>
                    <a:pt x="1726" y="0"/>
                    <a:pt x="1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110"/>
          <p:cNvGrpSpPr/>
          <p:nvPr/>
        </p:nvGrpSpPr>
        <p:grpSpPr>
          <a:xfrm>
            <a:off x="7800302" y="1657284"/>
            <a:ext cx="326019" cy="324635"/>
            <a:chOff x="6252450" y="2381750"/>
            <a:chExt cx="270825" cy="269675"/>
          </a:xfrm>
        </p:grpSpPr>
        <p:sp>
          <p:nvSpPr>
            <p:cNvPr id="1562" name="Google Shape;1562;p110"/>
            <p:cNvSpPr/>
            <p:nvPr/>
          </p:nvSpPr>
          <p:spPr>
            <a:xfrm>
              <a:off x="6252450" y="2381750"/>
              <a:ext cx="244725" cy="269675"/>
            </a:xfrm>
            <a:custGeom>
              <a:rect b="b" l="l" r="r" t="t"/>
              <a:pathLst>
                <a:path extrusionOk="0" h="10787" w="9789">
                  <a:moveTo>
                    <a:pt x="7729" y="913"/>
                  </a:moveTo>
                  <a:cubicBezTo>
                    <a:pt x="7963" y="913"/>
                    <a:pt x="8165" y="948"/>
                    <a:pt x="8241" y="1062"/>
                  </a:cubicBezTo>
                  <a:cubicBezTo>
                    <a:pt x="8646" y="1657"/>
                    <a:pt x="8527" y="2753"/>
                    <a:pt x="8527" y="3444"/>
                  </a:cubicBezTo>
                  <a:cubicBezTo>
                    <a:pt x="8503" y="4587"/>
                    <a:pt x="8407" y="5682"/>
                    <a:pt x="8503" y="6825"/>
                  </a:cubicBezTo>
                  <a:cubicBezTo>
                    <a:pt x="8574" y="7778"/>
                    <a:pt x="8741" y="8849"/>
                    <a:pt x="8503" y="9802"/>
                  </a:cubicBezTo>
                  <a:cubicBezTo>
                    <a:pt x="8499" y="9820"/>
                    <a:pt x="8445" y="9828"/>
                    <a:pt x="8354" y="9828"/>
                  </a:cubicBezTo>
                  <a:cubicBezTo>
                    <a:pt x="7842" y="9828"/>
                    <a:pt x="6177" y="9584"/>
                    <a:pt x="5955" y="9564"/>
                  </a:cubicBezTo>
                  <a:cubicBezTo>
                    <a:pt x="5861" y="9556"/>
                    <a:pt x="5767" y="9552"/>
                    <a:pt x="5672" y="9552"/>
                  </a:cubicBezTo>
                  <a:cubicBezTo>
                    <a:pt x="4990" y="9552"/>
                    <a:pt x="4253" y="9730"/>
                    <a:pt x="3558" y="9730"/>
                  </a:cubicBezTo>
                  <a:cubicBezTo>
                    <a:pt x="3181" y="9730"/>
                    <a:pt x="2816" y="9678"/>
                    <a:pt x="2478" y="9516"/>
                  </a:cubicBezTo>
                  <a:cubicBezTo>
                    <a:pt x="2049" y="9326"/>
                    <a:pt x="2168" y="8373"/>
                    <a:pt x="2239" y="7802"/>
                  </a:cubicBezTo>
                  <a:lnTo>
                    <a:pt x="2359" y="7802"/>
                  </a:lnTo>
                  <a:cubicBezTo>
                    <a:pt x="2380" y="7805"/>
                    <a:pt x="2401" y="7807"/>
                    <a:pt x="2422" y="7807"/>
                  </a:cubicBezTo>
                  <a:cubicBezTo>
                    <a:pt x="2805" y="7807"/>
                    <a:pt x="2955" y="7203"/>
                    <a:pt x="2525" y="7135"/>
                  </a:cubicBezTo>
                  <a:lnTo>
                    <a:pt x="2311" y="7111"/>
                  </a:lnTo>
                  <a:cubicBezTo>
                    <a:pt x="2335" y="6563"/>
                    <a:pt x="2311" y="6015"/>
                    <a:pt x="2311" y="5492"/>
                  </a:cubicBezTo>
                  <a:lnTo>
                    <a:pt x="2311" y="5087"/>
                  </a:lnTo>
                  <a:lnTo>
                    <a:pt x="2692" y="5087"/>
                  </a:lnTo>
                  <a:cubicBezTo>
                    <a:pt x="3144" y="5087"/>
                    <a:pt x="3144" y="4420"/>
                    <a:pt x="2692" y="4420"/>
                  </a:cubicBezTo>
                  <a:lnTo>
                    <a:pt x="2287" y="4420"/>
                  </a:lnTo>
                  <a:cubicBezTo>
                    <a:pt x="2287" y="3705"/>
                    <a:pt x="2263" y="2991"/>
                    <a:pt x="2263" y="2300"/>
                  </a:cubicBezTo>
                  <a:lnTo>
                    <a:pt x="2263" y="2300"/>
                  </a:lnTo>
                  <a:lnTo>
                    <a:pt x="2478" y="2324"/>
                  </a:lnTo>
                  <a:cubicBezTo>
                    <a:pt x="2499" y="2328"/>
                    <a:pt x="2520" y="2330"/>
                    <a:pt x="2541" y="2330"/>
                  </a:cubicBezTo>
                  <a:cubicBezTo>
                    <a:pt x="2924" y="2330"/>
                    <a:pt x="3074" y="1725"/>
                    <a:pt x="2644" y="1657"/>
                  </a:cubicBezTo>
                  <a:cubicBezTo>
                    <a:pt x="2525" y="1634"/>
                    <a:pt x="2382" y="1610"/>
                    <a:pt x="2239" y="1610"/>
                  </a:cubicBezTo>
                  <a:lnTo>
                    <a:pt x="2239" y="1110"/>
                  </a:lnTo>
                  <a:cubicBezTo>
                    <a:pt x="3764" y="1086"/>
                    <a:pt x="5264" y="1014"/>
                    <a:pt x="6788" y="991"/>
                  </a:cubicBezTo>
                  <a:cubicBezTo>
                    <a:pt x="6960" y="991"/>
                    <a:pt x="7380" y="913"/>
                    <a:pt x="7729" y="913"/>
                  </a:cubicBezTo>
                  <a:close/>
                  <a:moveTo>
                    <a:pt x="6852" y="1"/>
                  </a:moveTo>
                  <a:cubicBezTo>
                    <a:pt x="5168" y="1"/>
                    <a:pt x="3454" y="209"/>
                    <a:pt x="1787" y="229"/>
                  </a:cubicBezTo>
                  <a:cubicBezTo>
                    <a:pt x="1525" y="229"/>
                    <a:pt x="1335" y="419"/>
                    <a:pt x="1311" y="681"/>
                  </a:cubicBezTo>
                  <a:lnTo>
                    <a:pt x="1311" y="1586"/>
                  </a:lnTo>
                  <a:lnTo>
                    <a:pt x="453" y="1586"/>
                  </a:lnTo>
                  <a:cubicBezTo>
                    <a:pt x="1" y="1586"/>
                    <a:pt x="1" y="2277"/>
                    <a:pt x="453" y="2277"/>
                  </a:cubicBezTo>
                  <a:cubicBezTo>
                    <a:pt x="763" y="2277"/>
                    <a:pt x="1049" y="2277"/>
                    <a:pt x="1335" y="2253"/>
                  </a:cubicBezTo>
                  <a:cubicBezTo>
                    <a:pt x="1335" y="2967"/>
                    <a:pt x="1358" y="3682"/>
                    <a:pt x="1358" y="4420"/>
                  </a:cubicBezTo>
                  <a:lnTo>
                    <a:pt x="453" y="4420"/>
                  </a:lnTo>
                  <a:cubicBezTo>
                    <a:pt x="1" y="4420"/>
                    <a:pt x="1" y="5087"/>
                    <a:pt x="453" y="5087"/>
                  </a:cubicBezTo>
                  <a:lnTo>
                    <a:pt x="1358" y="5087"/>
                  </a:lnTo>
                  <a:cubicBezTo>
                    <a:pt x="1358" y="5611"/>
                    <a:pt x="1358" y="6111"/>
                    <a:pt x="1358" y="6611"/>
                  </a:cubicBezTo>
                  <a:cubicBezTo>
                    <a:pt x="1358" y="6754"/>
                    <a:pt x="1358" y="6897"/>
                    <a:pt x="1358" y="7039"/>
                  </a:cubicBezTo>
                  <a:lnTo>
                    <a:pt x="453" y="7039"/>
                  </a:lnTo>
                  <a:cubicBezTo>
                    <a:pt x="49" y="7087"/>
                    <a:pt x="49" y="7706"/>
                    <a:pt x="453" y="7754"/>
                  </a:cubicBezTo>
                  <a:cubicBezTo>
                    <a:pt x="739" y="7754"/>
                    <a:pt x="1025" y="7754"/>
                    <a:pt x="1311" y="7730"/>
                  </a:cubicBezTo>
                  <a:lnTo>
                    <a:pt x="1311" y="7730"/>
                  </a:lnTo>
                  <a:cubicBezTo>
                    <a:pt x="1215" y="8730"/>
                    <a:pt x="1192" y="9778"/>
                    <a:pt x="2001" y="10326"/>
                  </a:cubicBezTo>
                  <a:cubicBezTo>
                    <a:pt x="2408" y="10588"/>
                    <a:pt x="2904" y="10668"/>
                    <a:pt x="3427" y="10668"/>
                  </a:cubicBezTo>
                  <a:cubicBezTo>
                    <a:pt x="4253" y="10668"/>
                    <a:pt x="5145" y="10468"/>
                    <a:pt x="5858" y="10468"/>
                  </a:cubicBezTo>
                  <a:cubicBezTo>
                    <a:pt x="5882" y="10468"/>
                    <a:pt x="5907" y="10468"/>
                    <a:pt x="5931" y="10469"/>
                  </a:cubicBezTo>
                  <a:cubicBezTo>
                    <a:pt x="6414" y="10500"/>
                    <a:pt x="7388" y="10787"/>
                    <a:pt x="8170" y="10787"/>
                  </a:cubicBezTo>
                  <a:cubicBezTo>
                    <a:pt x="8582" y="10787"/>
                    <a:pt x="8940" y="10707"/>
                    <a:pt x="9146" y="10469"/>
                  </a:cubicBezTo>
                  <a:cubicBezTo>
                    <a:pt x="9789" y="9754"/>
                    <a:pt x="9503" y="8278"/>
                    <a:pt x="9431" y="7397"/>
                  </a:cubicBezTo>
                  <a:cubicBezTo>
                    <a:pt x="9336" y="5873"/>
                    <a:pt x="9431" y="4372"/>
                    <a:pt x="9431" y="2824"/>
                  </a:cubicBezTo>
                  <a:cubicBezTo>
                    <a:pt x="9431" y="1753"/>
                    <a:pt x="9360" y="157"/>
                    <a:pt x="8003" y="38"/>
                  </a:cubicBezTo>
                  <a:cubicBezTo>
                    <a:pt x="7621" y="11"/>
                    <a:pt x="7238" y="1"/>
                    <a:pt x="68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10"/>
            <p:cNvSpPr/>
            <p:nvPr/>
          </p:nvSpPr>
          <p:spPr>
            <a:xfrm>
              <a:off x="6499525" y="2400250"/>
              <a:ext cx="23250" cy="82925"/>
            </a:xfrm>
            <a:custGeom>
              <a:rect b="b" l="l" r="r" t="t"/>
              <a:pathLst>
                <a:path extrusionOk="0" h="3317" w="930">
                  <a:moveTo>
                    <a:pt x="456" y="1"/>
                  </a:moveTo>
                  <a:cubicBezTo>
                    <a:pt x="227" y="1"/>
                    <a:pt x="1" y="155"/>
                    <a:pt x="1" y="465"/>
                  </a:cubicBezTo>
                  <a:lnTo>
                    <a:pt x="1" y="2870"/>
                  </a:lnTo>
                  <a:cubicBezTo>
                    <a:pt x="1" y="3168"/>
                    <a:pt x="233" y="3317"/>
                    <a:pt x="465" y="3317"/>
                  </a:cubicBezTo>
                  <a:cubicBezTo>
                    <a:pt x="698" y="3317"/>
                    <a:pt x="930" y="3168"/>
                    <a:pt x="930" y="2870"/>
                  </a:cubicBezTo>
                  <a:lnTo>
                    <a:pt x="930" y="465"/>
                  </a:lnTo>
                  <a:cubicBezTo>
                    <a:pt x="918" y="155"/>
                    <a:pt x="686" y="1"/>
                    <a:pt x="4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10"/>
            <p:cNvSpPr/>
            <p:nvPr/>
          </p:nvSpPr>
          <p:spPr>
            <a:xfrm>
              <a:off x="6497750" y="2497300"/>
              <a:ext cx="25525" cy="71850"/>
            </a:xfrm>
            <a:custGeom>
              <a:rect b="b" l="l" r="r" t="t"/>
              <a:pathLst>
                <a:path extrusionOk="0" h="2874" w="1021">
                  <a:moveTo>
                    <a:pt x="489" y="0"/>
                  </a:moveTo>
                  <a:cubicBezTo>
                    <a:pt x="257" y="0"/>
                    <a:pt x="24" y="155"/>
                    <a:pt x="24" y="465"/>
                  </a:cubicBezTo>
                  <a:cubicBezTo>
                    <a:pt x="0" y="1155"/>
                    <a:pt x="24" y="1846"/>
                    <a:pt x="72" y="2537"/>
                  </a:cubicBezTo>
                  <a:cubicBezTo>
                    <a:pt x="110" y="2772"/>
                    <a:pt x="270" y="2873"/>
                    <a:pt x="445" y="2873"/>
                  </a:cubicBezTo>
                  <a:cubicBezTo>
                    <a:pt x="715" y="2873"/>
                    <a:pt x="1020" y="2635"/>
                    <a:pt x="977" y="2275"/>
                  </a:cubicBezTo>
                  <a:cubicBezTo>
                    <a:pt x="929" y="1679"/>
                    <a:pt x="905" y="1060"/>
                    <a:pt x="953" y="465"/>
                  </a:cubicBezTo>
                  <a:cubicBezTo>
                    <a:pt x="953" y="155"/>
                    <a:pt x="721" y="0"/>
                    <a:pt x="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10"/>
            <p:cNvSpPr/>
            <p:nvPr/>
          </p:nvSpPr>
          <p:spPr>
            <a:xfrm>
              <a:off x="6499525" y="2580500"/>
              <a:ext cx="23250" cy="56275"/>
            </a:xfrm>
            <a:custGeom>
              <a:rect b="b" l="l" r="r" t="t"/>
              <a:pathLst>
                <a:path extrusionOk="0" h="2251" w="930">
                  <a:moveTo>
                    <a:pt x="456" y="0"/>
                  </a:moveTo>
                  <a:cubicBezTo>
                    <a:pt x="227" y="0"/>
                    <a:pt x="1" y="149"/>
                    <a:pt x="1" y="447"/>
                  </a:cubicBezTo>
                  <a:lnTo>
                    <a:pt x="1" y="1804"/>
                  </a:lnTo>
                  <a:cubicBezTo>
                    <a:pt x="1" y="2102"/>
                    <a:pt x="233" y="2251"/>
                    <a:pt x="465" y="2251"/>
                  </a:cubicBezTo>
                  <a:cubicBezTo>
                    <a:pt x="698" y="2251"/>
                    <a:pt x="930" y="2102"/>
                    <a:pt x="930" y="1804"/>
                  </a:cubicBezTo>
                  <a:lnTo>
                    <a:pt x="930" y="447"/>
                  </a:lnTo>
                  <a:cubicBezTo>
                    <a:pt x="918" y="149"/>
                    <a:pt x="686" y="0"/>
                    <a:pt x="4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6" name="Google Shape;1566;p110"/>
          <p:cNvSpPr/>
          <p:nvPr/>
        </p:nvSpPr>
        <p:spPr>
          <a:xfrm>
            <a:off x="5727478" y="1652567"/>
            <a:ext cx="325417" cy="317924"/>
          </a:xfrm>
          <a:custGeom>
            <a:rect b="b" l="l" r="r" t="t"/>
            <a:pathLst>
              <a:path extrusionOk="0" h="10564" w="10813">
                <a:moveTo>
                  <a:pt x="5692" y="1978"/>
                </a:moveTo>
                <a:cubicBezTo>
                  <a:pt x="5859" y="2621"/>
                  <a:pt x="6168" y="3216"/>
                  <a:pt x="6621" y="3740"/>
                </a:cubicBezTo>
                <a:cubicBezTo>
                  <a:pt x="7240" y="4360"/>
                  <a:pt x="8050" y="4788"/>
                  <a:pt x="8907" y="5026"/>
                </a:cubicBezTo>
                <a:cubicBezTo>
                  <a:pt x="8407" y="5241"/>
                  <a:pt x="7859" y="5360"/>
                  <a:pt x="7311" y="5384"/>
                </a:cubicBezTo>
                <a:cubicBezTo>
                  <a:pt x="7002" y="5384"/>
                  <a:pt x="6788" y="5693"/>
                  <a:pt x="6883" y="5979"/>
                </a:cubicBezTo>
                <a:cubicBezTo>
                  <a:pt x="7097" y="7074"/>
                  <a:pt x="7954" y="8241"/>
                  <a:pt x="7978" y="9408"/>
                </a:cubicBezTo>
                <a:cubicBezTo>
                  <a:pt x="7097" y="8837"/>
                  <a:pt x="6573" y="7551"/>
                  <a:pt x="5978" y="6789"/>
                </a:cubicBezTo>
                <a:cubicBezTo>
                  <a:pt x="5895" y="6693"/>
                  <a:pt x="5775" y="6646"/>
                  <a:pt x="5656" y="6646"/>
                </a:cubicBezTo>
                <a:cubicBezTo>
                  <a:pt x="5537" y="6646"/>
                  <a:pt x="5418" y="6693"/>
                  <a:pt x="5335" y="6789"/>
                </a:cubicBezTo>
                <a:cubicBezTo>
                  <a:pt x="4811" y="7360"/>
                  <a:pt x="4287" y="7932"/>
                  <a:pt x="3787" y="8503"/>
                </a:cubicBezTo>
                <a:cubicBezTo>
                  <a:pt x="4001" y="7598"/>
                  <a:pt x="4216" y="6693"/>
                  <a:pt x="4001" y="5741"/>
                </a:cubicBezTo>
                <a:cubicBezTo>
                  <a:pt x="3906" y="5384"/>
                  <a:pt x="3477" y="5265"/>
                  <a:pt x="3192" y="5145"/>
                </a:cubicBezTo>
                <a:cubicBezTo>
                  <a:pt x="2906" y="5050"/>
                  <a:pt x="2572" y="4907"/>
                  <a:pt x="2263" y="4788"/>
                </a:cubicBezTo>
                <a:cubicBezTo>
                  <a:pt x="2525" y="4693"/>
                  <a:pt x="2763" y="4598"/>
                  <a:pt x="3001" y="4526"/>
                </a:cubicBezTo>
                <a:cubicBezTo>
                  <a:pt x="3525" y="4360"/>
                  <a:pt x="4263" y="4240"/>
                  <a:pt x="4668" y="3836"/>
                </a:cubicBezTo>
                <a:cubicBezTo>
                  <a:pt x="5144" y="3312"/>
                  <a:pt x="5502" y="2669"/>
                  <a:pt x="5692" y="1978"/>
                </a:cubicBezTo>
                <a:close/>
                <a:moveTo>
                  <a:pt x="5723" y="0"/>
                </a:moveTo>
                <a:cubicBezTo>
                  <a:pt x="5674" y="0"/>
                  <a:pt x="5624" y="8"/>
                  <a:pt x="5573" y="25"/>
                </a:cubicBezTo>
                <a:cubicBezTo>
                  <a:pt x="5383" y="49"/>
                  <a:pt x="5240" y="216"/>
                  <a:pt x="5240" y="406"/>
                </a:cubicBezTo>
                <a:cubicBezTo>
                  <a:pt x="4954" y="1240"/>
                  <a:pt x="4716" y="2716"/>
                  <a:pt x="3977" y="3216"/>
                </a:cubicBezTo>
                <a:cubicBezTo>
                  <a:pt x="3573" y="3455"/>
                  <a:pt x="3025" y="3550"/>
                  <a:pt x="2572" y="3693"/>
                </a:cubicBezTo>
                <a:cubicBezTo>
                  <a:pt x="1858" y="3883"/>
                  <a:pt x="1215" y="4217"/>
                  <a:pt x="501" y="4431"/>
                </a:cubicBezTo>
                <a:cubicBezTo>
                  <a:pt x="0" y="4574"/>
                  <a:pt x="96" y="5336"/>
                  <a:pt x="620" y="5336"/>
                </a:cubicBezTo>
                <a:cubicBezTo>
                  <a:pt x="1215" y="5384"/>
                  <a:pt x="1810" y="5550"/>
                  <a:pt x="2358" y="5788"/>
                </a:cubicBezTo>
                <a:cubicBezTo>
                  <a:pt x="3096" y="6074"/>
                  <a:pt x="3144" y="5931"/>
                  <a:pt x="3168" y="6598"/>
                </a:cubicBezTo>
                <a:cubicBezTo>
                  <a:pt x="3263" y="7765"/>
                  <a:pt x="2644" y="8932"/>
                  <a:pt x="2549" y="10099"/>
                </a:cubicBezTo>
                <a:cubicBezTo>
                  <a:pt x="2565" y="10375"/>
                  <a:pt x="2792" y="10563"/>
                  <a:pt x="3034" y="10563"/>
                </a:cubicBezTo>
                <a:cubicBezTo>
                  <a:pt x="3145" y="10563"/>
                  <a:pt x="3260" y="10523"/>
                  <a:pt x="3358" y="10432"/>
                </a:cubicBezTo>
                <a:cubicBezTo>
                  <a:pt x="4073" y="9527"/>
                  <a:pt x="4835" y="8694"/>
                  <a:pt x="5621" y="7836"/>
                </a:cubicBezTo>
                <a:cubicBezTo>
                  <a:pt x="6335" y="8884"/>
                  <a:pt x="6954" y="10218"/>
                  <a:pt x="8264" y="10504"/>
                </a:cubicBezTo>
                <a:cubicBezTo>
                  <a:pt x="8305" y="10516"/>
                  <a:pt x="8347" y="10522"/>
                  <a:pt x="8389" y="10522"/>
                </a:cubicBezTo>
                <a:cubicBezTo>
                  <a:pt x="8587" y="10522"/>
                  <a:pt x="8777" y="10387"/>
                  <a:pt x="8836" y="10170"/>
                </a:cubicBezTo>
                <a:cubicBezTo>
                  <a:pt x="9145" y="8813"/>
                  <a:pt x="8336" y="7551"/>
                  <a:pt x="7907" y="6265"/>
                </a:cubicBezTo>
                <a:cubicBezTo>
                  <a:pt x="8812" y="6074"/>
                  <a:pt x="9669" y="5741"/>
                  <a:pt x="10455" y="5288"/>
                </a:cubicBezTo>
                <a:cubicBezTo>
                  <a:pt x="10812" y="5074"/>
                  <a:pt x="10741" y="4550"/>
                  <a:pt x="10360" y="4431"/>
                </a:cubicBezTo>
                <a:cubicBezTo>
                  <a:pt x="9360" y="4217"/>
                  <a:pt x="8216" y="3931"/>
                  <a:pt x="7431" y="3240"/>
                </a:cubicBezTo>
                <a:cubicBezTo>
                  <a:pt x="6621" y="2573"/>
                  <a:pt x="6502" y="1311"/>
                  <a:pt x="6168" y="383"/>
                </a:cubicBezTo>
                <a:cubicBezTo>
                  <a:pt x="6129" y="167"/>
                  <a:pt x="5946" y="0"/>
                  <a:pt x="5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10"/>
          <p:cNvSpPr/>
          <p:nvPr/>
        </p:nvSpPr>
        <p:spPr>
          <a:xfrm>
            <a:off x="5034439" y="1662136"/>
            <a:ext cx="310370" cy="289213"/>
          </a:xfrm>
          <a:custGeom>
            <a:rect b="b" l="l" r="r" t="t"/>
            <a:pathLst>
              <a:path extrusionOk="0" h="9610" w="10313">
                <a:moveTo>
                  <a:pt x="4869" y="904"/>
                </a:moveTo>
                <a:cubicBezTo>
                  <a:pt x="5298" y="904"/>
                  <a:pt x="5750" y="967"/>
                  <a:pt x="6002" y="1303"/>
                </a:cubicBezTo>
                <a:cubicBezTo>
                  <a:pt x="6169" y="1565"/>
                  <a:pt x="6312" y="1874"/>
                  <a:pt x="6359" y="2184"/>
                </a:cubicBezTo>
                <a:cubicBezTo>
                  <a:pt x="6002" y="2208"/>
                  <a:pt x="5645" y="2232"/>
                  <a:pt x="5311" y="2232"/>
                </a:cubicBezTo>
                <a:cubicBezTo>
                  <a:pt x="4454" y="2232"/>
                  <a:pt x="3621" y="2255"/>
                  <a:pt x="2787" y="2279"/>
                </a:cubicBezTo>
                <a:cubicBezTo>
                  <a:pt x="2906" y="1422"/>
                  <a:pt x="3359" y="993"/>
                  <a:pt x="4359" y="922"/>
                </a:cubicBezTo>
                <a:cubicBezTo>
                  <a:pt x="4514" y="915"/>
                  <a:pt x="4689" y="904"/>
                  <a:pt x="4869" y="904"/>
                </a:cubicBezTo>
                <a:close/>
                <a:moveTo>
                  <a:pt x="7963" y="3027"/>
                </a:moveTo>
                <a:cubicBezTo>
                  <a:pt x="8293" y="3027"/>
                  <a:pt x="8561" y="3065"/>
                  <a:pt x="8598" y="3184"/>
                </a:cubicBezTo>
                <a:cubicBezTo>
                  <a:pt x="8669" y="3589"/>
                  <a:pt x="8669" y="4018"/>
                  <a:pt x="8598" y="4423"/>
                </a:cubicBezTo>
                <a:cubicBezTo>
                  <a:pt x="7764" y="4970"/>
                  <a:pt x="6836" y="5375"/>
                  <a:pt x="5859" y="5566"/>
                </a:cubicBezTo>
                <a:cubicBezTo>
                  <a:pt x="5815" y="5367"/>
                  <a:pt x="5648" y="5230"/>
                  <a:pt x="5472" y="5230"/>
                </a:cubicBezTo>
                <a:cubicBezTo>
                  <a:pt x="5458" y="5230"/>
                  <a:pt x="5444" y="5231"/>
                  <a:pt x="5431" y="5232"/>
                </a:cubicBezTo>
                <a:cubicBezTo>
                  <a:pt x="5263" y="5222"/>
                  <a:pt x="5091" y="5217"/>
                  <a:pt x="4919" y="5217"/>
                </a:cubicBezTo>
                <a:cubicBezTo>
                  <a:pt x="4675" y="5217"/>
                  <a:pt x="4429" y="5228"/>
                  <a:pt x="4192" y="5256"/>
                </a:cubicBezTo>
                <a:cubicBezTo>
                  <a:pt x="3978" y="5256"/>
                  <a:pt x="3811" y="5399"/>
                  <a:pt x="3740" y="5613"/>
                </a:cubicBezTo>
                <a:cubicBezTo>
                  <a:pt x="2763" y="5399"/>
                  <a:pt x="1835" y="5089"/>
                  <a:pt x="930" y="4637"/>
                </a:cubicBezTo>
                <a:cubicBezTo>
                  <a:pt x="930" y="4161"/>
                  <a:pt x="906" y="3708"/>
                  <a:pt x="906" y="3232"/>
                </a:cubicBezTo>
                <a:cubicBezTo>
                  <a:pt x="1668" y="3232"/>
                  <a:pt x="2430" y="3239"/>
                  <a:pt x="3190" y="3239"/>
                </a:cubicBezTo>
                <a:cubicBezTo>
                  <a:pt x="4331" y="3239"/>
                  <a:pt x="5469" y="3222"/>
                  <a:pt x="6597" y="3137"/>
                </a:cubicBezTo>
                <a:cubicBezTo>
                  <a:pt x="6758" y="3122"/>
                  <a:pt x="7439" y="3027"/>
                  <a:pt x="7963" y="3027"/>
                </a:cubicBezTo>
                <a:close/>
                <a:moveTo>
                  <a:pt x="8598" y="5518"/>
                </a:moveTo>
                <a:cubicBezTo>
                  <a:pt x="8622" y="6113"/>
                  <a:pt x="8693" y="6685"/>
                  <a:pt x="8717" y="7280"/>
                </a:cubicBezTo>
                <a:cubicBezTo>
                  <a:pt x="8741" y="7614"/>
                  <a:pt x="8717" y="7971"/>
                  <a:pt x="8669" y="8304"/>
                </a:cubicBezTo>
                <a:cubicBezTo>
                  <a:pt x="8620" y="8524"/>
                  <a:pt x="8377" y="8581"/>
                  <a:pt x="8106" y="8581"/>
                </a:cubicBezTo>
                <a:cubicBezTo>
                  <a:pt x="7850" y="8581"/>
                  <a:pt x="7569" y="8530"/>
                  <a:pt x="7407" y="8519"/>
                </a:cubicBezTo>
                <a:cubicBezTo>
                  <a:pt x="7228" y="8515"/>
                  <a:pt x="7050" y="8513"/>
                  <a:pt x="6871" y="8513"/>
                </a:cubicBezTo>
                <a:cubicBezTo>
                  <a:pt x="5187" y="8513"/>
                  <a:pt x="3502" y="8674"/>
                  <a:pt x="1804" y="8674"/>
                </a:cubicBezTo>
                <a:cubicBezTo>
                  <a:pt x="1545" y="8674"/>
                  <a:pt x="1285" y="8670"/>
                  <a:pt x="1025" y="8662"/>
                </a:cubicBezTo>
                <a:cubicBezTo>
                  <a:pt x="1025" y="7661"/>
                  <a:pt x="1001" y="6661"/>
                  <a:pt x="977" y="5637"/>
                </a:cubicBezTo>
                <a:lnTo>
                  <a:pt x="977" y="5637"/>
                </a:lnTo>
                <a:cubicBezTo>
                  <a:pt x="1858" y="6042"/>
                  <a:pt x="2811" y="6352"/>
                  <a:pt x="3764" y="6518"/>
                </a:cubicBezTo>
                <a:cubicBezTo>
                  <a:pt x="3611" y="6824"/>
                  <a:pt x="3838" y="7170"/>
                  <a:pt x="4171" y="7170"/>
                </a:cubicBezTo>
                <a:cubicBezTo>
                  <a:pt x="4201" y="7170"/>
                  <a:pt x="4232" y="7167"/>
                  <a:pt x="4264" y="7161"/>
                </a:cubicBezTo>
                <a:lnTo>
                  <a:pt x="5407" y="7161"/>
                </a:lnTo>
                <a:cubicBezTo>
                  <a:pt x="5428" y="7164"/>
                  <a:pt x="5450" y="7166"/>
                  <a:pt x="5471" y="7166"/>
                </a:cubicBezTo>
                <a:cubicBezTo>
                  <a:pt x="5794" y="7166"/>
                  <a:pt x="6017" y="6831"/>
                  <a:pt x="5883" y="6518"/>
                </a:cubicBezTo>
                <a:cubicBezTo>
                  <a:pt x="6836" y="6352"/>
                  <a:pt x="7741" y="5994"/>
                  <a:pt x="8598" y="5518"/>
                </a:cubicBezTo>
                <a:close/>
                <a:moveTo>
                  <a:pt x="4966" y="0"/>
                </a:moveTo>
                <a:cubicBezTo>
                  <a:pt x="4754" y="0"/>
                  <a:pt x="4548" y="10"/>
                  <a:pt x="4359" y="17"/>
                </a:cubicBezTo>
                <a:cubicBezTo>
                  <a:pt x="2811" y="65"/>
                  <a:pt x="2025" y="898"/>
                  <a:pt x="1858" y="2303"/>
                </a:cubicBezTo>
                <a:lnTo>
                  <a:pt x="453" y="2303"/>
                </a:lnTo>
                <a:cubicBezTo>
                  <a:pt x="334" y="2303"/>
                  <a:pt x="239" y="2351"/>
                  <a:pt x="168" y="2422"/>
                </a:cubicBezTo>
                <a:cubicBezTo>
                  <a:pt x="48" y="2494"/>
                  <a:pt x="1" y="2637"/>
                  <a:pt x="1" y="2756"/>
                </a:cubicBezTo>
                <a:cubicBezTo>
                  <a:pt x="1" y="4875"/>
                  <a:pt x="120" y="6995"/>
                  <a:pt x="120" y="9114"/>
                </a:cubicBezTo>
                <a:cubicBezTo>
                  <a:pt x="120" y="9352"/>
                  <a:pt x="310" y="9566"/>
                  <a:pt x="572" y="9590"/>
                </a:cubicBezTo>
                <a:cubicBezTo>
                  <a:pt x="965" y="9604"/>
                  <a:pt x="1359" y="9609"/>
                  <a:pt x="1754" y="9609"/>
                </a:cubicBezTo>
                <a:cubicBezTo>
                  <a:pt x="2774" y="9609"/>
                  <a:pt x="3799" y="9570"/>
                  <a:pt x="4811" y="9519"/>
                </a:cubicBezTo>
                <a:cubicBezTo>
                  <a:pt x="4999" y="9511"/>
                  <a:pt x="5190" y="9509"/>
                  <a:pt x="5382" y="9509"/>
                </a:cubicBezTo>
                <a:cubicBezTo>
                  <a:pt x="5928" y="9509"/>
                  <a:pt x="6491" y="9531"/>
                  <a:pt x="7048" y="9531"/>
                </a:cubicBezTo>
                <a:cubicBezTo>
                  <a:pt x="7542" y="9531"/>
                  <a:pt x="8031" y="9513"/>
                  <a:pt x="8503" y="9447"/>
                </a:cubicBezTo>
                <a:cubicBezTo>
                  <a:pt x="10313" y="9209"/>
                  <a:pt x="9574" y="6423"/>
                  <a:pt x="9479" y="5208"/>
                </a:cubicBezTo>
                <a:cubicBezTo>
                  <a:pt x="9431" y="4446"/>
                  <a:pt x="9598" y="3708"/>
                  <a:pt x="9479" y="2946"/>
                </a:cubicBezTo>
                <a:cubicBezTo>
                  <a:pt x="9384" y="2255"/>
                  <a:pt x="8622" y="2184"/>
                  <a:pt x="8074" y="2136"/>
                </a:cubicBezTo>
                <a:lnTo>
                  <a:pt x="7288" y="2136"/>
                </a:lnTo>
                <a:cubicBezTo>
                  <a:pt x="7121" y="1541"/>
                  <a:pt x="6955" y="946"/>
                  <a:pt x="6502" y="469"/>
                </a:cubicBezTo>
                <a:cubicBezTo>
                  <a:pt x="6122" y="71"/>
                  <a:pt x="5527" y="0"/>
                  <a:pt x="49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8" name="Google Shape;1568;p110"/>
          <p:cNvGrpSpPr/>
          <p:nvPr/>
        </p:nvGrpSpPr>
        <p:grpSpPr>
          <a:xfrm>
            <a:off x="4401011" y="1647835"/>
            <a:ext cx="228662" cy="313108"/>
            <a:chOff x="3428650" y="2373900"/>
            <a:chExt cx="189950" cy="260100"/>
          </a:xfrm>
        </p:grpSpPr>
        <p:sp>
          <p:nvSpPr>
            <p:cNvPr id="1569" name="Google Shape;1569;p110"/>
            <p:cNvSpPr/>
            <p:nvPr/>
          </p:nvSpPr>
          <p:spPr>
            <a:xfrm>
              <a:off x="3428650" y="2373900"/>
              <a:ext cx="189950" cy="260100"/>
            </a:xfrm>
            <a:custGeom>
              <a:rect b="b" l="l" r="r" t="t"/>
              <a:pathLst>
                <a:path extrusionOk="0" h="10404" w="7598">
                  <a:moveTo>
                    <a:pt x="5145" y="1019"/>
                  </a:moveTo>
                  <a:cubicBezTo>
                    <a:pt x="5454" y="1114"/>
                    <a:pt x="5740" y="1233"/>
                    <a:pt x="6002" y="1400"/>
                  </a:cubicBezTo>
                  <a:cubicBezTo>
                    <a:pt x="6645" y="1757"/>
                    <a:pt x="6812" y="2352"/>
                    <a:pt x="6812" y="2972"/>
                  </a:cubicBezTo>
                  <a:lnTo>
                    <a:pt x="6669" y="2972"/>
                  </a:lnTo>
                  <a:cubicBezTo>
                    <a:pt x="6247" y="3107"/>
                    <a:pt x="5801" y="3170"/>
                    <a:pt x="5357" y="3170"/>
                  </a:cubicBezTo>
                  <a:cubicBezTo>
                    <a:pt x="5174" y="3170"/>
                    <a:pt x="4992" y="3159"/>
                    <a:pt x="4811" y="3138"/>
                  </a:cubicBezTo>
                  <a:cubicBezTo>
                    <a:pt x="4907" y="2424"/>
                    <a:pt x="5050" y="1733"/>
                    <a:pt x="5145" y="1019"/>
                  </a:cubicBezTo>
                  <a:close/>
                  <a:moveTo>
                    <a:pt x="763" y="733"/>
                  </a:moveTo>
                  <a:lnTo>
                    <a:pt x="763" y="733"/>
                  </a:lnTo>
                  <a:cubicBezTo>
                    <a:pt x="1089" y="759"/>
                    <a:pt x="1424" y="766"/>
                    <a:pt x="1764" y="766"/>
                  </a:cubicBezTo>
                  <a:cubicBezTo>
                    <a:pt x="2095" y="766"/>
                    <a:pt x="2430" y="759"/>
                    <a:pt x="2766" y="759"/>
                  </a:cubicBezTo>
                  <a:cubicBezTo>
                    <a:pt x="3343" y="759"/>
                    <a:pt x="3920" y="778"/>
                    <a:pt x="4478" y="876"/>
                  </a:cubicBezTo>
                  <a:cubicBezTo>
                    <a:pt x="4359" y="1709"/>
                    <a:pt x="4168" y="2567"/>
                    <a:pt x="4073" y="3400"/>
                  </a:cubicBezTo>
                  <a:cubicBezTo>
                    <a:pt x="4073" y="3567"/>
                    <a:pt x="4168" y="3710"/>
                    <a:pt x="4311" y="3734"/>
                  </a:cubicBezTo>
                  <a:cubicBezTo>
                    <a:pt x="4667" y="3815"/>
                    <a:pt x="5024" y="3853"/>
                    <a:pt x="5378" y="3853"/>
                  </a:cubicBezTo>
                  <a:cubicBezTo>
                    <a:pt x="5853" y="3853"/>
                    <a:pt x="6324" y="3785"/>
                    <a:pt x="6788" y="3662"/>
                  </a:cubicBezTo>
                  <a:lnTo>
                    <a:pt x="6788" y="3662"/>
                  </a:lnTo>
                  <a:cubicBezTo>
                    <a:pt x="6740" y="4043"/>
                    <a:pt x="6669" y="4400"/>
                    <a:pt x="6621" y="4734"/>
                  </a:cubicBezTo>
                  <a:cubicBezTo>
                    <a:pt x="6455" y="6329"/>
                    <a:pt x="6574" y="7925"/>
                    <a:pt x="6455" y="9521"/>
                  </a:cubicBezTo>
                  <a:cubicBezTo>
                    <a:pt x="5320" y="9594"/>
                    <a:pt x="4186" y="9704"/>
                    <a:pt x="3057" y="9704"/>
                  </a:cubicBezTo>
                  <a:cubicBezTo>
                    <a:pt x="2361" y="9704"/>
                    <a:pt x="1668" y="9662"/>
                    <a:pt x="977" y="9544"/>
                  </a:cubicBezTo>
                  <a:cubicBezTo>
                    <a:pt x="882" y="6615"/>
                    <a:pt x="715" y="3686"/>
                    <a:pt x="763" y="733"/>
                  </a:cubicBezTo>
                  <a:close/>
                  <a:moveTo>
                    <a:pt x="465" y="1"/>
                  </a:moveTo>
                  <a:cubicBezTo>
                    <a:pt x="447" y="1"/>
                    <a:pt x="429" y="7"/>
                    <a:pt x="406" y="19"/>
                  </a:cubicBezTo>
                  <a:cubicBezTo>
                    <a:pt x="239" y="19"/>
                    <a:pt x="96" y="162"/>
                    <a:pt x="96" y="352"/>
                  </a:cubicBezTo>
                  <a:cubicBezTo>
                    <a:pt x="1" y="3519"/>
                    <a:pt x="191" y="6687"/>
                    <a:pt x="287" y="9830"/>
                  </a:cubicBezTo>
                  <a:cubicBezTo>
                    <a:pt x="287" y="9997"/>
                    <a:pt x="382" y="10140"/>
                    <a:pt x="549" y="10187"/>
                  </a:cubicBezTo>
                  <a:cubicBezTo>
                    <a:pt x="1369" y="10348"/>
                    <a:pt x="2189" y="10403"/>
                    <a:pt x="3010" y="10403"/>
                  </a:cubicBezTo>
                  <a:cubicBezTo>
                    <a:pt x="4261" y="10403"/>
                    <a:pt x="5513" y="10274"/>
                    <a:pt x="6764" y="10187"/>
                  </a:cubicBezTo>
                  <a:cubicBezTo>
                    <a:pt x="6955" y="10187"/>
                    <a:pt x="7098" y="10021"/>
                    <a:pt x="7121" y="9854"/>
                  </a:cubicBezTo>
                  <a:cubicBezTo>
                    <a:pt x="7336" y="7925"/>
                    <a:pt x="7121" y="5996"/>
                    <a:pt x="7407" y="4091"/>
                  </a:cubicBezTo>
                  <a:cubicBezTo>
                    <a:pt x="7598" y="2948"/>
                    <a:pt x="7598" y="1876"/>
                    <a:pt x="6717" y="1043"/>
                  </a:cubicBezTo>
                  <a:cubicBezTo>
                    <a:pt x="5812" y="193"/>
                    <a:pt x="4537" y="77"/>
                    <a:pt x="3249" y="77"/>
                  </a:cubicBezTo>
                  <a:cubicBezTo>
                    <a:pt x="2765" y="77"/>
                    <a:pt x="2278" y="93"/>
                    <a:pt x="1810" y="93"/>
                  </a:cubicBezTo>
                  <a:cubicBezTo>
                    <a:pt x="1360" y="93"/>
                    <a:pt x="926" y="78"/>
                    <a:pt x="525" y="19"/>
                  </a:cubicBezTo>
                  <a:cubicBezTo>
                    <a:pt x="501" y="7"/>
                    <a:pt x="483"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10"/>
            <p:cNvSpPr/>
            <p:nvPr/>
          </p:nvSpPr>
          <p:spPr>
            <a:xfrm>
              <a:off x="3460075" y="2481500"/>
              <a:ext cx="117975" cy="27275"/>
            </a:xfrm>
            <a:custGeom>
              <a:rect b="b" l="l" r="r" t="t"/>
              <a:pathLst>
                <a:path extrusionOk="0" h="1091" w="4719">
                  <a:moveTo>
                    <a:pt x="1646" y="0"/>
                  </a:moveTo>
                  <a:cubicBezTo>
                    <a:pt x="1163" y="0"/>
                    <a:pt x="651" y="270"/>
                    <a:pt x="244" y="454"/>
                  </a:cubicBezTo>
                  <a:cubicBezTo>
                    <a:pt x="0" y="576"/>
                    <a:pt x="138" y="889"/>
                    <a:pt x="347" y="889"/>
                  </a:cubicBezTo>
                  <a:cubicBezTo>
                    <a:pt x="382" y="889"/>
                    <a:pt x="420" y="879"/>
                    <a:pt x="458" y="859"/>
                  </a:cubicBezTo>
                  <a:cubicBezTo>
                    <a:pt x="840" y="644"/>
                    <a:pt x="1244" y="525"/>
                    <a:pt x="1649" y="478"/>
                  </a:cubicBezTo>
                  <a:cubicBezTo>
                    <a:pt x="1677" y="475"/>
                    <a:pt x="1703" y="474"/>
                    <a:pt x="1730" y="474"/>
                  </a:cubicBezTo>
                  <a:cubicBezTo>
                    <a:pt x="2181" y="474"/>
                    <a:pt x="2457" y="844"/>
                    <a:pt x="2840" y="1001"/>
                  </a:cubicBezTo>
                  <a:cubicBezTo>
                    <a:pt x="3016" y="1065"/>
                    <a:pt x="3180" y="1091"/>
                    <a:pt x="3338" y="1091"/>
                  </a:cubicBezTo>
                  <a:cubicBezTo>
                    <a:pt x="3714" y="1091"/>
                    <a:pt x="4057" y="945"/>
                    <a:pt x="4459" y="811"/>
                  </a:cubicBezTo>
                  <a:cubicBezTo>
                    <a:pt x="4718" y="746"/>
                    <a:pt x="4645" y="369"/>
                    <a:pt x="4417" y="369"/>
                  </a:cubicBezTo>
                  <a:cubicBezTo>
                    <a:pt x="4393" y="369"/>
                    <a:pt x="4367" y="373"/>
                    <a:pt x="4340" y="382"/>
                  </a:cubicBezTo>
                  <a:cubicBezTo>
                    <a:pt x="3989" y="485"/>
                    <a:pt x="3700" y="605"/>
                    <a:pt x="3397" y="605"/>
                  </a:cubicBezTo>
                  <a:cubicBezTo>
                    <a:pt x="3208" y="605"/>
                    <a:pt x="3012" y="558"/>
                    <a:pt x="2792" y="430"/>
                  </a:cubicBezTo>
                  <a:cubicBezTo>
                    <a:pt x="2507" y="239"/>
                    <a:pt x="2221" y="96"/>
                    <a:pt x="1887" y="25"/>
                  </a:cubicBezTo>
                  <a:cubicBezTo>
                    <a:pt x="1808" y="8"/>
                    <a:pt x="1727" y="0"/>
                    <a:pt x="16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10"/>
            <p:cNvSpPr/>
            <p:nvPr/>
          </p:nvSpPr>
          <p:spPr>
            <a:xfrm>
              <a:off x="3460075" y="2524950"/>
              <a:ext cx="117975" cy="27300"/>
            </a:xfrm>
            <a:custGeom>
              <a:rect b="b" l="l" r="r" t="t"/>
              <a:pathLst>
                <a:path extrusionOk="0" h="1092" w="4719">
                  <a:moveTo>
                    <a:pt x="1647" y="1"/>
                  </a:moveTo>
                  <a:cubicBezTo>
                    <a:pt x="1164" y="1"/>
                    <a:pt x="652" y="274"/>
                    <a:pt x="244" y="478"/>
                  </a:cubicBezTo>
                  <a:cubicBezTo>
                    <a:pt x="0" y="580"/>
                    <a:pt x="138" y="889"/>
                    <a:pt x="346" y="889"/>
                  </a:cubicBezTo>
                  <a:cubicBezTo>
                    <a:pt x="382" y="889"/>
                    <a:pt x="420" y="880"/>
                    <a:pt x="458" y="859"/>
                  </a:cubicBezTo>
                  <a:cubicBezTo>
                    <a:pt x="840" y="668"/>
                    <a:pt x="1244" y="526"/>
                    <a:pt x="1649" y="478"/>
                  </a:cubicBezTo>
                  <a:cubicBezTo>
                    <a:pt x="1675" y="475"/>
                    <a:pt x="1701" y="474"/>
                    <a:pt x="1726" y="474"/>
                  </a:cubicBezTo>
                  <a:cubicBezTo>
                    <a:pt x="2179" y="474"/>
                    <a:pt x="2456" y="866"/>
                    <a:pt x="2840" y="1002"/>
                  </a:cubicBezTo>
                  <a:cubicBezTo>
                    <a:pt x="3019" y="1066"/>
                    <a:pt x="3184" y="1092"/>
                    <a:pt x="3344" y="1092"/>
                  </a:cubicBezTo>
                  <a:cubicBezTo>
                    <a:pt x="3717" y="1092"/>
                    <a:pt x="4059" y="952"/>
                    <a:pt x="4459" y="835"/>
                  </a:cubicBezTo>
                  <a:cubicBezTo>
                    <a:pt x="4718" y="749"/>
                    <a:pt x="4645" y="370"/>
                    <a:pt x="4416" y="370"/>
                  </a:cubicBezTo>
                  <a:cubicBezTo>
                    <a:pt x="4393" y="370"/>
                    <a:pt x="4367" y="374"/>
                    <a:pt x="4340" y="383"/>
                  </a:cubicBezTo>
                  <a:cubicBezTo>
                    <a:pt x="3996" y="498"/>
                    <a:pt x="3712" y="612"/>
                    <a:pt x="3415" y="612"/>
                  </a:cubicBezTo>
                  <a:cubicBezTo>
                    <a:pt x="3220" y="612"/>
                    <a:pt x="3019" y="563"/>
                    <a:pt x="2792" y="430"/>
                  </a:cubicBezTo>
                  <a:cubicBezTo>
                    <a:pt x="2507" y="264"/>
                    <a:pt x="2221" y="121"/>
                    <a:pt x="1887" y="25"/>
                  </a:cubicBezTo>
                  <a:cubicBezTo>
                    <a:pt x="1808" y="8"/>
                    <a:pt x="1728" y="1"/>
                    <a:pt x="1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10"/>
            <p:cNvSpPr/>
            <p:nvPr/>
          </p:nvSpPr>
          <p:spPr>
            <a:xfrm>
              <a:off x="3459925" y="2568775"/>
              <a:ext cx="118125" cy="27075"/>
            </a:xfrm>
            <a:custGeom>
              <a:rect b="b" l="l" r="r" t="t"/>
              <a:pathLst>
                <a:path extrusionOk="0" h="1083" w="4725">
                  <a:moveTo>
                    <a:pt x="1615" y="0"/>
                  </a:moveTo>
                  <a:cubicBezTo>
                    <a:pt x="1143" y="0"/>
                    <a:pt x="647" y="265"/>
                    <a:pt x="250" y="463"/>
                  </a:cubicBezTo>
                  <a:cubicBezTo>
                    <a:pt x="0" y="568"/>
                    <a:pt x="151" y="890"/>
                    <a:pt x="368" y="890"/>
                  </a:cubicBezTo>
                  <a:cubicBezTo>
                    <a:pt x="399" y="890"/>
                    <a:pt x="431" y="883"/>
                    <a:pt x="464" y="868"/>
                  </a:cubicBezTo>
                  <a:cubicBezTo>
                    <a:pt x="846" y="654"/>
                    <a:pt x="1250" y="511"/>
                    <a:pt x="1655" y="463"/>
                  </a:cubicBezTo>
                  <a:cubicBezTo>
                    <a:pt x="1669" y="463"/>
                    <a:pt x="1683" y="462"/>
                    <a:pt x="1697" y="462"/>
                  </a:cubicBezTo>
                  <a:cubicBezTo>
                    <a:pt x="2172" y="462"/>
                    <a:pt x="2453" y="849"/>
                    <a:pt x="2846" y="987"/>
                  </a:cubicBezTo>
                  <a:cubicBezTo>
                    <a:pt x="3033" y="1055"/>
                    <a:pt x="3206" y="1082"/>
                    <a:pt x="3373" y="1082"/>
                  </a:cubicBezTo>
                  <a:cubicBezTo>
                    <a:pt x="3737" y="1082"/>
                    <a:pt x="4073" y="951"/>
                    <a:pt x="4465" y="821"/>
                  </a:cubicBezTo>
                  <a:cubicBezTo>
                    <a:pt x="4724" y="734"/>
                    <a:pt x="4651" y="355"/>
                    <a:pt x="4422" y="355"/>
                  </a:cubicBezTo>
                  <a:cubicBezTo>
                    <a:pt x="4399" y="355"/>
                    <a:pt x="4373" y="359"/>
                    <a:pt x="4346" y="368"/>
                  </a:cubicBezTo>
                  <a:cubicBezTo>
                    <a:pt x="3993" y="486"/>
                    <a:pt x="3704" y="603"/>
                    <a:pt x="3400" y="603"/>
                  </a:cubicBezTo>
                  <a:cubicBezTo>
                    <a:pt x="3211" y="603"/>
                    <a:pt x="3017" y="558"/>
                    <a:pt x="2798" y="440"/>
                  </a:cubicBezTo>
                  <a:cubicBezTo>
                    <a:pt x="2513" y="249"/>
                    <a:pt x="2227" y="106"/>
                    <a:pt x="1893" y="35"/>
                  </a:cubicBezTo>
                  <a:cubicBezTo>
                    <a:pt x="1802" y="11"/>
                    <a:pt x="1709" y="0"/>
                    <a:pt x="16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3" name="Google Shape;1573;p110"/>
          <p:cNvSpPr/>
          <p:nvPr/>
        </p:nvSpPr>
        <p:spPr>
          <a:xfrm>
            <a:off x="1517003" y="2176565"/>
            <a:ext cx="347627" cy="265438"/>
          </a:xfrm>
          <a:custGeom>
            <a:rect b="b" l="l" r="r" t="t"/>
            <a:pathLst>
              <a:path extrusionOk="0" h="8820" w="11551">
                <a:moveTo>
                  <a:pt x="6469" y="919"/>
                </a:moveTo>
                <a:cubicBezTo>
                  <a:pt x="7941" y="919"/>
                  <a:pt x="9393" y="1900"/>
                  <a:pt x="8978" y="3618"/>
                </a:cubicBezTo>
                <a:cubicBezTo>
                  <a:pt x="8907" y="3856"/>
                  <a:pt x="9050" y="4118"/>
                  <a:pt x="9288" y="4189"/>
                </a:cubicBezTo>
                <a:cubicBezTo>
                  <a:pt x="9836" y="4261"/>
                  <a:pt x="10455" y="4427"/>
                  <a:pt x="10526" y="5070"/>
                </a:cubicBezTo>
                <a:cubicBezTo>
                  <a:pt x="10598" y="5523"/>
                  <a:pt x="10550" y="5999"/>
                  <a:pt x="10360" y="6428"/>
                </a:cubicBezTo>
                <a:cubicBezTo>
                  <a:pt x="9907" y="7285"/>
                  <a:pt x="8312" y="7571"/>
                  <a:pt x="7454" y="7738"/>
                </a:cubicBezTo>
                <a:cubicBezTo>
                  <a:pt x="6898" y="7849"/>
                  <a:pt x="6302" y="7913"/>
                  <a:pt x="5702" y="7913"/>
                </a:cubicBezTo>
                <a:cubicBezTo>
                  <a:pt x="4247" y="7913"/>
                  <a:pt x="2760" y="7534"/>
                  <a:pt x="1715" y="6523"/>
                </a:cubicBezTo>
                <a:cubicBezTo>
                  <a:pt x="1405" y="6142"/>
                  <a:pt x="1215" y="5642"/>
                  <a:pt x="1191" y="5142"/>
                </a:cubicBezTo>
                <a:cubicBezTo>
                  <a:pt x="1156" y="4569"/>
                  <a:pt x="1717" y="3945"/>
                  <a:pt x="2254" y="3945"/>
                </a:cubicBezTo>
                <a:cubicBezTo>
                  <a:pt x="2453" y="3945"/>
                  <a:pt x="2649" y="4031"/>
                  <a:pt x="2810" y="4237"/>
                </a:cubicBezTo>
                <a:cubicBezTo>
                  <a:pt x="2895" y="4344"/>
                  <a:pt x="3008" y="4390"/>
                  <a:pt x="3123" y="4390"/>
                </a:cubicBezTo>
                <a:cubicBezTo>
                  <a:pt x="3365" y="4390"/>
                  <a:pt x="3612" y="4186"/>
                  <a:pt x="3596" y="3927"/>
                </a:cubicBezTo>
                <a:cubicBezTo>
                  <a:pt x="3477" y="2617"/>
                  <a:pt x="4311" y="1403"/>
                  <a:pt x="5573" y="1046"/>
                </a:cubicBezTo>
                <a:cubicBezTo>
                  <a:pt x="5862" y="960"/>
                  <a:pt x="6166" y="919"/>
                  <a:pt x="6469" y="919"/>
                </a:cubicBezTo>
                <a:close/>
                <a:moveTo>
                  <a:pt x="6485" y="0"/>
                </a:moveTo>
                <a:cubicBezTo>
                  <a:pt x="6348" y="0"/>
                  <a:pt x="6211" y="7"/>
                  <a:pt x="6073" y="22"/>
                </a:cubicBezTo>
                <a:cubicBezTo>
                  <a:pt x="4382" y="141"/>
                  <a:pt x="3001" y="1427"/>
                  <a:pt x="2739" y="3118"/>
                </a:cubicBezTo>
                <a:cubicBezTo>
                  <a:pt x="2575" y="3076"/>
                  <a:pt x="2410" y="3056"/>
                  <a:pt x="2247" y="3056"/>
                </a:cubicBezTo>
                <a:cubicBezTo>
                  <a:pt x="1653" y="3056"/>
                  <a:pt x="1088" y="3322"/>
                  <a:pt x="715" y="3808"/>
                </a:cubicBezTo>
                <a:cubicBezTo>
                  <a:pt x="0" y="4808"/>
                  <a:pt x="262" y="6166"/>
                  <a:pt x="1024" y="7071"/>
                </a:cubicBezTo>
                <a:cubicBezTo>
                  <a:pt x="1048" y="7118"/>
                  <a:pt x="1072" y="7142"/>
                  <a:pt x="1096" y="7166"/>
                </a:cubicBezTo>
                <a:cubicBezTo>
                  <a:pt x="1120" y="7190"/>
                  <a:pt x="1143" y="7214"/>
                  <a:pt x="1167" y="7237"/>
                </a:cubicBezTo>
                <a:cubicBezTo>
                  <a:pt x="2391" y="8377"/>
                  <a:pt x="4028" y="8819"/>
                  <a:pt x="5685" y="8819"/>
                </a:cubicBezTo>
                <a:cubicBezTo>
                  <a:pt x="6868" y="8819"/>
                  <a:pt x="8061" y="8594"/>
                  <a:pt x="9121" y="8238"/>
                </a:cubicBezTo>
                <a:cubicBezTo>
                  <a:pt x="10241" y="7857"/>
                  <a:pt x="11384" y="7214"/>
                  <a:pt x="11479" y="5880"/>
                </a:cubicBezTo>
                <a:cubicBezTo>
                  <a:pt x="11550" y="4642"/>
                  <a:pt x="11098" y="3689"/>
                  <a:pt x="9955" y="3379"/>
                </a:cubicBezTo>
                <a:cubicBezTo>
                  <a:pt x="10155" y="1379"/>
                  <a:pt x="8404" y="0"/>
                  <a:pt x="64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4" name="Google Shape;1574;p110"/>
          <p:cNvGrpSpPr/>
          <p:nvPr/>
        </p:nvGrpSpPr>
        <p:grpSpPr>
          <a:xfrm>
            <a:off x="3680025" y="1656983"/>
            <a:ext cx="242265" cy="317322"/>
            <a:chOff x="2829725" y="2381500"/>
            <a:chExt cx="201250" cy="263600"/>
          </a:xfrm>
        </p:grpSpPr>
        <p:sp>
          <p:nvSpPr>
            <p:cNvPr id="1575" name="Google Shape;1575;p110"/>
            <p:cNvSpPr/>
            <p:nvPr/>
          </p:nvSpPr>
          <p:spPr>
            <a:xfrm>
              <a:off x="2841025" y="2435025"/>
              <a:ext cx="184600" cy="210075"/>
            </a:xfrm>
            <a:custGeom>
              <a:rect b="b" l="l" r="r" t="t"/>
              <a:pathLst>
                <a:path extrusionOk="0" h="8403" w="7384">
                  <a:moveTo>
                    <a:pt x="3567" y="929"/>
                  </a:moveTo>
                  <a:cubicBezTo>
                    <a:pt x="3640" y="929"/>
                    <a:pt x="3714" y="930"/>
                    <a:pt x="3787" y="931"/>
                  </a:cubicBezTo>
                  <a:cubicBezTo>
                    <a:pt x="4359" y="931"/>
                    <a:pt x="4920" y="942"/>
                    <a:pt x="5484" y="942"/>
                  </a:cubicBezTo>
                  <a:cubicBezTo>
                    <a:pt x="5767" y="942"/>
                    <a:pt x="6050" y="939"/>
                    <a:pt x="6336" y="931"/>
                  </a:cubicBezTo>
                  <a:lnTo>
                    <a:pt x="6336" y="931"/>
                  </a:lnTo>
                  <a:cubicBezTo>
                    <a:pt x="6574" y="2860"/>
                    <a:pt x="6336" y="4932"/>
                    <a:pt x="6217" y="6814"/>
                  </a:cubicBezTo>
                  <a:cubicBezTo>
                    <a:pt x="6217" y="6957"/>
                    <a:pt x="6193" y="7099"/>
                    <a:pt x="6193" y="7218"/>
                  </a:cubicBezTo>
                  <a:cubicBezTo>
                    <a:pt x="5871" y="7433"/>
                    <a:pt x="5376" y="7460"/>
                    <a:pt x="4937" y="7460"/>
                  </a:cubicBezTo>
                  <a:cubicBezTo>
                    <a:pt x="4791" y="7460"/>
                    <a:pt x="4651" y="7457"/>
                    <a:pt x="4526" y="7457"/>
                  </a:cubicBezTo>
                  <a:cubicBezTo>
                    <a:pt x="4208" y="7471"/>
                    <a:pt x="3893" y="7479"/>
                    <a:pt x="3580" y="7479"/>
                  </a:cubicBezTo>
                  <a:cubicBezTo>
                    <a:pt x="2858" y="7479"/>
                    <a:pt x="2144" y="7437"/>
                    <a:pt x="1430" y="7338"/>
                  </a:cubicBezTo>
                  <a:cubicBezTo>
                    <a:pt x="1096" y="5242"/>
                    <a:pt x="954" y="3122"/>
                    <a:pt x="977" y="1027"/>
                  </a:cubicBezTo>
                  <a:lnTo>
                    <a:pt x="977" y="1027"/>
                  </a:lnTo>
                  <a:cubicBezTo>
                    <a:pt x="1049" y="1029"/>
                    <a:pt x="1121" y="1029"/>
                    <a:pt x="1193" y="1029"/>
                  </a:cubicBezTo>
                  <a:cubicBezTo>
                    <a:pt x="1978" y="1029"/>
                    <a:pt x="2765" y="929"/>
                    <a:pt x="3567" y="929"/>
                  </a:cubicBezTo>
                  <a:close/>
                  <a:moveTo>
                    <a:pt x="6787" y="0"/>
                  </a:moveTo>
                  <a:cubicBezTo>
                    <a:pt x="6772" y="0"/>
                    <a:pt x="6756" y="1"/>
                    <a:pt x="6740" y="3"/>
                  </a:cubicBezTo>
                  <a:cubicBezTo>
                    <a:pt x="6415" y="11"/>
                    <a:pt x="6087" y="13"/>
                    <a:pt x="5758" y="13"/>
                  </a:cubicBezTo>
                  <a:cubicBezTo>
                    <a:pt x="5100" y="13"/>
                    <a:pt x="4438" y="3"/>
                    <a:pt x="3787" y="3"/>
                  </a:cubicBezTo>
                  <a:cubicBezTo>
                    <a:pt x="2991" y="3"/>
                    <a:pt x="2207" y="103"/>
                    <a:pt x="1417" y="103"/>
                  </a:cubicBezTo>
                  <a:cubicBezTo>
                    <a:pt x="1121" y="103"/>
                    <a:pt x="824" y="89"/>
                    <a:pt x="525" y="50"/>
                  </a:cubicBezTo>
                  <a:cubicBezTo>
                    <a:pt x="497" y="44"/>
                    <a:pt x="469" y="41"/>
                    <a:pt x="442" y="41"/>
                  </a:cubicBezTo>
                  <a:cubicBezTo>
                    <a:pt x="263" y="41"/>
                    <a:pt x="117" y="171"/>
                    <a:pt x="96" y="336"/>
                  </a:cubicBezTo>
                  <a:cubicBezTo>
                    <a:pt x="72" y="384"/>
                    <a:pt x="49" y="455"/>
                    <a:pt x="49" y="503"/>
                  </a:cubicBezTo>
                  <a:cubicBezTo>
                    <a:pt x="1" y="2980"/>
                    <a:pt x="168" y="5456"/>
                    <a:pt x="572" y="7885"/>
                  </a:cubicBezTo>
                  <a:cubicBezTo>
                    <a:pt x="620" y="8028"/>
                    <a:pt x="739" y="8171"/>
                    <a:pt x="906" y="8195"/>
                  </a:cubicBezTo>
                  <a:cubicBezTo>
                    <a:pt x="1870" y="8340"/>
                    <a:pt x="2848" y="8403"/>
                    <a:pt x="3819" y="8403"/>
                  </a:cubicBezTo>
                  <a:cubicBezTo>
                    <a:pt x="4119" y="8403"/>
                    <a:pt x="4418" y="8397"/>
                    <a:pt x="4716" y="8385"/>
                  </a:cubicBezTo>
                  <a:cubicBezTo>
                    <a:pt x="5478" y="8362"/>
                    <a:pt x="6979" y="8362"/>
                    <a:pt x="7098" y="7361"/>
                  </a:cubicBezTo>
                  <a:cubicBezTo>
                    <a:pt x="7241" y="6242"/>
                    <a:pt x="7241" y="5123"/>
                    <a:pt x="7264" y="4004"/>
                  </a:cubicBezTo>
                  <a:cubicBezTo>
                    <a:pt x="7288" y="2789"/>
                    <a:pt x="7383" y="1527"/>
                    <a:pt x="7193" y="336"/>
                  </a:cubicBezTo>
                  <a:cubicBezTo>
                    <a:pt x="7149" y="137"/>
                    <a:pt x="6982" y="0"/>
                    <a:pt x="6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10"/>
            <p:cNvSpPr/>
            <p:nvPr/>
          </p:nvSpPr>
          <p:spPr>
            <a:xfrm>
              <a:off x="2829725" y="2381500"/>
              <a:ext cx="201250" cy="44075"/>
            </a:xfrm>
            <a:custGeom>
              <a:rect b="b" l="l" r="r" t="t"/>
              <a:pathLst>
                <a:path extrusionOk="0" h="1763" w="8050">
                  <a:moveTo>
                    <a:pt x="3882" y="0"/>
                  </a:moveTo>
                  <a:cubicBezTo>
                    <a:pt x="3144" y="0"/>
                    <a:pt x="2691" y="191"/>
                    <a:pt x="2430" y="834"/>
                  </a:cubicBezTo>
                  <a:lnTo>
                    <a:pt x="572" y="834"/>
                  </a:lnTo>
                  <a:cubicBezTo>
                    <a:pt x="0" y="882"/>
                    <a:pt x="0" y="1715"/>
                    <a:pt x="572" y="1763"/>
                  </a:cubicBezTo>
                  <a:cubicBezTo>
                    <a:pt x="2906" y="1763"/>
                    <a:pt x="5240" y="1715"/>
                    <a:pt x="7550" y="1715"/>
                  </a:cubicBezTo>
                  <a:cubicBezTo>
                    <a:pt x="8050" y="1596"/>
                    <a:pt x="8050" y="905"/>
                    <a:pt x="7550" y="810"/>
                  </a:cubicBezTo>
                  <a:lnTo>
                    <a:pt x="5787" y="810"/>
                  </a:lnTo>
                  <a:cubicBezTo>
                    <a:pt x="5311" y="119"/>
                    <a:pt x="4716" y="0"/>
                    <a:pt x="3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10"/>
            <p:cNvSpPr/>
            <p:nvPr/>
          </p:nvSpPr>
          <p:spPr>
            <a:xfrm>
              <a:off x="2882700" y="2510700"/>
              <a:ext cx="15525" cy="84550"/>
            </a:xfrm>
            <a:custGeom>
              <a:rect b="b" l="l" r="r" t="t"/>
              <a:pathLst>
                <a:path extrusionOk="0" h="3382" w="621">
                  <a:moveTo>
                    <a:pt x="227" y="0"/>
                  </a:moveTo>
                  <a:cubicBezTo>
                    <a:pt x="120" y="0"/>
                    <a:pt x="13" y="72"/>
                    <a:pt x="1" y="214"/>
                  </a:cubicBezTo>
                  <a:cubicBezTo>
                    <a:pt x="1" y="1191"/>
                    <a:pt x="49" y="2191"/>
                    <a:pt x="144" y="3167"/>
                  </a:cubicBezTo>
                  <a:cubicBezTo>
                    <a:pt x="156" y="3310"/>
                    <a:pt x="281" y="3382"/>
                    <a:pt x="397" y="3382"/>
                  </a:cubicBezTo>
                  <a:cubicBezTo>
                    <a:pt x="513" y="3382"/>
                    <a:pt x="620" y="3310"/>
                    <a:pt x="596" y="3167"/>
                  </a:cubicBezTo>
                  <a:cubicBezTo>
                    <a:pt x="501" y="2191"/>
                    <a:pt x="453" y="1191"/>
                    <a:pt x="453" y="214"/>
                  </a:cubicBezTo>
                  <a:cubicBezTo>
                    <a:pt x="442" y="72"/>
                    <a:pt x="334" y="0"/>
                    <a:pt x="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10"/>
            <p:cNvSpPr/>
            <p:nvPr/>
          </p:nvSpPr>
          <p:spPr>
            <a:xfrm>
              <a:off x="2912175" y="2474525"/>
              <a:ext cx="15800" cy="121475"/>
            </a:xfrm>
            <a:custGeom>
              <a:rect b="b" l="l" r="r" t="t"/>
              <a:pathLst>
                <a:path extrusionOk="0" h="4859" w="632">
                  <a:moveTo>
                    <a:pt x="230" y="0"/>
                  </a:moveTo>
                  <a:cubicBezTo>
                    <a:pt x="114" y="0"/>
                    <a:pt x="1" y="78"/>
                    <a:pt x="13" y="233"/>
                  </a:cubicBezTo>
                  <a:cubicBezTo>
                    <a:pt x="60" y="1709"/>
                    <a:pt x="156" y="3186"/>
                    <a:pt x="179" y="4662"/>
                  </a:cubicBezTo>
                  <a:cubicBezTo>
                    <a:pt x="191" y="4793"/>
                    <a:pt x="298" y="4859"/>
                    <a:pt x="406" y="4859"/>
                  </a:cubicBezTo>
                  <a:cubicBezTo>
                    <a:pt x="513" y="4859"/>
                    <a:pt x="620" y="4793"/>
                    <a:pt x="632" y="4662"/>
                  </a:cubicBezTo>
                  <a:cubicBezTo>
                    <a:pt x="632" y="3162"/>
                    <a:pt x="537" y="1709"/>
                    <a:pt x="465" y="233"/>
                  </a:cubicBezTo>
                  <a:cubicBezTo>
                    <a:pt x="465" y="78"/>
                    <a:pt x="346" y="0"/>
                    <a:pt x="2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10"/>
            <p:cNvSpPr/>
            <p:nvPr/>
          </p:nvSpPr>
          <p:spPr>
            <a:xfrm>
              <a:off x="2941650" y="2510700"/>
              <a:ext cx="15800" cy="84550"/>
            </a:xfrm>
            <a:custGeom>
              <a:rect b="b" l="l" r="r" t="t"/>
              <a:pathLst>
                <a:path extrusionOk="0" h="3382" w="632">
                  <a:moveTo>
                    <a:pt x="227" y="0"/>
                  </a:moveTo>
                  <a:cubicBezTo>
                    <a:pt x="120" y="0"/>
                    <a:pt x="12" y="72"/>
                    <a:pt x="1" y="214"/>
                  </a:cubicBezTo>
                  <a:cubicBezTo>
                    <a:pt x="1" y="1191"/>
                    <a:pt x="48" y="2191"/>
                    <a:pt x="143" y="3167"/>
                  </a:cubicBezTo>
                  <a:cubicBezTo>
                    <a:pt x="155" y="3310"/>
                    <a:pt x="280" y="3382"/>
                    <a:pt x="399" y="3382"/>
                  </a:cubicBezTo>
                  <a:cubicBezTo>
                    <a:pt x="519" y="3382"/>
                    <a:pt x="632" y="3310"/>
                    <a:pt x="620" y="3167"/>
                  </a:cubicBezTo>
                  <a:cubicBezTo>
                    <a:pt x="524" y="2191"/>
                    <a:pt x="477" y="1191"/>
                    <a:pt x="453" y="214"/>
                  </a:cubicBezTo>
                  <a:cubicBezTo>
                    <a:pt x="441" y="72"/>
                    <a:pt x="334" y="0"/>
                    <a:pt x="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10"/>
            <p:cNvSpPr/>
            <p:nvPr/>
          </p:nvSpPr>
          <p:spPr>
            <a:xfrm>
              <a:off x="2971425" y="2474525"/>
              <a:ext cx="15500" cy="121475"/>
            </a:xfrm>
            <a:custGeom>
              <a:rect b="b" l="l" r="r" t="t"/>
              <a:pathLst>
                <a:path extrusionOk="0" h="4859" w="620">
                  <a:moveTo>
                    <a:pt x="227" y="0"/>
                  </a:moveTo>
                  <a:cubicBezTo>
                    <a:pt x="113" y="0"/>
                    <a:pt x="0" y="78"/>
                    <a:pt x="0" y="233"/>
                  </a:cubicBezTo>
                  <a:cubicBezTo>
                    <a:pt x="48" y="1709"/>
                    <a:pt x="143" y="3186"/>
                    <a:pt x="167" y="4662"/>
                  </a:cubicBezTo>
                  <a:cubicBezTo>
                    <a:pt x="179" y="4793"/>
                    <a:pt x="286" y="4859"/>
                    <a:pt x="393" y="4859"/>
                  </a:cubicBezTo>
                  <a:cubicBezTo>
                    <a:pt x="500" y="4859"/>
                    <a:pt x="608" y="4793"/>
                    <a:pt x="619" y="4662"/>
                  </a:cubicBezTo>
                  <a:cubicBezTo>
                    <a:pt x="619" y="3162"/>
                    <a:pt x="524" y="1709"/>
                    <a:pt x="453" y="233"/>
                  </a:cubicBezTo>
                  <a:cubicBezTo>
                    <a:pt x="453" y="78"/>
                    <a:pt x="340" y="0"/>
                    <a:pt x="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1" name="Google Shape;1581;p110"/>
          <p:cNvSpPr/>
          <p:nvPr/>
        </p:nvSpPr>
        <p:spPr>
          <a:xfrm>
            <a:off x="6507940" y="1661745"/>
            <a:ext cx="197122" cy="250150"/>
          </a:xfrm>
          <a:custGeom>
            <a:rect b="b" l="l" r="r" t="t"/>
            <a:pathLst>
              <a:path extrusionOk="0" h="8312" w="6550">
                <a:moveTo>
                  <a:pt x="3239" y="1173"/>
                </a:moveTo>
                <a:cubicBezTo>
                  <a:pt x="3501" y="1459"/>
                  <a:pt x="3763" y="1721"/>
                  <a:pt x="4073" y="1959"/>
                </a:cubicBezTo>
                <a:cubicBezTo>
                  <a:pt x="4478" y="2316"/>
                  <a:pt x="5168" y="2745"/>
                  <a:pt x="5454" y="3269"/>
                </a:cubicBezTo>
                <a:cubicBezTo>
                  <a:pt x="5115" y="3287"/>
                  <a:pt x="4777" y="3293"/>
                  <a:pt x="4438" y="3293"/>
                </a:cubicBezTo>
                <a:cubicBezTo>
                  <a:pt x="3883" y="3293"/>
                  <a:pt x="3327" y="3277"/>
                  <a:pt x="2771" y="3277"/>
                </a:cubicBezTo>
                <a:cubicBezTo>
                  <a:pt x="2356" y="3277"/>
                  <a:pt x="1940" y="3286"/>
                  <a:pt x="1525" y="3316"/>
                </a:cubicBezTo>
                <a:cubicBezTo>
                  <a:pt x="2072" y="2578"/>
                  <a:pt x="2620" y="1840"/>
                  <a:pt x="3239" y="1173"/>
                </a:cubicBezTo>
                <a:close/>
                <a:moveTo>
                  <a:pt x="3286" y="0"/>
                </a:moveTo>
                <a:cubicBezTo>
                  <a:pt x="3166" y="0"/>
                  <a:pt x="3046" y="43"/>
                  <a:pt x="2953" y="125"/>
                </a:cubicBezTo>
                <a:cubicBezTo>
                  <a:pt x="1929" y="1149"/>
                  <a:pt x="1120" y="2364"/>
                  <a:pt x="239" y="3483"/>
                </a:cubicBezTo>
                <a:cubicBezTo>
                  <a:pt x="24" y="3650"/>
                  <a:pt x="0" y="3935"/>
                  <a:pt x="167" y="4126"/>
                </a:cubicBezTo>
                <a:cubicBezTo>
                  <a:pt x="235" y="4278"/>
                  <a:pt x="386" y="4358"/>
                  <a:pt x="536" y="4358"/>
                </a:cubicBezTo>
                <a:cubicBezTo>
                  <a:pt x="598" y="4358"/>
                  <a:pt x="659" y="4344"/>
                  <a:pt x="715" y="4317"/>
                </a:cubicBezTo>
                <a:cubicBezTo>
                  <a:pt x="1405" y="4221"/>
                  <a:pt x="2072" y="4174"/>
                  <a:pt x="2763" y="4174"/>
                </a:cubicBezTo>
                <a:cubicBezTo>
                  <a:pt x="2739" y="5412"/>
                  <a:pt x="2787" y="6627"/>
                  <a:pt x="2906" y="7865"/>
                </a:cubicBezTo>
                <a:cubicBezTo>
                  <a:pt x="2942" y="8163"/>
                  <a:pt x="3192" y="8311"/>
                  <a:pt x="3424" y="8311"/>
                </a:cubicBezTo>
                <a:cubicBezTo>
                  <a:pt x="3656" y="8311"/>
                  <a:pt x="3870" y="8163"/>
                  <a:pt x="3835" y="7865"/>
                </a:cubicBezTo>
                <a:cubicBezTo>
                  <a:pt x="3715" y="6650"/>
                  <a:pt x="3668" y="5412"/>
                  <a:pt x="3692" y="4197"/>
                </a:cubicBezTo>
                <a:lnTo>
                  <a:pt x="3692" y="4197"/>
                </a:lnTo>
                <a:cubicBezTo>
                  <a:pt x="3970" y="4214"/>
                  <a:pt x="4248" y="4222"/>
                  <a:pt x="4527" y="4222"/>
                </a:cubicBezTo>
                <a:cubicBezTo>
                  <a:pt x="5034" y="4222"/>
                  <a:pt x="5542" y="4196"/>
                  <a:pt x="6049" y="4150"/>
                </a:cubicBezTo>
                <a:cubicBezTo>
                  <a:pt x="6287" y="4126"/>
                  <a:pt x="6549" y="3959"/>
                  <a:pt x="6526" y="3697"/>
                </a:cubicBezTo>
                <a:cubicBezTo>
                  <a:pt x="6359" y="2030"/>
                  <a:pt x="4430" y="1530"/>
                  <a:pt x="3692" y="220"/>
                </a:cubicBezTo>
                <a:cubicBezTo>
                  <a:pt x="3597" y="72"/>
                  <a:pt x="3442" y="0"/>
                  <a:pt x="3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2" name="Google Shape;1582;p110"/>
          <p:cNvGrpSpPr/>
          <p:nvPr/>
        </p:nvGrpSpPr>
        <p:grpSpPr>
          <a:xfrm>
            <a:off x="2944534" y="1661468"/>
            <a:ext cx="309708" cy="259449"/>
            <a:chOff x="2218750" y="2385225"/>
            <a:chExt cx="257275" cy="215525"/>
          </a:xfrm>
        </p:grpSpPr>
        <p:sp>
          <p:nvSpPr>
            <p:cNvPr id="1583" name="Google Shape;1583;p110"/>
            <p:cNvSpPr/>
            <p:nvPr/>
          </p:nvSpPr>
          <p:spPr>
            <a:xfrm>
              <a:off x="2290925" y="2483200"/>
              <a:ext cx="117650" cy="44800"/>
            </a:xfrm>
            <a:custGeom>
              <a:rect b="b" l="l" r="r" t="t"/>
              <a:pathLst>
                <a:path extrusionOk="0" h="1792" w="4706">
                  <a:moveTo>
                    <a:pt x="4091" y="0"/>
                  </a:moveTo>
                  <a:cubicBezTo>
                    <a:pt x="3955" y="0"/>
                    <a:pt x="3821" y="71"/>
                    <a:pt x="3739" y="243"/>
                  </a:cubicBezTo>
                  <a:cubicBezTo>
                    <a:pt x="3516" y="700"/>
                    <a:pt x="3065" y="882"/>
                    <a:pt x="2577" y="882"/>
                  </a:cubicBezTo>
                  <a:cubicBezTo>
                    <a:pt x="1972" y="882"/>
                    <a:pt x="1309" y="601"/>
                    <a:pt x="953" y="219"/>
                  </a:cubicBezTo>
                  <a:cubicBezTo>
                    <a:pt x="857" y="112"/>
                    <a:pt x="749" y="68"/>
                    <a:pt x="644" y="68"/>
                  </a:cubicBezTo>
                  <a:cubicBezTo>
                    <a:pt x="303" y="68"/>
                    <a:pt x="1" y="534"/>
                    <a:pt x="310" y="862"/>
                  </a:cubicBezTo>
                  <a:cubicBezTo>
                    <a:pt x="836" y="1437"/>
                    <a:pt x="1731" y="1791"/>
                    <a:pt x="2582" y="1791"/>
                  </a:cubicBezTo>
                  <a:cubicBezTo>
                    <a:pt x="3389" y="1791"/>
                    <a:pt x="4154" y="1472"/>
                    <a:pt x="4525" y="719"/>
                  </a:cubicBezTo>
                  <a:cubicBezTo>
                    <a:pt x="4705" y="343"/>
                    <a:pt x="4390" y="0"/>
                    <a:pt x="40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10"/>
            <p:cNvSpPr/>
            <p:nvPr/>
          </p:nvSpPr>
          <p:spPr>
            <a:xfrm>
              <a:off x="2249100" y="2498350"/>
              <a:ext cx="201925" cy="65350"/>
            </a:xfrm>
            <a:custGeom>
              <a:rect b="b" l="l" r="r" t="t"/>
              <a:pathLst>
                <a:path extrusionOk="0" h="2614" w="8077">
                  <a:moveTo>
                    <a:pt x="7455" y="0"/>
                  </a:moveTo>
                  <a:cubicBezTo>
                    <a:pt x="7318" y="0"/>
                    <a:pt x="7185" y="69"/>
                    <a:pt x="7103" y="232"/>
                  </a:cubicBezTo>
                  <a:cubicBezTo>
                    <a:pt x="6611" y="1282"/>
                    <a:pt x="5572" y="1704"/>
                    <a:pt x="4457" y="1704"/>
                  </a:cubicBezTo>
                  <a:cubicBezTo>
                    <a:pt x="3141" y="1704"/>
                    <a:pt x="1719" y="1117"/>
                    <a:pt x="959" y="280"/>
                  </a:cubicBezTo>
                  <a:cubicBezTo>
                    <a:pt x="863" y="173"/>
                    <a:pt x="755" y="129"/>
                    <a:pt x="649" y="129"/>
                  </a:cubicBezTo>
                  <a:cubicBezTo>
                    <a:pt x="308" y="129"/>
                    <a:pt x="1" y="595"/>
                    <a:pt x="292" y="923"/>
                  </a:cubicBezTo>
                  <a:cubicBezTo>
                    <a:pt x="1223" y="1953"/>
                    <a:pt x="2890" y="2614"/>
                    <a:pt x="4462" y="2614"/>
                  </a:cubicBezTo>
                  <a:cubicBezTo>
                    <a:pt x="5908" y="2614"/>
                    <a:pt x="7274" y="2055"/>
                    <a:pt x="7913" y="708"/>
                  </a:cubicBezTo>
                  <a:cubicBezTo>
                    <a:pt x="8077" y="332"/>
                    <a:pt x="7756" y="0"/>
                    <a:pt x="74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10"/>
            <p:cNvSpPr/>
            <p:nvPr/>
          </p:nvSpPr>
          <p:spPr>
            <a:xfrm>
              <a:off x="2218750" y="2521550"/>
              <a:ext cx="257275" cy="79200"/>
            </a:xfrm>
            <a:custGeom>
              <a:rect b="b" l="l" r="r" t="t"/>
              <a:pathLst>
                <a:path extrusionOk="0" h="3168" w="10291">
                  <a:moveTo>
                    <a:pt x="9658" y="1"/>
                  </a:moveTo>
                  <a:cubicBezTo>
                    <a:pt x="9522" y="1"/>
                    <a:pt x="9392" y="69"/>
                    <a:pt x="9317" y="233"/>
                  </a:cubicBezTo>
                  <a:cubicBezTo>
                    <a:pt x="8657" y="1663"/>
                    <a:pt x="7226" y="2239"/>
                    <a:pt x="5690" y="2239"/>
                  </a:cubicBezTo>
                  <a:cubicBezTo>
                    <a:pt x="3901" y="2239"/>
                    <a:pt x="1971" y="1456"/>
                    <a:pt x="958" y="328"/>
                  </a:cubicBezTo>
                  <a:cubicBezTo>
                    <a:pt x="863" y="221"/>
                    <a:pt x="754" y="177"/>
                    <a:pt x="649" y="177"/>
                  </a:cubicBezTo>
                  <a:cubicBezTo>
                    <a:pt x="307" y="177"/>
                    <a:pt x="0" y="644"/>
                    <a:pt x="292" y="971"/>
                  </a:cubicBezTo>
                  <a:cubicBezTo>
                    <a:pt x="1474" y="2303"/>
                    <a:pt x="3647" y="3167"/>
                    <a:pt x="5692" y="3167"/>
                  </a:cubicBezTo>
                  <a:cubicBezTo>
                    <a:pt x="7559" y="3167"/>
                    <a:pt x="9320" y="2448"/>
                    <a:pt x="10127" y="709"/>
                  </a:cubicBezTo>
                  <a:cubicBezTo>
                    <a:pt x="10291" y="333"/>
                    <a:pt x="9959" y="1"/>
                    <a:pt x="9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10"/>
            <p:cNvSpPr/>
            <p:nvPr/>
          </p:nvSpPr>
          <p:spPr>
            <a:xfrm>
              <a:off x="2336200" y="2385225"/>
              <a:ext cx="33325" cy="105350"/>
            </a:xfrm>
            <a:custGeom>
              <a:rect b="b" l="l" r="r" t="t"/>
              <a:pathLst>
                <a:path extrusionOk="0" h="4214" w="1333">
                  <a:moveTo>
                    <a:pt x="705" y="0"/>
                  </a:moveTo>
                  <a:cubicBezTo>
                    <a:pt x="470" y="0"/>
                    <a:pt x="225" y="149"/>
                    <a:pt x="214" y="447"/>
                  </a:cubicBezTo>
                  <a:cubicBezTo>
                    <a:pt x="142" y="1352"/>
                    <a:pt x="166" y="2233"/>
                    <a:pt x="190" y="3138"/>
                  </a:cubicBezTo>
                  <a:cubicBezTo>
                    <a:pt x="71" y="3257"/>
                    <a:pt x="23" y="3424"/>
                    <a:pt x="23" y="3566"/>
                  </a:cubicBezTo>
                  <a:cubicBezTo>
                    <a:pt x="0" y="3911"/>
                    <a:pt x="287" y="4211"/>
                    <a:pt x="627" y="4211"/>
                  </a:cubicBezTo>
                  <a:cubicBezTo>
                    <a:pt x="640" y="4211"/>
                    <a:pt x="653" y="4210"/>
                    <a:pt x="666" y="4209"/>
                  </a:cubicBezTo>
                  <a:cubicBezTo>
                    <a:pt x="683" y="4212"/>
                    <a:pt x="701" y="4213"/>
                    <a:pt x="718" y="4213"/>
                  </a:cubicBezTo>
                  <a:cubicBezTo>
                    <a:pt x="867" y="4213"/>
                    <a:pt x="1012" y="4126"/>
                    <a:pt x="1119" y="4019"/>
                  </a:cubicBezTo>
                  <a:cubicBezTo>
                    <a:pt x="1333" y="3757"/>
                    <a:pt x="1333" y="3376"/>
                    <a:pt x="1119" y="3114"/>
                  </a:cubicBezTo>
                  <a:lnTo>
                    <a:pt x="1095" y="3114"/>
                  </a:lnTo>
                  <a:cubicBezTo>
                    <a:pt x="1095" y="2209"/>
                    <a:pt x="1071" y="1328"/>
                    <a:pt x="1142" y="447"/>
                  </a:cubicBezTo>
                  <a:cubicBezTo>
                    <a:pt x="1166" y="149"/>
                    <a:pt x="940" y="0"/>
                    <a:pt x="7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7" name="Google Shape;1587;p110"/>
          <p:cNvGrpSpPr/>
          <p:nvPr/>
        </p:nvGrpSpPr>
        <p:grpSpPr>
          <a:xfrm>
            <a:off x="2240882" y="1661558"/>
            <a:ext cx="318977" cy="257102"/>
            <a:chOff x="1634225" y="2385300"/>
            <a:chExt cx="264975" cy="213575"/>
          </a:xfrm>
        </p:grpSpPr>
        <p:sp>
          <p:nvSpPr>
            <p:cNvPr id="1588" name="Google Shape;1588;p110"/>
            <p:cNvSpPr/>
            <p:nvPr/>
          </p:nvSpPr>
          <p:spPr>
            <a:xfrm>
              <a:off x="1634225" y="2385300"/>
              <a:ext cx="264975" cy="213575"/>
            </a:xfrm>
            <a:custGeom>
              <a:rect b="b" l="l" r="r" t="t"/>
              <a:pathLst>
                <a:path extrusionOk="0" h="8543" w="10599">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10"/>
            <p:cNvSpPr/>
            <p:nvPr/>
          </p:nvSpPr>
          <p:spPr>
            <a:xfrm>
              <a:off x="1681875" y="2427900"/>
              <a:ext cx="75025" cy="88825"/>
            </a:xfrm>
            <a:custGeom>
              <a:rect b="b" l="l" r="r" t="t"/>
              <a:pathLst>
                <a:path extrusionOk="0" h="3553" w="3001">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10"/>
            <p:cNvSpPr/>
            <p:nvPr/>
          </p:nvSpPr>
          <p:spPr>
            <a:xfrm>
              <a:off x="1775600" y="2447875"/>
              <a:ext cx="69925" cy="19450"/>
            </a:xfrm>
            <a:custGeom>
              <a:rect b="b" l="l" r="r" t="t"/>
              <a:pathLst>
                <a:path extrusionOk="0" h="778" w="2797">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10"/>
            <p:cNvSpPr/>
            <p:nvPr/>
          </p:nvSpPr>
          <p:spPr>
            <a:xfrm>
              <a:off x="1775600" y="2483600"/>
              <a:ext cx="69925" cy="19750"/>
            </a:xfrm>
            <a:custGeom>
              <a:rect b="b" l="l" r="r" t="t"/>
              <a:pathLst>
                <a:path extrusionOk="0" h="790" w="2797">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10"/>
            <p:cNvSpPr/>
            <p:nvPr/>
          </p:nvSpPr>
          <p:spPr>
            <a:xfrm>
              <a:off x="1708425" y="2525550"/>
              <a:ext cx="117475" cy="27425"/>
            </a:xfrm>
            <a:custGeom>
              <a:rect b="b" l="l" r="r" t="t"/>
              <a:pathLst>
                <a:path extrusionOk="0" h="1097" w="4699">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3" name="Google Shape;1593;p110"/>
          <p:cNvGrpSpPr/>
          <p:nvPr/>
        </p:nvGrpSpPr>
        <p:grpSpPr>
          <a:xfrm>
            <a:off x="1581531" y="1656622"/>
            <a:ext cx="245876" cy="245304"/>
            <a:chOff x="1086500" y="2381200"/>
            <a:chExt cx="204250" cy="203775"/>
          </a:xfrm>
        </p:grpSpPr>
        <p:sp>
          <p:nvSpPr>
            <p:cNvPr id="1594" name="Google Shape;1594;p110"/>
            <p:cNvSpPr/>
            <p:nvPr/>
          </p:nvSpPr>
          <p:spPr>
            <a:xfrm>
              <a:off x="1086500" y="2413200"/>
              <a:ext cx="38125" cy="171350"/>
            </a:xfrm>
            <a:custGeom>
              <a:rect b="b" l="l" r="r" t="t"/>
              <a:pathLst>
                <a:path extrusionOk="0" h="6854" w="1525">
                  <a:moveTo>
                    <a:pt x="573" y="0"/>
                  </a:moveTo>
                  <a:cubicBezTo>
                    <a:pt x="298" y="0"/>
                    <a:pt x="1" y="223"/>
                    <a:pt x="72" y="566"/>
                  </a:cubicBezTo>
                  <a:cubicBezTo>
                    <a:pt x="453" y="2495"/>
                    <a:pt x="620" y="4448"/>
                    <a:pt x="572" y="6424"/>
                  </a:cubicBezTo>
                  <a:cubicBezTo>
                    <a:pt x="596" y="6710"/>
                    <a:pt x="816" y="6853"/>
                    <a:pt x="1037" y="6853"/>
                  </a:cubicBezTo>
                  <a:cubicBezTo>
                    <a:pt x="1257" y="6853"/>
                    <a:pt x="1477" y="6710"/>
                    <a:pt x="1501" y="6424"/>
                  </a:cubicBezTo>
                  <a:cubicBezTo>
                    <a:pt x="1525" y="4376"/>
                    <a:pt x="1358" y="2328"/>
                    <a:pt x="977" y="328"/>
                  </a:cubicBezTo>
                  <a:cubicBezTo>
                    <a:pt x="929" y="99"/>
                    <a:pt x="756" y="0"/>
                    <a:pt x="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10"/>
            <p:cNvSpPr/>
            <p:nvPr/>
          </p:nvSpPr>
          <p:spPr>
            <a:xfrm>
              <a:off x="1146925" y="2494925"/>
              <a:ext cx="25325" cy="89025"/>
            </a:xfrm>
            <a:custGeom>
              <a:rect b="b" l="l" r="r" t="t"/>
              <a:pathLst>
                <a:path extrusionOk="0" h="3561" w="1013">
                  <a:moveTo>
                    <a:pt x="456" y="0"/>
                  </a:moveTo>
                  <a:cubicBezTo>
                    <a:pt x="227" y="0"/>
                    <a:pt x="1" y="155"/>
                    <a:pt x="13" y="464"/>
                  </a:cubicBezTo>
                  <a:cubicBezTo>
                    <a:pt x="13" y="1346"/>
                    <a:pt x="84" y="2251"/>
                    <a:pt x="84" y="3132"/>
                  </a:cubicBezTo>
                  <a:cubicBezTo>
                    <a:pt x="108" y="3417"/>
                    <a:pt x="328" y="3560"/>
                    <a:pt x="549" y="3560"/>
                  </a:cubicBezTo>
                  <a:cubicBezTo>
                    <a:pt x="769" y="3560"/>
                    <a:pt x="989" y="3417"/>
                    <a:pt x="1013" y="3132"/>
                  </a:cubicBezTo>
                  <a:cubicBezTo>
                    <a:pt x="1013" y="2251"/>
                    <a:pt x="941" y="1346"/>
                    <a:pt x="918" y="464"/>
                  </a:cubicBezTo>
                  <a:cubicBezTo>
                    <a:pt x="918" y="155"/>
                    <a:pt x="685" y="0"/>
                    <a:pt x="4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10"/>
            <p:cNvSpPr/>
            <p:nvPr/>
          </p:nvSpPr>
          <p:spPr>
            <a:xfrm>
              <a:off x="1182950" y="2440150"/>
              <a:ext cx="26825" cy="144400"/>
            </a:xfrm>
            <a:custGeom>
              <a:rect b="b" l="l" r="r" t="t"/>
              <a:pathLst>
                <a:path extrusionOk="0" h="5776" w="1073">
                  <a:moveTo>
                    <a:pt x="453" y="0"/>
                  </a:moveTo>
                  <a:cubicBezTo>
                    <a:pt x="227" y="0"/>
                    <a:pt x="1" y="155"/>
                    <a:pt x="1" y="465"/>
                  </a:cubicBezTo>
                  <a:cubicBezTo>
                    <a:pt x="1" y="2084"/>
                    <a:pt x="143" y="3703"/>
                    <a:pt x="167" y="5346"/>
                  </a:cubicBezTo>
                  <a:cubicBezTo>
                    <a:pt x="179" y="5632"/>
                    <a:pt x="394" y="5775"/>
                    <a:pt x="611" y="5775"/>
                  </a:cubicBezTo>
                  <a:cubicBezTo>
                    <a:pt x="828" y="5775"/>
                    <a:pt x="1048" y="5632"/>
                    <a:pt x="1072" y="5346"/>
                  </a:cubicBezTo>
                  <a:cubicBezTo>
                    <a:pt x="1072" y="3703"/>
                    <a:pt x="929" y="2084"/>
                    <a:pt x="906" y="465"/>
                  </a:cubicBezTo>
                  <a:cubicBezTo>
                    <a:pt x="906" y="155"/>
                    <a:pt x="679" y="0"/>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10"/>
            <p:cNvSpPr/>
            <p:nvPr/>
          </p:nvSpPr>
          <p:spPr>
            <a:xfrm>
              <a:off x="1213900" y="2381200"/>
              <a:ext cx="39325" cy="203775"/>
            </a:xfrm>
            <a:custGeom>
              <a:rect b="b" l="l" r="r" t="t"/>
              <a:pathLst>
                <a:path extrusionOk="0" h="8151" w="1573">
                  <a:moveTo>
                    <a:pt x="465" y="1"/>
                  </a:moveTo>
                  <a:cubicBezTo>
                    <a:pt x="233" y="1"/>
                    <a:pt x="1" y="155"/>
                    <a:pt x="1" y="465"/>
                  </a:cubicBezTo>
                  <a:cubicBezTo>
                    <a:pt x="25" y="2894"/>
                    <a:pt x="644" y="5275"/>
                    <a:pt x="596" y="7704"/>
                  </a:cubicBezTo>
                  <a:cubicBezTo>
                    <a:pt x="596" y="8002"/>
                    <a:pt x="823" y="8151"/>
                    <a:pt x="1052" y="8151"/>
                  </a:cubicBezTo>
                  <a:cubicBezTo>
                    <a:pt x="1281" y="8151"/>
                    <a:pt x="1513" y="8002"/>
                    <a:pt x="1525" y="7704"/>
                  </a:cubicBezTo>
                  <a:cubicBezTo>
                    <a:pt x="1573" y="5275"/>
                    <a:pt x="954" y="2894"/>
                    <a:pt x="930" y="465"/>
                  </a:cubicBezTo>
                  <a:cubicBezTo>
                    <a:pt x="930" y="155"/>
                    <a:pt x="698"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10"/>
            <p:cNvSpPr/>
            <p:nvPr/>
          </p:nvSpPr>
          <p:spPr>
            <a:xfrm>
              <a:off x="1259525" y="2453075"/>
              <a:ext cx="31225" cy="131475"/>
            </a:xfrm>
            <a:custGeom>
              <a:rect b="b" l="l" r="r" t="t"/>
              <a:pathLst>
                <a:path extrusionOk="0" h="5259" w="1249">
                  <a:moveTo>
                    <a:pt x="560" y="1"/>
                  </a:moveTo>
                  <a:cubicBezTo>
                    <a:pt x="294" y="1"/>
                    <a:pt x="0" y="224"/>
                    <a:pt x="57" y="567"/>
                  </a:cubicBezTo>
                  <a:cubicBezTo>
                    <a:pt x="248" y="1972"/>
                    <a:pt x="319" y="3401"/>
                    <a:pt x="272" y="4829"/>
                  </a:cubicBezTo>
                  <a:cubicBezTo>
                    <a:pt x="295" y="5115"/>
                    <a:pt x="516" y="5258"/>
                    <a:pt x="736" y="5258"/>
                  </a:cubicBezTo>
                  <a:cubicBezTo>
                    <a:pt x="956" y="5258"/>
                    <a:pt x="1177" y="5115"/>
                    <a:pt x="1200" y="4829"/>
                  </a:cubicBezTo>
                  <a:cubicBezTo>
                    <a:pt x="1248" y="3329"/>
                    <a:pt x="1153" y="1805"/>
                    <a:pt x="938" y="329"/>
                  </a:cubicBezTo>
                  <a:cubicBezTo>
                    <a:pt x="900" y="100"/>
                    <a:pt x="736" y="1"/>
                    <a:pt x="5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111"/>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Universal Icon Pack (I)</a:t>
            </a:r>
            <a:endParaRPr/>
          </a:p>
        </p:txBody>
      </p:sp>
      <p:grpSp>
        <p:nvGrpSpPr>
          <p:cNvPr id="1604" name="Google Shape;1604;p111"/>
          <p:cNvGrpSpPr/>
          <p:nvPr/>
        </p:nvGrpSpPr>
        <p:grpSpPr>
          <a:xfrm>
            <a:off x="1548349" y="3745697"/>
            <a:ext cx="334832" cy="317326"/>
            <a:chOff x="1062700" y="4063375"/>
            <a:chExt cx="274475" cy="260125"/>
          </a:xfrm>
        </p:grpSpPr>
        <p:sp>
          <p:nvSpPr>
            <p:cNvPr id="1605" name="Google Shape;1605;p111"/>
            <p:cNvSpPr/>
            <p:nvPr/>
          </p:nvSpPr>
          <p:spPr>
            <a:xfrm>
              <a:off x="1097825" y="4274150"/>
              <a:ext cx="20850" cy="20850"/>
            </a:xfrm>
            <a:custGeom>
              <a:rect b="b" l="l" r="r" t="t"/>
              <a:pathLst>
                <a:path extrusionOk="0" h="834" w="834">
                  <a:moveTo>
                    <a:pt x="405" y="0"/>
                  </a:moveTo>
                  <a:cubicBezTo>
                    <a:pt x="167" y="0"/>
                    <a:pt x="0" y="191"/>
                    <a:pt x="0" y="429"/>
                  </a:cubicBezTo>
                  <a:cubicBezTo>
                    <a:pt x="0" y="643"/>
                    <a:pt x="167" y="834"/>
                    <a:pt x="405" y="834"/>
                  </a:cubicBezTo>
                  <a:cubicBezTo>
                    <a:pt x="643" y="834"/>
                    <a:pt x="834" y="643"/>
                    <a:pt x="834" y="429"/>
                  </a:cubicBezTo>
                  <a:cubicBezTo>
                    <a:pt x="834" y="191"/>
                    <a:pt x="643" y="0"/>
                    <a:pt x="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11"/>
            <p:cNvSpPr/>
            <p:nvPr/>
          </p:nvSpPr>
          <p:spPr>
            <a:xfrm>
              <a:off x="1085900" y="4115775"/>
              <a:ext cx="36350" cy="11925"/>
            </a:xfrm>
            <a:custGeom>
              <a:rect b="b" l="l" r="r" t="t"/>
              <a:pathLst>
                <a:path extrusionOk="0" h="477" w="1454">
                  <a:moveTo>
                    <a:pt x="334" y="1"/>
                  </a:moveTo>
                  <a:cubicBezTo>
                    <a:pt x="1" y="1"/>
                    <a:pt x="1" y="477"/>
                    <a:pt x="334" y="477"/>
                  </a:cubicBezTo>
                  <a:lnTo>
                    <a:pt x="1144" y="477"/>
                  </a:lnTo>
                  <a:cubicBezTo>
                    <a:pt x="1454" y="477"/>
                    <a:pt x="1454" y="1"/>
                    <a:pt x="1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11"/>
            <p:cNvSpPr/>
            <p:nvPr/>
          </p:nvSpPr>
          <p:spPr>
            <a:xfrm>
              <a:off x="1084725" y="4142575"/>
              <a:ext cx="37525" cy="12525"/>
            </a:xfrm>
            <a:custGeom>
              <a:rect b="b" l="l" r="r" t="t"/>
              <a:pathLst>
                <a:path extrusionOk="0" h="501" w="1501">
                  <a:moveTo>
                    <a:pt x="310" y="0"/>
                  </a:moveTo>
                  <a:cubicBezTo>
                    <a:pt x="0" y="0"/>
                    <a:pt x="0" y="500"/>
                    <a:pt x="310" y="500"/>
                  </a:cubicBezTo>
                  <a:lnTo>
                    <a:pt x="1191" y="500"/>
                  </a:lnTo>
                  <a:cubicBezTo>
                    <a:pt x="1501" y="500"/>
                    <a:pt x="1501" y="0"/>
                    <a:pt x="1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11"/>
            <p:cNvSpPr/>
            <p:nvPr/>
          </p:nvSpPr>
          <p:spPr>
            <a:xfrm>
              <a:off x="1085900" y="4173350"/>
              <a:ext cx="39400" cy="12700"/>
            </a:xfrm>
            <a:custGeom>
              <a:rect b="b" l="l" r="r" t="t"/>
              <a:pathLst>
                <a:path extrusionOk="0" h="508" w="1576">
                  <a:moveTo>
                    <a:pt x="1232" y="0"/>
                  </a:moveTo>
                  <a:cubicBezTo>
                    <a:pt x="1212" y="0"/>
                    <a:pt x="1190" y="2"/>
                    <a:pt x="1168" y="8"/>
                  </a:cubicBezTo>
                  <a:cubicBezTo>
                    <a:pt x="882" y="31"/>
                    <a:pt x="596" y="31"/>
                    <a:pt x="310" y="31"/>
                  </a:cubicBezTo>
                  <a:cubicBezTo>
                    <a:pt x="1" y="31"/>
                    <a:pt x="1" y="508"/>
                    <a:pt x="310" y="508"/>
                  </a:cubicBezTo>
                  <a:cubicBezTo>
                    <a:pt x="644" y="508"/>
                    <a:pt x="977" y="484"/>
                    <a:pt x="1311" y="436"/>
                  </a:cubicBezTo>
                  <a:cubicBezTo>
                    <a:pt x="1576" y="392"/>
                    <a:pt x="1493" y="0"/>
                    <a:pt x="12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11"/>
            <p:cNvSpPr/>
            <p:nvPr/>
          </p:nvSpPr>
          <p:spPr>
            <a:xfrm>
              <a:off x="1167475" y="4274150"/>
              <a:ext cx="20850" cy="20850"/>
            </a:xfrm>
            <a:custGeom>
              <a:rect b="b" l="l" r="r" t="t"/>
              <a:pathLst>
                <a:path extrusionOk="0" h="834" w="834">
                  <a:moveTo>
                    <a:pt x="405" y="0"/>
                  </a:moveTo>
                  <a:cubicBezTo>
                    <a:pt x="191" y="0"/>
                    <a:pt x="0" y="191"/>
                    <a:pt x="0" y="405"/>
                  </a:cubicBezTo>
                  <a:cubicBezTo>
                    <a:pt x="0" y="643"/>
                    <a:pt x="191" y="834"/>
                    <a:pt x="405" y="834"/>
                  </a:cubicBezTo>
                  <a:cubicBezTo>
                    <a:pt x="643" y="834"/>
                    <a:pt x="834" y="643"/>
                    <a:pt x="834" y="405"/>
                  </a:cubicBezTo>
                  <a:cubicBezTo>
                    <a:pt x="834" y="191"/>
                    <a:pt x="643" y="0"/>
                    <a:pt x="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11"/>
            <p:cNvSpPr/>
            <p:nvPr/>
          </p:nvSpPr>
          <p:spPr>
            <a:xfrm>
              <a:off x="1155575" y="4115775"/>
              <a:ext cx="36925" cy="11925"/>
            </a:xfrm>
            <a:custGeom>
              <a:rect b="b" l="l" r="r" t="t"/>
              <a:pathLst>
                <a:path extrusionOk="0" h="477" w="1477">
                  <a:moveTo>
                    <a:pt x="310" y="1"/>
                  </a:moveTo>
                  <a:cubicBezTo>
                    <a:pt x="0" y="1"/>
                    <a:pt x="0" y="477"/>
                    <a:pt x="310" y="477"/>
                  </a:cubicBezTo>
                  <a:lnTo>
                    <a:pt x="1143" y="477"/>
                  </a:lnTo>
                  <a:cubicBezTo>
                    <a:pt x="1477" y="477"/>
                    <a:pt x="1477" y="1"/>
                    <a:pt x="1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11"/>
            <p:cNvSpPr/>
            <p:nvPr/>
          </p:nvSpPr>
          <p:spPr>
            <a:xfrm>
              <a:off x="1154375" y="4141975"/>
              <a:ext cx="37525" cy="11925"/>
            </a:xfrm>
            <a:custGeom>
              <a:rect b="b" l="l" r="r" t="t"/>
              <a:pathLst>
                <a:path extrusionOk="0" h="477" w="1501">
                  <a:moveTo>
                    <a:pt x="334" y="0"/>
                  </a:moveTo>
                  <a:cubicBezTo>
                    <a:pt x="0" y="0"/>
                    <a:pt x="0" y="477"/>
                    <a:pt x="334" y="477"/>
                  </a:cubicBezTo>
                  <a:lnTo>
                    <a:pt x="1191" y="477"/>
                  </a:lnTo>
                  <a:cubicBezTo>
                    <a:pt x="1501" y="477"/>
                    <a:pt x="1501" y="0"/>
                    <a:pt x="1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11"/>
            <p:cNvSpPr/>
            <p:nvPr/>
          </p:nvSpPr>
          <p:spPr>
            <a:xfrm>
              <a:off x="1156750" y="4172850"/>
              <a:ext cx="38350" cy="12600"/>
            </a:xfrm>
            <a:custGeom>
              <a:rect b="b" l="l" r="r" t="t"/>
              <a:pathLst>
                <a:path extrusionOk="0" h="504" w="1534">
                  <a:moveTo>
                    <a:pt x="1187" y="0"/>
                  </a:moveTo>
                  <a:cubicBezTo>
                    <a:pt x="1173" y="0"/>
                    <a:pt x="1159" y="1"/>
                    <a:pt x="1144" y="4"/>
                  </a:cubicBezTo>
                  <a:cubicBezTo>
                    <a:pt x="942" y="21"/>
                    <a:pt x="728" y="38"/>
                    <a:pt x="519" y="38"/>
                  </a:cubicBezTo>
                  <a:cubicBezTo>
                    <a:pt x="432" y="38"/>
                    <a:pt x="346" y="35"/>
                    <a:pt x="263" y="28"/>
                  </a:cubicBezTo>
                  <a:cubicBezTo>
                    <a:pt x="1" y="51"/>
                    <a:pt x="1" y="456"/>
                    <a:pt x="263" y="504"/>
                  </a:cubicBezTo>
                  <a:cubicBezTo>
                    <a:pt x="596" y="504"/>
                    <a:pt x="930" y="480"/>
                    <a:pt x="1263" y="432"/>
                  </a:cubicBezTo>
                  <a:cubicBezTo>
                    <a:pt x="1534" y="387"/>
                    <a:pt x="1441" y="0"/>
                    <a:pt x="11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11"/>
            <p:cNvSpPr/>
            <p:nvPr/>
          </p:nvSpPr>
          <p:spPr>
            <a:xfrm>
              <a:off x="1062700" y="4063375"/>
              <a:ext cx="274475" cy="260125"/>
            </a:xfrm>
            <a:custGeom>
              <a:rect b="b" l="l" r="r" t="t"/>
              <a:pathLst>
                <a:path extrusionOk="0" h="10405" w="10979">
                  <a:moveTo>
                    <a:pt x="7919" y="748"/>
                  </a:moveTo>
                  <a:cubicBezTo>
                    <a:pt x="8615" y="748"/>
                    <a:pt x="8794" y="2716"/>
                    <a:pt x="8930" y="3192"/>
                  </a:cubicBezTo>
                  <a:cubicBezTo>
                    <a:pt x="9431" y="5121"/>
                    <a:pt x="10074" y="7002"/>
                    <a:pt x="10264" y="9003"/>
                  </a:cubicBezTo>
                  <a:cubicBezTo>
                    <a:pt x="9621" y="9122"/>
                    <a:pt x="9002" y="9360"/>
                    <a:pt x="8359" y="9455"/>
                  </a:cubicBezTo>
                  <a:cubicBezTo>
                    <a:pt x="7692" y="6717"/>
                    <a:pt x="7168" y="3954"/>
                    <a:pt x="6573" y="1216"/>
                  </a:cubicBezTo>
                  <a:cubicBezTo>
                    <a:pt x="7002" y="1073"/>
                    <a:pt x="7406" y="882"/>
                    <a:pt x="7811" y="763"/>
                  </a:cubicBezTo>
                  <a:cubicBezTo>
                    <a:pt x="7848" y="753"/>
                    <a:pt x="7884" y="748"/>
                    <a:pt x="7919" y="748"/>
                  </a:cubicBezTo>
                  <a:close/>
                  <a:moveTo>
                    <a:pt x="2123" y="1096"/>
                  </a:moveTo>
                  <a:cubicBezTo>
                    <a:pt x="2923" y="1096"/>
                    <a:pt x="2644" y="3174"/>
                    <a:pt x="2691" y="3692"/>
                  </a:cubicBezTo>
                  <a:cubicBezTo>
                    <a:pt x="2763" y="5669"/>
                    <a:pt x="3001" y="7669"/>
                    <a:pt x="2763" y="9646"/>
                  </a:cubicBezTo>
                  <a:cubicBezTo>
                    <a:pt x="2229" y="9646"/>
                    <a:pt x="1711" y="9707"/>
                    <a:pt x="1196" y="9707"/>
                  </a:cubicBezTo>
                  <a:cubicBezTo>
                    <a:pt x="1067" y="9707"/>
                    <a:pt x="938" y="9703"/>
                    <a:pt x="810" y="9693"/>
                  </a:cubicBezTo>
                  <a:cubicBezTo>
                    <a:pt x="714" y="6883"/>
                    <a:pt x="810" y="4073"/>
                    <a:pt x="810" y="1263"/>
                  </a:cubicBezTo>
                  <a:cubicBezTo>
                    <a:pt x="1238" y="1216"/>
                    <a:pt x="1667" y="1120"/>
                    <a:pt x="2096" y="1096"/>
                  </a:cubicBezTo>
                  <a:cubicBezTo>
                    <a:pt x="2105" y="1096"/>
                    <a:pt x="2114" y="1096"/>
                    <a:pt x="2123" y="1096"/>
                  </a:cubicBezTo>
                  <a:close/>
                  <a:moveTo>
                    <a:pt x="4909" y="1096"/>
                  </a:moveTo>
                  <a:cubicBezTo>
                    <a:pt x="5710" y="1096"/>
                    <a:pt x="5454" y="3174"/>
                    <a:pt x="5477" y="3692"/>
                  </a:cubicBezTo>
                  <a:cubicBezTo>
                    <a:pt x="5549" y="5669"/>
                    <a:pt x="5787" y="7669"/>
                    <a:pt x="5549" y="9646"/>
                  </a:cubicBezTo>
                  <a:cubicBezTo>
                    <a:pt x="5034" y="9646"/>
                    <a:pt x="4505" y="9707"/>
                    <a:pt x="3984" y="9707"/>
                  </a:cubicBezTo>
                  <a:cubicBezTo>
                    <a:pt x="3854" y="9707"/>
                    <a:pt x="3725" y="9703"/>
                    <a:pt x="3596" y="9693"/>
                  </a:cubicBezTo>
                  <a:cubicBezTo>
                    <a:pt x="3501" y="6883"/>
                    <a:pt x="3596" y="4073"/>
                    <a:pt x="3596" y="1263"/>
                  </a:cubicBezTo>
                  <a:cubicBezTo>
                    <a:pt x="4025" y="1216"/>
                    <a:pt x="4453" y="1120"/>
                    <a:pt x="4882" y="1096"/>
                  </a:cubicBezTo>
                  <a:cubicBezTo>
                    <a:pt x="4891" y="1096"/>
                    <a:pt x="4900" y="1096"/>
                    <a:pt x="4909" y="1096"/>
                  </a:cubicBezTo>
                  <a:close/>
                  <a:moveTo>
                    <a:pt x="8216" y="1"/>
                  </a:moveTo>
                  <a:cubicBezTo>
                    <a:pt x="7454" y="25"/>
                    <a:pt x="6811" y="430"/>
                    <a:pt x="6097" y="644"/>
                  </a:cubicBezTo>
                  <a:cubicBezTo>
                    <a:pt x="6025" y="644"/>
                    <a:pt x="5954" y="692"/>
                    <a:pt x="5906" y="739"/>
                  </a:cubicBezTo>
                  <a:cubicBezTo>
                    <a:pt x="5811" y="596"/>
                    <a:pt x="5644" y="477"/>
                    <a:pt x="5477" y="453"/>
                  </a:cubicBezTo>
                  <a:cubicBezTo>
                    <a:pt x="5317" y="423"/>
                    <a:pt x="5159" y="411"/>
                    <a:pt x="5002" y="411"/>
                  </a:cubicBezTo>
                  <a:cubicBezTo>
                    <a:pt x="4414" y="411"/>
                    <a:pt x="3846" y="583"/>
                    <a:pt x="3263" y="620"/>
                  </a:cubicBezTo>
                  <a:cubicBezTo>
                    <a:pt x="3215" y="620"/>
                    <a:pt x="3144" y="620"/>
                    <a:pt x="3096" y="644"/>
                  </a:cubicBezTo>
                  <a:lnTo>
                    <a:pt x="3048" y="668"/>
                  </a:lnTo>
                  <a:cubicBezTo>
                    <a:pt x="2953" y="573"/>
                    <a:pt x="2834" y="477"/>
                    <a:pt x="2667" y="453"/>
                  </a:cubicBezTo>
                  <a:cubicBezTo>
                    <a:pt x="2512" y="423"/>
                    <a:pt x="2358" y="411"/>
                    <a:pt x="2204" y="411"/>
                  </a:cubicBezTo>
                  <a:cubicBezTo>
                    <a:pt x="1628" y="411"/>
                    <a:pt x="1059" y="583"/>
                    <a:pt x="476" y="620"/>
                  </a:cubicBezTo>
                  <a:cubicBezTo>
                    <a:pt x="405" y="620"/>
                    <a:pt x="357" y="644"/>
                    <a:pt x="310" y="668"/>
                  </a:cubicBezTo>
                  <a:cubicBezTo>
                    <a:pt x="191" y="715"/>
                    <a:pt x="119" y="834"/>
                    <a:pt x="119" y="954"/>
                  </a:cubicBezTo>
                  <a:cubicBezTo>
                    <a:pt x="119" y="3978"/>
                    <a:pt x="0" y="7002"/>
                    <a:pt x="119" y="10003"/>
                  </a:cubicBezTo>
                  <a:cubicBezTo>
                    <a:pt x="119" y="10194"/>
                    <a:pt x="286" y="10360"/>
                    <a:pt x="476" y="10360"/>
                  </a:cubicBezTo>
                  <a:cubicBezTo>
                    <a:pt x="711" y="10393"/>
                    <a:pt x="946" y="10404"/>
                    <a:pt x="1181" y="10404"/>
                  </a:cubicBezTo>
                  <a:cubicBezTo>
                    <a:pt x="1691" y="10404"/>
                    <a:pt x="2201" y="10351"/>
                    <a:pt x="2711" y="10351"/>
                  </a:cubicBezTo>
                  <a:cubicBezTo>
                    <a:pt x="2823" y="10351"/>
                    <a:pt x="2936" y="10354"/>
                    <a:pt x="3048" y="10360"/>
                  </a:cubicBezTo>
                  <a:cubicBezTo>
                    <a:pt x="3096" y="10360"/>
                    <a:pt x="3144" y="10360"/>
                    <a:pt x="3191" y="10336"/>
                  </a:cubicBezTo>
                  <a:lnTo>
                    <a:pt x="3263" y="10360"/>
                  </a:lnTo>
                  <a:cubicBezTo>
                    <a:pt x="3487" y="10385"/>
                    <a:pt x="3711" y="10394"/>
                    <a:pt x="3936" y="10394"/>
                  </a:cubicBezTo>
                  <a:cubicBezTo>
                    <a:pt x="4441" y="10394"/>
                    <a:pt x="4948" y="10350"/>
                    <a:pt x="5462" y="10350"/>
                  </a:cubicBezTo>
                  <a:cubicBezTo>
                    <a:pt x="5594" y="10350"/>
                    <a:pt x="5726" y="10353"/>
                    <a:pt x="5858" y="10360"/>
                  </a:cubicBezTo>
                  <a:cubicBezTo>
                    <a:pt x="6001" y="10360"/>
                    <a:pt x="6144" y="10241"/>
                    <a:pt x="6192" y="10098"/>
                  </a:cubicBezTo>
                  <a:cubicBezTo>
                    <a:pt x="6549" y="7526"/>
                    <a:pt x="6120" y="5002"/>
                    <a:pt x="6144" y="2430"/>
                  </a:cubicBezTo>
                  <a:lnTo>
                    <a:pt x="6144" y="2430"/>
                  </a:lnTo>
                  <a:cubicBezTo>
                    <a:pt x="6668" y="4931"/>
                    <a:pt x="7144" y="7431"/>
                    <a:pt x="7764" y="9908"/>
                  </a:cubicBezTo>
                  <a:cubicBezTo>
                    <a:pt x="7811" y="10074"/>
                    <a:pt x="7954" y="10170"/>
                    <a:pt x="8097" y="10170"/>
                  </a:cubicBezTo>
                  <a:cubicBezTo>
                    <a:pt x="9002" y="10098"/>
                    <a:pt x="9835" y="9765"/>
                    <a:pt x="10717" y="9598"/>
                  </a:cubicBezTo>
                  <a:cubicBezTo>
                    <a:pt x="10883" y="9574"/>
                    <a:pt x="10979" y="9431"/>
                    <a:pt x="10979" y="9265"/>
                  </a:cubicBezTo>
                  <a:cubicBezTo>
                    <a:pt x="10788" y="6598"/>
                    <a:pt x="9740" y="4097"/>
                    <a:pt x="9240" y="1477"/>
                  </a:cubicBezTo>
                  <a:cubicBezTo>
                    <a:pt x="9121" y="930"/>
                    <a:pt x="8954" y="1"/>
                    <a:pt x="8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11"/>
            <p:cNvSpPr/>
            <p:nvPr/>
          </p:nvSpPr>
          <p:spPr>
            <a:xfrm>
              <a:off x="1281775" y="4263425"/>
              <a:ext cx="20875" cy="20875"/>
            </a:xfrm>
            <a:custGeom>
              <a:rect b="b" l="l" r="r" t="t"/>
              <a:pathLst>
                <a:path extrusionOk="0" h="835" w="835">
                  <a:moveTo>
                    <a:pt x="406" y="1"/>
                  </a:moveTo>
                  <a:cubicBezTo>
                    <a:pt x="167" y="1"/>
                    <a:pt x="1" y="167"/>
                    <a:pt x="1" y="405"/>
                  </a:cubicBezTo>
                  <a:cubicBezTo>
                    <a:pt x="1" y="644"/>
                    <a:pt x="167" y="834"/>
                    <a:pt x="406" y="834"/>
                  </a:cubicBezTo>
                  <a:cubicBezTo>
                    <a:pt x="644" y="834"/>
                    <a:pt x="834" y="644"/>
                    <a:pt x="834" y="405"/>
                  </a:cubicBezTo>
                  <a:cubicBezTo>
                    <a:pt x="834" y="167"/>
                    <a:pt x="644" y="1"/>
                    <a:pt x="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11"/>
            <p:cNvSpPr/>
            <p:nvPr/>
          </p:nvSpPr>
          <p:spPr>
            <a:xfrm>
              <a:off x="1235300" y="4107250"/>
              <a:ext cx="37025" cy="15900"/>
            </a:xfrm>
            <a:custGeom>
              <a:rect b="b" l="l" r="r" t="t"/>
              <a:pathLst>
                <a:path extrusionOk="0" h="636" w="1481">
                  <a:moveTo>
                    <a:pt x="1134" y="1"/>
                  </a:moveTo>
                  <a:cubicBezTo>
                    <a:pt x="1115" y="1"/>
                    <a:pt x="1095" y="3"/>
                    <a:pt x="1074" y="8"/>
                  </a:cubicBezTo>
                  <a:lnTo>
                    <a:pt x="264" y="175"/>
                  </a:lnTo>
                  <a:cubicBezTo>
                    <a:pt x="0" y="263"/>
                    <a:pt x="82" y="635"/>
                    <a:pt x="321" y="635"/>
                  </a:cubicBezTo>
                  <a:cubicBezTo>
                    <a:pt x="341" y="635"/>
                    <a:pt x="361" y="633"/>
                    <a:pt x="383" y="627"/>
                  </a:cubicBezTo>
                  <a:lnTo>
                    <a:pt x="1193" y="461"/>
                  </a:lnTo>
                  <a:cubicBezTo>
                    <a:pt x="1480" y="394"/>
                    <a:pt x="1378" y="1"/>
                    <a:pt x="1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11"/>
            <p:cNvSpPr/>
            <p:nvPr/>
          </p:nvSpPr>
          <p:spPr>
            <a:xfrm>
              <a:off x="1239475" y="4133450"/>
              <a:ext cx="38250" cy="15875"/>
            </a:xfrm>
            <a:custGeom>
              <a:rect b="b" l="l" r="r" t="t"/>
              <a:pathLst>
                <a:path extrusionOk="0" h="635" w="1530">
                  <a:moveTo>
                    <a:pt x="1205" y="0"/>
                  </a:moveTo>
                  <a:cubicBezTo>
                    <a:pt x="1186" y="0"/>
                    <a:pt x="1166" y="3"/>
                    <a:pt x="1145" y="8"/>
                  </a:cubicBezTo>
                  <a:lnTo>
                    <a:pt x="288" y="175"/>
                  </a:lnTo>
                  <a:cubicBezTo>
                    <a:pt x="1" y="241"/>
                    <a:pt x="103" y="635"/>
                    <a:pt x="347" y="635"/>
                  </a:cubicBezTo>
                  <a:cubicBezTo>
                    <a:pt x="366" y="635"/>
                    <a:pt x="386" y="632"/>
                    <a:pt x="407" y="627"/>
                  </a:cubicBezTo>
                  <a:lnTo>
                    <a:pt x="1264" y="437"/>
                  </a:lnTo>
                  <a:cubicBezTo>
                    <a:pt x="1529" y="393"/>
                    <a:pt x="1446" y="0"/>
                    <a:pt x="1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11"/>
            <p:cNvSpPr/>
            <p:nvPr/>
          </p:nvSpPr>
          <p:spPr>
            <a:xfrm>
              <a:off x="1247225" y="4161875"/>
              <a:ext cx="38650" cy="17825"/>
            </a:xfrm>
            <a:custGeom>
              <a:rect b="b" l="l" r="r" t="t"/>
              <a:pathLst>
                <a:path extrusionOk="0" h="713" w="1546">
                  <a:moveTo>
                    <a:pt x="1248" y="0"/>
                  </a:moveTo>
                  <a:cubicBezTo>
                    <a:pt x="1223" y="0"/>
                    <a:pt x="1197" y="5"/>
                    <a:pt x="1168" y="14"/>
                  </a:cubicBezTo>
                  <a:cubicBezTo>
                    <a:pt x="883" y="109"/>
                    <a:pt x="573" y="205"/>
                    <a:pt x="287" y="252"/>
                  </a:cubicBezTo>
                  <a:cubicBezTo>
                    <a:pt x="0" y="319"/>
                    <a:pt x="102" y="712"/>
                    <a:pt x="346" y="712"/>
                  </a:cubicBezTo>
                  <a:cubicBezTo>
                    <a:pt x="366" y="712"/>
                    <a:pt x="386" y="710"/>
                    <a:pt x="406" y="705"/>
                  </a:cubicBezTo>
                  <a:cubicBezTo>
                    <a:pt x="692" y="633"/>
                    <a:pt x="1002" y="562"/>
                    <a:pt x="1288" y="467"/>
                  </a:cubicBezTo>
                  <a:cubicBezTo>
                    <a:pt x="1545" y="359"/>
                    <a:pt x="1474" y="0"/>
                    <a:pt x="12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8" name="Google Shape;1618;p111"/>
          <p:cNvSpPr/>
          <p:nvPr/>
        </p:nvSpPr>
        <p:spPr>
          <a:xfrm>
            <a:off x="7261351" y="3262229"/>
            <a:ext cx="202686" cy="277741"/>
          </a:xfrm>
          <a:custGeom>
            <a:rect b="b" l="l" r="r" t="t"/>
            <a:pathLst>
              <a:path extrusionOk="0" h="9107" w="6646">
                <a:moveTo>
                  <a:pt x="4383" y="1043"/>
                </a:moveTo>
                <a:cubicBezTo>
                  <a:pt x="4621" y="1139"/>
                  <a:pt x="4859" y="1258"/>
                  <a:pt x="5073" y="1401"/>
                </a:cubicBezTo>
                <a:cubicBezTo>
                  <a:pt x="5645" y="1782"/>
                  <a:pt x="5597" y="2353"/>
                  <a:pt x="5550" y="2949"/>
                </a:cubicBezTo>
                <a:cubicBezTo>
                  <a:pt x="5431" y="3854"/>
                  <a:pt x="5169" y="4735"/>
                  <a:pt x="4764" y="5544"/>
                </a:cubicBezTo>
                <a:cubicBezTo>
                  <a:pt x="4406" y="6354"/>
                  <a:pt x="3883" y="7092"/>
                  <a:pt x="3240" y="7711"/>
                </a:cubicBezTo>
                <a:cubicBezTo>
                  <a:pt x="2894" y="8005"/>
                  <a:pt x="2461" y="8161"/>
                  <a:pt x="2023" y="8161"/>
                </a:cubicBezTo>
                <a:cubicBezTo>
                  <a:pt x="1856" y="8161"/>
                  <a:pt x="1689" y="8138"/>
                  <a:pt x="1525" y="8093"/>
                </a:cubicBezTo>
                <a:cubicBezTo>
                  <a:pt x="1025" y="7973"/>
                  <a:pt x="1287" y="7283"/>
                  <a:pt x="1477" y="6807"/>
                </a:cubicBezTo>
                <a:lnTo>
                  <a:pt x="1477" y="6807"/>
                </a:lnTo>
                <a:cubicBezTo>
                  <a:pt x="1751" y="6861"/>
                  <a:pt x="2096" y="6948"/>
                  <a:pt x="2394" y="6948"/>
                </a:cubicBezTo>
                <a:cubicBezTo>
                  <a:pt x="2614" y="6948"/>
                  <a:pt x="2809" y="6901"/>
                  <a:pt x="2930" y="6759"/>
                </a:cubicBezTo>
                <a:cubicBezTo>
                  <a:pt x="3287" y="6378"/>
                  <a:pt x="3478" y="5735"/>
                  <a:pt x="3692" y="5259"/>
                </a:cubicBezTo>
                <a:cubicBezTo>
                  <a:pt x="4192" y="4139"/>
                  <a:pt x="4811" y="2996"/>
                  <a:pt x="3883" y="2091"/>
                </a:cubicBezTo>
                <a:cubicBezTo>
                  <a:pt x="4073" y="1758"/>
                  <a:pt x="4240" y="1401"/>
                  <a:pt x="4383" y="1043"/>
                </a:cubicBezTo>
                <a:close/>
                <a:moveTo>
                  <a:pt x="4066" y="1"/>
                </a:moveTo>
                <a:cubicBezTo>
                  <a:pt x="3868" y="1"/>
                  <a:pt x="3680" y="133"/>
                  <a:pt x="3621" y="329"/>
                </a:cubicBezTo>
                <a:cubicBezTo>
                  <a:pt x="3454" y="901"/>
                  <a:pt x="3216" y="1448"/>
                  <a:pt x="2906" y="1972"/>
                </a:cubicBezTo>
                <a:cubicBezTo>
                  <a:pt x="2787" y="2187"/>
                  <a:pt x="2859" y="2472"/>
                  <a:pt x="3073" y="2615"/>
                </a:cubicBezTo>
                <a:cubicBezTo>
                  <a:pt x="3978" y="3211"/>
                  <a:pt x="3001" y="4592"/>
                  <a:pt x="2668" y="5306"/>
                </a:cubicBezTo>
                <a:cubicBezTo>
                  <a:pt x="2573" y="5521"/>
                  <a:pt x="2454" y="5759"/>
                  <a:pt x="2335" y="5973"/>
                </a:cubicBezTo>
                <a:lnTo>
                  <a:pt x="2263" y="5973"/>
                </a:lnTo>
                <a:cubicBezTo>
                  <a:pt x="2168" y="5949"/>
                  <a:pt x="2073" y="5925"/>
                  <a:pt x="1977" y="5925"/>
                </a:cubicBezTo>
                <a:cubicBezTo>
                  <a:pt x="1692" y="5878"/>
                  <a:pt x="1430" y="5830"/>
                  <a:pt x="1168" y="5806"/>
                </a:cubicBezTo>
                <a:cubicBezTo>
                  <a:pt x="1072" y="5806"/>
                  <a:pt x="953" y="5830"/>
                  <a:pt x="882" y="5902"/>
                </a:cubicBezTo>
                <a:lnTo>
                  <a:pt x="834" y="5925"/>
                </a:lnTo>
                <a:cubicBezTo>
                  <a:pt x="787" y="5997"/>
                  <a:pt x="739" y="6068"/>
                  <a:pt x="739" y="6164"/>
                </a:cubicBezTo>
                <a:cubicBezTo>
                  <a:pt x="644" y="6759"/>
                  <a:pt x="1" y="7569"/>
                  <a:pt x="310" y="8164"/>
                </a:cubicBezTo>
                <a:cubicBezTo>
                  <a:pt x="596" y="8783"/>
                  <a:pt x="1239" y="8997"/>
                  <a:pt x="1906" y="9093"/>
                </a:cubicBezTo>
                <a:cubicBezTo>
                  <a:pt x="1992" y="9102"/>
                  <a:pt x="2077" y="9107"/>
                  <a:pt x="2160" y="9107"/>
                </a:cubicBezTo>
                <a:cubicBezTo>
                  <a:pt x="3528" y="9107"/>
                  <a:pt x="4518" y="7862"/>
                  <a:pt x="5169" y="6807"/>
                </a:cubicBezTo>
                <a:cubicBezTo>
                  <a:pt x="5907" y="5544"/>
                  <a:pt x="6383" y="4139"/>
                  <a:pt x="6502" y="2687"/>
                </a:cubicBezTo>
                <a:cubicBezTo>
                  <a:pt x="6645" y="1234"/>
                  <a:pt x="5550" y="281"/>
                  <a:pt x="4192" y="19"/>
                </a:cubicBezTo>
                <a:cubicBezTo>
                  <a:pt x="4150" y="7"/>
                  <a:pt x="4108" y="1"/>
                  <a:pt x="4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11"/>
          <p:cNvSpPr/>
          <p:nvPr/>
        </p:nvSpPr>
        <p:spPr>
          <a:xfrm>
            <a:off x="7896134" y="3252653"/>
            <a:ext cx="343554" cy="313758"/>
          </a:xfrm>
          <a:custGeom>
            <a:rect b="b" l="l" r="r" t="t"/>
            <a:pathLst>
              <a:path extrusionOk="0" h="10288" w="11265">
                <a:moveTo>
                  <a:pt x="6023" y="924"/>
                </a:moveTo>
                <a:cubicBezTo>
                  <a:pt x="6998" y="924"/>
                  <a:pt x="7473" y="1248"/>
                  <a:pt x="7740" y="2072"/>
                </a:cubicBezTo>
                <a:cubicBezTo>
                  <a:pt x="7121" y="2072"/>
                  <a:pt x="6502" y="2096"/>
                  <a:pt x="5859" y="2143"/>
                </a:cubicBezTo>
                <a:cubicBezTo>
                  <a:pt x="4906" y="2167"/>
                  <a:pt x="3930" y="2167"/>
                  <a:pt x="2954" y="2167"/>
                </a:cubicBezTo>
                <a:cubicBezTo>
                  <a:pt x="2977" y="1619"/>
                  <a:pt x="3144" y="1238"/>
                  <a:pt x="3882" y="1096"/>
                </a:cubicBezTo>
                <a:cubicBezTo>
                  <a:pt x="4525" y="1000"/>
                  <a:pt x="5168" y="929"/>
                  <a:pt x="5811" y="929"/>
                </a:cubicBezTo>
                <a:cubicBezTo>
                  <a:pt x="5885" y="926"/>
                  <a:pt x="5955" y="924"/>
                  <a:pt x="6023" y="924"/>
                </a:cubicBezTo>
                <a:close/>
                <a:moveTo>
                  <a:pt x="8431" y="2977"/>
                </a:moveTo>
                <a:cubicBezTo>
                  <a:pt x="8764" y="2977"/>
                  <a:pt x="9050" y="3001"/>
                  <a:pt x="9336" y="3001"/>
                </a:cubicBezTo>
                <a:lnTo>
                  <a:pt x="9336" y="3024"/>
                </a:lnTo>
                <a:cubicBezTo>
                  <a:pt x="9288" y="3667"/>
                  <a:pt x="9741" y="4072"/>
                  <a:pt x="10217" y="4406"/>
                </a:cubicBezTo>
                <a:cubicBezTo>
                  <a:pt x="10241" y="5334"/>
                  <a:pt x="10217" y="6287"/>
                  <a:pt x="10217" y="7240"/>
                </a:cubicBezTo>
                <a:cubicBezTo>
                  <a:pt x="10169" y="7263"/>
                  <a:pt x="10098" y="7287"/>
                  <a:pt x="10074" y="7335"/>
                </a:cubicBezTo>
                <a:cubicBezTo>
                  <a:pt x="9788" y="7644"/>
                  <a:pt x="9550" y="7978"/>
                  <a:pt x="9431" y="8383"/>
                </a:cubicBezTo>
                <a:lnTo>
                  <a:pt x="8741" y="8430"/>
                </a:lnTo>
                <a:cubicBezTo>
                  <a:pt x="8574" y="6620"/>
                  <a:pt x="8622" y="4787"/>
                  <a:pt x="8431" y="2977"/>
                </a:cubicBezTo>
                <a:close/>
                <a:moveTo>
                  <a:pt x="7550" y="2977"/>
                </a:moveTo>
                <a:cubicBezTo>
                  <a:pt x="7717" y="4834"/>
                  <a:pt x="7645" y="6668"/>
                  <a:pt x="7836" y="8502"/>
                </a:cubicBezTo>
                <a:cubicBezTo>
                  <a:pt x="6645" y="8597"/>
                  <a:pt x="5454" y="8645"/>
                  <a:pt x="4287" y="8668"/>
                </a:cubicBezTo>
                <a:cubicBezTo>
                  <a:pt x="4001" y="6811"/>
                  <a:pt x="3882" y="4953"/>
                  <a:pt x="3930" y="3072"/>
                </a:cubicBezTo>
                <a:lnTo>
                  <a:pt x="5526" y="3072"/>
                </a:lnTo>
                <a:cubicBezTo>
                  <a:pt x="6192" y="3048"/>
                  <a:pt x="6859" y="3001"/>
                  <a:pt x="7550" y="2977"/>
                </a:cubicBezTo>
                <a:close/>
                <a:moveTo>
                  <a:pt x="3001" y="3096"/>
                </a:moveTo>
                <a:cubicBezTo>
                  <a:pt x="2977" y="4953"/>
                  <a:pt x="3097" y="6835"/>
                  <a:pt x="3359" y="8692"/>
                </a:cubicBezTo>
                <a:lnTo>
                  <a:pt x="2311" y="8692"/>
                </a:lnTo>
                <a:lnTo>
                  <a:pt x="2311" y="8668"/>
                </a:lnTo>
                <a:cubicBezTo>
                  <a:pt x="2120" y="8168"/>
                  <a:pt x="1691" y="7811"/>
                  <a:pt x="1168" y="7668"/>
                </a:cubicBezTo>
                <a:cubicBezTo>
                  <a:pt x="1072" y="6525"/>
                  <a:pt x="1072" y="5406"/>
                  <a:pt x="1120" y="4263"/>
                </a:cubicBezTo>
                <a:cubicBezTo>
                  <a:pt x="1549" y="4048"/>
                  <a:pt x="1858" y="3667"/>
                  <a:pt x="2025" y="3239"/>
                </a:cubicBezTo>
                <a:cubicBezTo>
                  <a:pt x="2025" y="3191"/>
                  <a:pt x="2049" y="3144"/>
                  <a:pt x="2025" y="3096"/>
                </a:cubicBezTo>
                <a:close/>
                <a:moveTo>
                  <a:pt x="5989" y="37"/>
                </a:moveTo>
                <a:cubicBezTo>
                  <a:pt x="5870" y="37"/>
                  <a:pt x="5747" y="41"/>
                  <a:pt x="5621" y="48"/>
                </a:cubicBezTo>
                <a:cubicBezTo>
                  <a:pt x="4764" y="71"/>
                  <a:pt x="3597" y="0"/>
                  <a:pt x="2835" y="453"/>
                </a:cubicBezTo>
                <a:cubicBezTo>
                  <a:pt x="2144" y="881"/>
                  <a:pt x="2049" y="1477"/>
                  <a:pt x="2049" y="2167"/>
                </a:cubicBezTo>
                <a:cubicBezTo>
                  <a:pt x="1596" y="2167"/>
                  <a:pt x="1144" y="2191"/>
                  <a:pt x="739" y="2239"/>
                </a:cubicBezTo>
                <a:cubicBezTo>
                  <a:pt x="667" y="2239"/>
                  <a:pt x="620" y="2262"/>
                  <a:pt x="572" y="2286"/>
                </a:cubicBezTo>
                <a:cubicBezTo>
                  <a:pt x="382" y="2334"/>
                  <a:pt x="263" y="2501"/>
                  <a:pt x="286" y="2715"/>
                </a:cubicBezTo>
                <a:cubicBezTo>
                  <a:pt x="286" y="4882"/>
                  <a:pt x="1" y="7168"/>
                  <a:pt x="548" y="9288"/>
                </a:cubicBezTo>
                <a:cubicBezTo>
                  <a:pt x="596" y="9478"/>
                  <a:pt x="763" y="9621"/>
                  <a:pt x="953" y="9621"/>
                </a:cubicBezTo>
                <a:lnTo>
                  <a:pt x="1406" y="9621"/>
                </a:lnTo>
                <a:cubicBezTo>
                  <a:pt x="1477" y="10002"/>
                  <a:pt x="1811" y="10240"/>
                  <a:pt x="2287" y="10288"/>
                </a:cubicBezTo>
                <a:cubicBezTo>
                  <a:pt x="2573" y="10288"/>
                  <a:pt x="2858" y="10264"/>
                  <a:pt x="3120" y="10216"/>
                </a:cubicBezTo>
                <a:cubicBezTo>
                  <a:pt x="3263" y="10193"/>
                  <a:pt x="3430" y="10169"/>
                  <a:pt x="3549" y="10145"/>
                </a:cubicBezTo>
                <a:lnTo>
                  <a:pt x="3740" y="10097"/>
                </a:lnTo>
                <a:cubicBezTo>
                  <a:pt x="3740" y="10097"/>
                  <a:pt x="3814" y="10087"/>
                  <a:pt x="3828" y="10087"/>
                </a:cubicBezTo>
                <a:cubicBezTo>
                  <a:pt x="3835" y="10087"/>
                  <a:pt x="3827" y="10089"/>
                  <a:pt x="3787" y="10097"/>
                </a:cubicBezTo>
                <a:cubicBezTo>
                  <a:pt x="4049" y="10097"/>
                  <a:pt x="4240" y="9883"/>
                  <a:pt x="4263" y="9645"/>
                </a:cubicBezTo>
                <a:cubicBezTo>
                  <a:pt x="4263" y="9621"/>
                  <a:pt x="4263" y="9621"/>
                  <a:pt x="4263" y="9597"/>
                </a:cubicBezTo>
                <a:cubicBezTo>
                  <a:pt x="5335" y="9573"/>
                  <a:pt x="6431" y="9526"/>
                  <a:pt x="7526" y="9478"/>
                </a:cubicBezTo>
                <a:cubicBezTo>
                  <a:pt x="7746" y="9937"/>
                  <a:pt x="8320" y="10085"/>
                  <a:pt x="8833" y="10085"/>
                </a:cubicBezTo>
                <a:cubicBezTo>
                  <a:pt x="8986" y="10085"/>
                  <a:pt x="9133" y="10072"/>
                  <a:pt x="9264" y="10050"/>
                </a:cubicBezTo>
                <a:cubicBezTo>
                  <a:pt x="9765" y="10002"/>
                  <a:pt x="10193" y="9692"/>
                  <a:pt x="10384" y="9240"/>
                </a:cubicBezTo>
                <a:lnTo>
                  <a:pt x="10717" y="9216"/>
                </a:lnTo>
                <a:cubicBezTo>
                  <a:pt x="10955" y="9192"/>
                  <a:pt x="11170" y="9002"/>
                  <a:pt x="11170" y="8740"/>
                </a:cubicBezTo>
                <a:cubicBezTo>
                  <a:pt x="11122" y="6740"/>
                  <a:pt x="11265" y="4715"/>
                  <a:pt x="11051" y="2715"/>
                </a:cubicBezTo>
                <a:cubicBezTo>
                  <a:pt x="11051" y="2501"/>
                  <a:pt x="10908" y="2310"/>
                  <a:pt x="10717" y="2262"/>
                </a:cubicBezTo>
                <a:cubicBezTo>
                  <a:pt x="10050" y="2143"/>
                  <a:pt x="9384" y="2096"/>
                  <a:pt x="8717" y="2072"/>
                </a:cubicBezTo>
                <a:cubicBezTo>
                  <a:pt x="8342" y="596"/>
                  <a:pt x="7458" y="37"/>
                  <a:pt x="5989" y="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0" name="Google Shape;1620;p111"/>
          <p:cNvGrpSpPr/>
          <p:nvPr/>
        </p:nvGrpSpPr>
        <p:grpSpPr>
          <a:xfrm>
            <a:off x="6512488" y="3253254"/>
            <a:ext cx="315222" cy="292959"/>
            <a:chOff x="5132000" y="3659700"/>
            <a:chExt cx="258400" cy="240150"/>
          </a:xfrm>
        </p:grpSpPr>
        <p:sp>
          <p:nvSpPr>
            <p:cNvPr id="1621" name="Google Shape;1621;p111"/>
            <p:cNvSpPr/>
            <p:nvPr/>
          </p:nvSpPr>
          <p:spPr>
            <a:xfrm>
              <a:off x="5132000" y="3659700"/>
              <a:ext cx="258400" cy="240150"/>
            </a:xfrm>
            <a:custGeom>
              <a:rect b="b" l="l" r="r" t="t"/>
              <a:pathLst>
                <a:path extrusionOk="0" h="9606" w="10336">
                  <a:moveTo>
                    <a:pt x="4963" y="910"/>
                  </a:moveTo>
                  <a:cubicBezTo>
                    <a:pt x="5312" y="910"/>
                    <a:pt x="5666" y="946"/>
                    <a:pt x="5954" y="1097"/>
                  </a:cubicBezTo>
                  <a:cubicBezTo>
                    <a:pt x="6287" y="1240"/>
                    <a:pt x="6406" y="1836"/>
                    <a:pt x="6501" y="2193"/>
                  </a:cubicBezTo>
                  <a:cubicBezTo>
                    <a:pt x="6097" y="2217"/>
                    <a:pt x="5716" y="2264"/>
                    <a:pt x="5311" y="2264"/>
                  </a:cubicBezTo>
                  <a:cubicBezTo>
                    <a:pt x="4453" y="2264"/>
                    <a:pt x="3620" y="2264"/>
                    <a:pt x="2763" y="2288"/>
                  </a:cubicBezTo>
                  <a:cubicBezTo>
                    <a:pt x="2882" y="1335"/>
                    <a:pt x="3334" y="954"/>
                    <a:pt x="4382" y="931"/>
                  </a:cubicBezTo>
                  <a:cubicBezTo>
                    <a:pt x="4564" y="922"/>
                    <a:pt x="4763" y="910"/>
                    <a:pt x="4963" y="910"/>
                  </a:cubicBezTo>
                  <a:close/>
                  <a:moveTo>
                    <a:pt x="7962" y="3035"/>
                  </a:moveTo>
                  <a:cubicBezTo>
                    <a:pt x="8292" y="3035"/>
                    <a:pt x="8560" y="3073"/>
                    <a:pt x="8597" y="3193"/>
                  </a:cubicBezTo>
                  <a:cubicBezTo>
                    <a:pt x="8669" y="3622"/>
                    <a:pt x="8669" y="4050"/>
                    <a:pt x="8597" y="4479"/>
                  </a:cubicBezTo>
                  <a:lnTo>
                    <a:pt x="953" y="4479"/>
                  </a:lnTo>
                  <a:cubicBezTo>
                    <a:pt x="953" y="4074"/>
                    <a:pt x="929" y="3645"/>
                    <a:pt x="929" y="3241"/>
                  </a:cubicBezTo>
                  <a:cubicBezTo>
                    <a:pt x="1681" y="3241"/>
                    <a:pt x="2442" y="3248"/>
                    <a:pt x="3202" y="3248"/>
                  </a:cubicBezTo>
                  <a:cubicBezTo>
                    <a:pt x="4342" y="3248"/>
                    <a:pt x="5482" y="3231"/>
                    <a:pt x="6597" y="3145"/>
                  </a:cubicBezTo>
                  <a:cubicBezTo>
                    <a:pt x="6757" y="3131"/>
                    <a:pt x="7438" y="3035"/>
                    <a:pt x="7962" y="3035"/>
                  </a:cubicBezTo>
                  <a:close/>
                  <a:moveTo>
                    <a:pt x="8573" y="5408"/>
                  </a:moveTo>
                  <a:cubicBezTo>
                    <a:pt x="8621" y="6027"/>
                    <a:pt x="8692" y="6646"/>
                    <a:pt x="8740" y="7265"/>
                  </a:cubicBezTo>
                  <a:cubicBezTo>
                    <a:pt x="8764" y="7622"/>
                    <a:pt x="8740" y="7980"/>
                    <a:pt x="8692" y="8313"/>
                  </a:cubicBezTo>
                  <a:lnTo>
                    <a:pt x="8669" y="8313"/>
                  </a:lnTo>
                  <a:cubicBezTo>
                    <a:pt x="8633" y="8527"/>
                    <a:pt x="8401" y="8581"/>
                    <a:pt x="8139" y="8581"/>
                  </a:cubicBezTo>
                  <a:cubicBezTo>
                    <a:pt x="7877" y="8581"/>
                    <a:pt x="7585" y="8527"/>
                    <a:pt x="7430" y="8527"/>
                  </a:cubicBezTo>
                  <a:cubicBezTo>
                    <a:pt x="7234" y="8523"/>
                    <a:pt x="7037" y="8521"/>
                    <a:pt x="6841" y="8521"/>
                  </a:cubicBezTo>
                  <a:cubicBezTo>
                    <a:pt x="5094" y="8521"/>
                    <a:pt x="3362" y="8677"/>
                    <a:pt x="1631" y="8677"/>
                  </a:cubicBezTo>
                  <a:cubicBezTo>
                    <a:pt x="1437" y="8677"/>
                    <a:pt x="1242" y="8675"/>
                    <a:pt x="1048" y="8670"/>
                  </a:cubicBezTo>
                  <a:cubicBezTo>
                    <a:pt x="1048" y="7575"/>
                    <a:pt x="1000" y="6503"/>
                    <a:pt x="976" y="5408"/>
                  </a:cubicBezTo>
                  <a:close/>
                  <a:moveTo>
                    <a:pt x="4781" y="0"/>
                  </a:moveTo>
                  <a:cubicBezTo>
                    <a:pt x="4646" y="0"/>
                    <a:pt x="4512" y="2"/>
                    <a:pt x="4382" y="2"/>
                  </a:cubicBezTo>
                  <a:cubicBezTo>
                    <a:pt x="2786" y="26"/>
                    <a:pt x="1977" y="835"/>
                    <a:pt x="1858" y="2312"/>
                  </a:cubicBezTo>
                  <a:lnTo>
                    <a:pt x="476" y="2312"/>
                  </a:lnTo>
                  <a:cubicBezTo>
                    <a:pt x="357" y="2312"/>
                    <a:pt x="238" y="2359"/>
                    <a:pt x="167" y="2431"/>
                  </a:cubicBezTo>
                  <a:cubicBezTo>
                    <a:pt x="72" y="2502"/>
                    <a:pt x="0" y="2645"/>
                    <a:pt x="24" y="2764"/>
                  </a:cubicBezTo>
                  <a:cubicBezTo>
                    <a:pt x="24" y="4884"/>
                    <a:pt x="143" y="7003"/>
                    <a:pt x="143" y="9123"/>
                  </a:cubicBezTo>
                  <a:cubicBezTo>
                    <a:pt x="143" y="9361"/>
                    <a:pt x="357" y="9575"/>
                    <a:pt x="595" y="9575"/>
                  </a:cubicBezTo>
                  <a:cubicBezTo>
                    <a:pt x="1022" y="9597"/>
                    <a:pt x="1452" y="9605"/>
                    <a:pt x="1882" y="9605"/>
                  </a:cubicBezTo>
                  <a:cubicBezTo>
                    <a:pt x="2867" y="9605"/>
                    <a:pt x="3856" y="9561"/>
                    <a:pt x="4834" y="9528"/>
                  </a:cubicBezTo>
                  <a:cubicBezTo>
                    <a:pt x="5022" y="9520"/>
                    <a:pt x="5213" y="9517"/>
                    <a:pt x="5405" y="9517"/>
                  </a:cubicBezTo>
                  <a:cubicBezTo>
                    <a:pt x="5951" y="9517"/>
                    <a:pt x="6514" y="9540"/>
                    <a:pt x="7071" y="9540"/>
                  </a:cubicBezTo>
                  <a:cubicBezTo>
                    <a:pt x="7565" y="9540"/>
                    <a:pt x="8054" y="9522"/>
                    <a:pt x="8526" y="9456"/>
                  </a:cubicBezTo>
                  <a:cubicBezTo>
                    <a:pt x="10336" y="9218"/>
                    <a:pt x="9597" y="6408"/>
                    <a:pt x="9526" y="5193"/>
                  </a:cubicBezTo>
                  <a:cubicBezTo>
                    <a:pt x="9454" y="4455"/>
                    <a:pt x="9621" y="3717"/>
                    <a:pt x="9502" y="2955"/>
                  </a:cubicBezTo>
                  <a:cubicBezTo>
                    <a:pt x="9407" y="2264"/>
                    <a:pt x="8645" y="2193"/>
                    <a:pt x="8097" y="2145"/>
                  </a:cubicBezTo>
                  <a:lnTo>
                    <a:pt x="7430" y="2145"/>
                  </a:lnTo>
                  <a:cubicBezTo>
                    <a:pt x="7430" y="2121"/>
                    <a:pt x="7430" y="2098"/>
                    <a:pt x="7430" y="2074"/>
                  </a:cubicBezTo>
                  <a:cubicBezTo>
                    <a:pt x="7240" y="1478"/>
                    <a:pt x="7097" y="740"/>
                    <a:pt x="6549" y="383"/>
                  </a:cubicBezTo>
                  <a:cubicBezTo>
                    <a:pt x="6042" y="32"/>
                    <a:pt x="5392" y="0"/>
                    <a:pt x="47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11"/>
            <p:cNvSpPr/>
            <p:nvPr/>
          </p:nvSpPr>
          <p:spPr>
            <a:xfrm>
              <a:off x="5176650" y="3825850"/>
              <a:ext cx="57175" cy="23825"/>
            </a:xfrm>
            <a:custGeom>
              <a:rect b="b" l="l" r="r" t="t"/>
              <a:pathLst>
                <a:path extrusionOk="0" h="953" w="2287">
                  <a:moveTo>
                    <a:pt x="1667" y="0"/>
                  </a:moveTo>
                  <a:cubicBezTo>
                    <a:pt x="1262" y="0"/>
                    <a:pt x="857" y="0"/>
                    <a:pt x="453" y="24"/>
                  </a:cubicBezTo>
                  <a:cubicBezTo>
                    <a:pt x="191" y="24"/>
                    <a:pt x="0" y="238"/>
                    <a:pt x="0" y="500"/>
                  </a:cubicBezTo>
                  <a:cubicBezTo>
                    <a:pt x="0" y="738"/>
                    <a:pt x="191" y="953"/>
                    <a:pt x="453" y="953"/>
                  </a:cubicBezTo>
                  <a:cubicBezTo>
                    <a:pt x="739" y="936"/>
                    <a:pt x="1025" y="919"/>
                    <a:pt x="1311" y="919"/>
                  </a:cubicBezTo>
                  <a:cubicBezTo>
                    <a:pt x="1430" y="919"/>
                    <a:pt x="1549" y="922"/>
                    <a:pt x="1667" y="929"/>
                  </a:cubicBezTo>
                  <a:cubicBezTo>
                    <a:pt x="2286" y="929"/>
                    <a:pt x="2286" y="0"/>
                    <a:pt x="1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11"/>
            <p:cNvSpPr/>
            <p:nvPr/>
          </p:nvSpPr>
          <p:spPr>
            <a:xfrm>
              <a:off x="5279650" y="3822275"/>
              <a:ext cx="61925" cy="22650"/>
            </a:xfrm>
            <a:custGeom>
              <a:rect b="b" l="l" r="r" t="t"/>
              <a:pathLst>
                <a:path extrusionOk="0" h="906" w="2477">
                  <a:moveTo>
                    <a:pt x="619" y="0"/>
                  </a:moveTo>
                  <a:cubicBezTo>
                    <a:pt x="0" y="0"/>
                    <a:pt x="0" y="905"/>
                    <a:pt x="619" y="905"/>
                  </a:cubicBezTo>
                  <a:lnTo>
                    <a:pt x="1881" y="905"/>
                  </a:lnTo>
                  <a:cubicBezTo>
                    <a:pt x="2477" y="905"/>
                    <a:pt x="2477" y="0"/>
                    <a:pt x="18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111"/>
          <p:cNvGrpSpPr/>
          <p:nvPr/>
        </p:nvGrpSpPr>
        <p:grpSpPr>
          <a:xfrm>
            <a:off x="5754228" y="3262190"/>
            <a:ext cx="324676" cy="279022"/>
            <a:chOff x="4510425" y="3667025"/>
            <a:chExt cx="266150" cy="228725"/>
          </a:xfrm>
        </p:grpSpPr>
        <p:sp>
          <p:nvSpPr>
            <p:cNvPr id="1625" name="Google Shape;1625;p111"/>
            <p:cNvSpPr/>
            <p:nvPr/>
          </p:nvSpPr>
          <p:spPr>
            <a:xfrm>
              <a:off x="4598550" y="3667025"/>
              <a:ext cx="89925" cy="228725"/>
            </a:xfrm>
            <a:custGeom>
              <a:rect b="b" l="l" r="r" t="t"/>
              <a:pathLst>
                <a:path extrusionOk="0" h="9149" w="3597">
                  <a:moveTo>
                    <a:pt x="1442" y="900"/>
                  </a:moveTo>
                  <a:cubicBezTo>
                    <a:pt x="1870" y="900"/>
                    <a:pt x="2276" y="959"/>
                    <a:pt x="2310" y="1162"/>
                  </a:cubicBezTo>
                  <a:cubicBezTo>
                    <a:pt x="2358" y="1876"/>
                    <a:pt x="2334" y="2614"/>
                    <a:pt x="2382" y="3329"/>
                  </a:cubicBezTo>
                  <a:cubicBezTo>
                    <a:pt x="2477" y="4948"/>
                    <a:pt x="2596" y="6591"/>
                    <a:pt x="2334" y="8187"/>
                  </a:cubicBezTo>
                  <a:cubicBezTo>
                    <a:pt x="2187" y="8198"/>
                    <a:pt x="2038" y="8209"/>
                    <a:pt x="1896" y="8209"/>
                  </a:cubicBezTo>
                  <a:cubicBezTo>
                    <a:pt x="1418" y="8209"/>
                    <a:pt x="1013" y="8085"/>
                    <a:pt x="977" y="7425"/>
                  </a:cubicBezTo>
                  <a:cubicBezTo>
                    <a:pt x="929" y="6782"/>
                    <a:pt x="1072" y="6139"/>
                    <a:pt x="1096" y="5496"/>
                  </a:cubicBezTo>
                  <a:cubicBezTo>
                    <a:pt x="1120" y="3972"/>
                    <a:pt x="977" y="2448"/>
                    <a:pt x="929" y="923"/>
                  </a:cubicBezTo>
                  <a:cubicBezTo>
                    <a:pt x="1088" y="910"/>
                    <a:pt x="1267" y="900"/>
                    <a:pt x="1442" y="900"/>
                  </a:cubicBezTo>
                  <a:close/>
                  <a:moveTo>
                    <a:pt x="1387" y="1"/>
                  </a:moveTo>
                  <a:cubicBezTo>
                    <a:pt x="1085" y="1"/>
                    <a:pt x="779" y="18"/>
                    <a:pt x="477" y="18"/>
                  </a:cubicBezTo>
                  <a:cubicBezTo>
                    <a:pt x="358" y="18"/>
                    <a:pt x="238" y="66"/>
                    <a:pt x="167" y="138"/>
                  </a:cubicBezTo>
                  <a:cubicBezTo>
                    <a:pt x="48" y="209"/>
                    <a:pt x="0" y="352"/>
                    <a:pt x="0" y="471"/>
                  </a:cubicBezTo>
                  <a:cubicBezTo>
                    <a:pt x="0" y="2543"/>
                    <a:pt x="238" y="4591"/>
                    <a:pt x="72" y="6663"/>
                  </a:cubicBezTo>
                  <a:cubicBezTo>
                    <a:pt x="0" y="7401"/>
                    <a:pt x="0" y="8211"/>
                    <a:pt x="548" y="8782"/>
                  </a:cubicBezTo>
                  <a:cubicBezTo>
                    <a:pt x="827" y="9074"/>
                    <a:pt x="1218" y="9148"/>
                    <a:pt x="1620" y="9148"/>
                  </a:cubicBezTo>
                  <a:cubicBezTo>
                    <a:pt x="2005" y="9148"/>
                    <a:pt x="2400" y="9080"/>
                    <a:pt x="2715" y="9068"/>
                  </a:cubicBezTo>
                  <a:cubicBezTo>
                    <a:pt x="2906" y="9068"/>
                    <a:pt x="3096" y="8925"/>
                    <a:pt x="3144" y="8734"/>
                  </a:cubicBezTo>
                  <a:cubicBezTo>
                    <a:pt x="3596" y="6567"/>
                    <a:pt x="3334" y="4353"/>
                    <a:pt x="3239" y="2162"/>
                  </a:cubicBezTo>
                  <a:cubicBezTo>
                    <a:pt x="3215" y="1614"/>
                    <a:pt x="3406" y="614"/>
                    <a:pt x="2787" y="280"/>
                  </a:cubicBezTo>
                  <a:cubicBezTo>
                    <a:pt x="2347" y="46"/>
                    <a:pt x="1871" y="1"/>
                    <a:pt x="13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11"/>
            <p:cNvSpPr/>
            <p:nvPr/>
          </p:nvSpPr>
          <p:spPr>
            <a:xfrm>
              <a:off x="4510425" y="3739025"/>
              <a:ext cx="90525" cy="156625"/>
            </a:xfrm>
            <a:custGeom>
              <a:rect b="b" l="l" r="r" t="t"/>
              <a:pathLst>
                <a:path extrusionOk="0" h="6265" w="3621">
                  <a:moveTo>
                    <a:pt x="1892" y="934"/>
                  </a:moveTo>
                  <a:cubicBezTo>
                    <a:pt x="2065" y="934"/>
                    <a:pt x="2121" y="1012"/>
                    <a:pt x="2168" y="1354"/>
                  </a:cubicBezTo>
                  <a:cubicBezTo>
                    <a:pt x="2239" y="2020"/>
                    <a:pt x="2168" y="2735"/>
                    <a:pt x="2168" y="3402"/>
                  </a:cubicBezTo>
                  <a:cubicBezTo>
                    <a:pt x="2144" y="3878"/>
                    <a:pt x="2144" y="4354"/>
                    <a:pt x="2215" y="4807"/>
                  </a:cubicBezTo>
                  <a:lnTo>
                    <a:pt x="2263" y="5116"/>
                  </a:lnTo>
                  <a:cubicBezTo>
                    <a:pt x="2263" y="5164"/>
                    <a:pt x="2287" y="5235"/>
                    <a:pt x="2311" y="5307"/>
                  </a:cubicBezTo>
                  <a:lnTo>
                    <a:pt x="2287" y="5307"/>
                  </a:lnTo>
                  <a:cubicBezTo>
                    <a:pt x="2096" y="5319"/>
                    <a:pt x="1906" y="5325"/>
                    <a:pt x="1715" y="5325"/>
                  </a:cubicBezTo>
                  <a:cubicBezTo>
                    <a:pt x="1525" y="5325"/>
                    <a:pt x="1334" y="5319"/>
                    <a:pt x="1144" y="5307"/>
                  </a:cubicBezTo>
                  <a:cubicBezTo>
                    <a:pt x="1120" y="3878"/>
                    <a:pt x="977" y="2425"/>
                    <a:pt x="1049" y="996"/>
                  </a:cubicBezTo>
                  <a:lnTo>
                    <a:pt x="1501" y="973"/>
                  </a:lnTo>
                  <a:cubicBezTo>
                    <a:pt x="1675" y="956"/>
                    <a:pt x="1800" y="934"/>
                    <a:pt x="1892" y="934"/>
                  </a:cubicBezTo>
                  <a:close/>
                  <a:moveTo>
                    <a:pt x="1894" y="0"/>
                  </a:moveTo>
                  <a:cubicBezTo>
                    <a:pt x="1451" y="0"/>
                    <a:pt x="962" y="104"/>
                    <a:pt x="596" y="115"/>
                  </a:cubicBezTo>
                  <a:cubicBezTo>
                    <a:pt x="429" y="115"/>
                    <a:pt x="287" y="210"/>
                    <a:pt x="215" y="377"/>
                  </a:cubicBezTo>
                  <a:cubicBezTo>
                    <a:pt x="167" y="425"/>
                    <a:pt x="144" y="496"/>
                    <a:pt x="144" y="568"/>
                  </a:cubicBezTo>
                  <a:cubicBezTo>
                    <a:pt x="1" y="2282"/>
                    <a:pt x="215" y="3997"/>
                    <a:pt x="215" y="5688"/>
                  </a:cubicBezTo>
                  <a:cubicBezTo>
                    <a:pt x="239" y="5902"/>
                    <a:pt x="382" y="6069"/>
                    <a:pt x="572" y="6140"/>
                  </a:cubicBezTo>
                  <a:cubicBezTo>
                    <a:pt x="964" y="6221"/>
                    <a:pt x="1364" y="6264"/>
                    <a:pt x="1767" y="6264"/>
                  </a:cubicBezTo>
                  <a:cubicBezTo>
                    <a:pt x="2074" y="6264"/>
                    <a:pt x="2383" y="6239"/>
                    <a:pt x="2692" y="6188"/>
                  </a:cubicBezTo>
                  <a:cubicBezTo>
                    <a:pt x="3621" y="6045"/>
                    <a:pt x="3097" y="4283"/>
                    <a:pt x="3097" y="3735"/>
                  </a:cubicBezTo>
                  <a:cubicBezTo>
                    <a:pt x="3073" y="2735"/>
                    <a:pt x="3216" y="1687"/>
                    <a:pt x="2978" y="711"/>
                  </a:cubicBezTo>
                  <a:cubicBezTo>
                    <a:pt x="2850" y="138"/>
                    <a:pt x="2403" y="0"/>
                    <a:pt x="18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11"/>
            <p:cNvSpPr/>
            <p:nvPr/>
          </p:nvSpPr>
          <p:spPr>
            <a:xfrm>
              <a:off x="4691425" y="3698050"/>
              <a:ext cx="85150" cy="196625"/>
            </a:xfrm>
            <a:custGeom>
              <a:rect b="b" l="l" r="r" t="t"/>
              <a:pathLst>
                <a:path extrusionOk="0" h="7865" w="3406">
                  <a:moveTo>
                    <a:pt x="1465" y="933"/>
                  </a:moveTo>
                  <a:cubicBezTo>
                    <a:pt x="1644" y="933"/>
                    <a:pt x="1822" y="945"/>
                    <a:pt x="2001" y="968"/>
                  </a:cubicBezTo>
                  <a:cubicBezTo>
                    <a:pt x="2501" y="1040"/>
                    <a:pt x="2263" y="2445"/>
                    <a:pt x="2263" y="2754"/>
                  </a:cubicBezTo>
                  <a:cubicBezTo>
                    <a:pt x="2263" y="4136"/>
                    <a:pt x="2239" y="5517"/>
                    <a:pt x="2334" y="6898"/>
                  </a:cubicBezTo>
                  <a:cubicBezTo>
                    <a:pt x="1906" y="6898"/>
                    <a:pt x="1477" y="6946"/>
                    <a:pt x="1048" y="6946"/>
                  </a:cubicBezTo>
                  <a:cubicBezTo>
                    <a:pt x="953" y="5922"/>
                    <a:pt x="1024" y="4874"/>
                    <a:pt x="977" y="3874"/>
                  </a:cubicBezTo>
                  <a:cubicBezTo>
                    <a:pt x="953" y="2897"/>
                    <a:pt x="929" y="1945"/>
                    <a:pt x="929" y="968"/>
                  </a:cubicBezTo>
                  <a:cubicBezTo>
                    <a:pt x="1108" y="945"/>
                    <a:pt x="1286" y="933"/>
                    <a:pt x="1465" y="933"/>
                  </a:cubicBezTo>
                  <a:close/>
                  <a:moveTo>
                    <a:pt x="1570" y="0"/>
                  </a:moveTo>
                  <a:cubicBezTo>
                    <a:pt x="1108" y="0"/>
                    <a:pt x="646" y="72"/>
                    <a:pt x="334" y="135"/>
                  </a:cubicBezTo>
                  <a:cubicBezTo>
                    <a:pt x="143" y="159"/>
                    <a:pt x="0" y="325"/>
                    <a:pt x="0" y="516"/>
                  </a:cubicBezTo>
                  <a:cubicBezTo>
                    <a:pt x="0" y="540"/>
                    <a:pt x="0" y="564"/>
                    <a:pt x="0" y="587"/>
                  </a:cubicBezTo>
                  <a:cubicBezTo>
                    <a:pt x="0" y="1778"/>
                    <a:pt x="48" y="2993"/>
                    <a:pt x="72" y="4183"/>
                  </a:cubicBezTo>
                  <a:cubicBezTo>
                    <a:pt x="119" y="5279"/>
                    <a:pt x="48" y="6398"/>
                    <a:pt x="191" y="7493"/>
                  </a:cubicBezTo>
                  <a:cubicBezTo>
                    <a:pt x="238" y="7708"/>
                    <a:pt x="453" y="7803"/>
                    <a:pt x="643" y="7827"/>
                  </a:cubicBezTo>
                  <a:cubicBezTo>
                    <a:pt x="861" y="7855"/>
                    <a:pt x="1076" y="7864"/>
                    <a:pt x="1291" y="7864"/>
                  </a:cubicBezTo>
                  <a:cubicBezTo>
                    <a:pt x="1736" y="7864"/>
                    <a:pt x="2177" y="7824"/>
                    <a:pt x="2626" y="7824"/>
                  </a:cubicBezTo>
                  <a:cubicBezTo>
                    <a:pt x="2695" y="7824"/>
                    <a:pt x="2765" y="7825"/>
                    <a:pt x="2834" y="7827"/>
                  </a:cubicBezTo>
                  <a:cubicBezTo>
                    <a:pt x="3096" y="7827"/>
                    <a:pt x="3311" y="7613"/>
                    <a:pt x="3311" y="7374"/>
                  </a:cubicBezTo>
                  <a:cubicBezTo>
                    <a:pt x="3120" y="5255"/>
                    <a:pt x="3406" y="3088"/>
                    <a:pt x="3191" y="992"/>
                  </a:cubicBezTo>
                  <a:cubicBezTo>
                    <a:pt x="3117" y="202"/>
                    <a:pt x="2343" y="0"/>
                    <a:pt x="1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8" name="Google Shape;1628;p111"/>
          <p:cNvGrpSpPr/>
          <p:nvPr/>
        </p:nvGrpSpPr>
        <p:grpSpPr>
          <a:xfrm>
            <a:off x="5071023" y="3266063"/>
            <a:ext cx="317814" cy="256484"/>
            <a:chOff x="3950375" y="3670200"/>
            <a:chExt cx="260525" cy="210250"/>
          </a:xfrm>
        </p:grpSpPr>
        <p:sp>
          <p:nvSpPr>
            <p:cNvPr id="1629" name="Google Shape;1629;p111"/>
            <p:cNvSpPr/>
            <p:nvPr/>
          </p:nvSpPr>
          <p:spPr>
            <a:xfrm>
              <a:off x="3950375" y="3670200"/>
              <a:ext cx="260525" cy="210250"/>
            </a:xfrm>
            <a:custGeom>
              <a:rect b="b" l="l" r="r" t="t"/>
              <a:pathLst>
                <a:path extrusionOk="0" h="8410" w="10421">
                  <a:moveTo>
                    <a:pt x="9257" y="3749"/>
                  </a:moveTo>
                  <a:lnTo>
                    <a:pt x="9257" y="3749"/>
                  </a:lnTo>
                  <a:cubicBezTo>
                    <a:pt x="8924" y="4940"/>
                    <a:pt x="8662" y="6155"/>
                    <a:pt x="8447" y="7369"/>
                  </a:cubicBezTo>
                  <a:cubicBezTo>
                    <a:pt x="7300" y="7342"/>
                    <a:pt x="6153" y="7268"/>
                    <a:pt x="5010" y="7268"/>
                  </a:cubicBezTo>
                  <a:cubicBezTo>
                    <a:pt x="4160" y="7268"/>
                    <a:pt x="3313" y="7309"/>
                    <a:pt x="2470" y="7441"/>
                  </a:cubicBezTo>
                  <a:cubicBezTo>
                    <a:pt x="2041" y="6274"/>
                    <a:pt x="1756" y="5083"/>
                    <a:pt x="1398" y="3916"/>
                  </a:cubicBezTo>
                  <a:cubicBezTo>
                    <a:pt x="4018" y="3916"/>
                    <a:pt x="6638" y="3845"/>
                    <a:pt x="9257" y="3749"/>
                  </a:cubicBezTo>
                  <a:close/>
                  <a:moveTo>
                    <a:pt x="9470" y="1"/>
                  </a:moveTo>
                  <a:cubicBezTo>
                    <a:pt x="9366" y="1"/>
                    <a:pt x="9258" y="39"/>
                    <a:pt x="9162" y="130"/>
                  </a:cubicBezTo>
                  <a:cubicBezTo>
                    <a:pt x="8352" y="915"/>
                    <a:pt x="7685" y="1844"/>
                    <a:pt x="7209" y="2892"/>
                  </a:cubicBezTo>
                  <a:cubicBezTo>
                    <a:pt x="5971" y="2916"/>
                    <a:pt x="4732" y="2940"/>
                    <a:pt x="3470" y="2963"/>
                  </a:cubicBezTo>
                  <a:cubicBezTo>
                    <a:pt x="2803" y="1892"/>
                    <a:pt x="1827" y="1130"/>
                    <a:pt x="851" y="392"/>
                  </a:cubicBezTo>
                  <a:cubicBezTo>
                    <a:pt x="768" y="329"/>
                    <a:pt x="686" y="303"/>
                    <a:pt x="609" y="303"/>
                  </a:cubicBezTo>
                  <a:cubicBezTo>
                    <a:pt x="244" y="303"/>
                    <a:pt x="1" y="906"/>
                    <a:pt x="374" y="1201"/>
                  </a:cubicBezTo>
                  <a:cubicBezTo>
                    <a:pt x="1113" y="1701"/>
                    <a:pt x="1779" y="2297"/>
                    <a:pt x="2351" y="2987"/>
                  </a:cubicBezTo>
                  <a:lnTo>
                    <a:pt x="779" y="2987"/>
                  </a:lnTo>
                  <a:cubicBezTo>
                    <a:pt x="759" y="2983"/>
                    <a:pt x="738" y="2981"/>
                    <a:pt x="718" y="2981"/>
                  </a:cubicBezTo>
                  <a:cubicBezTo>
                    <a:pt x="620" y="2981"/>
                    <a:pt x="525" y="3027"/>
                    <a:pt x="446" y="3106"/>
                  </a:cubicBezTo>
                  <a:cubicBezTo>
                    <a:pt x="303" y="3202"/>
                    <a:pt x="255" y="3392"/>
                    <a:pt x="327" y="3559"/>
                  </a:cubicBezTo>
                  <a:cubicBezTo>
                    <a:pt x="827" y="5059"/>
                    <a:pt x="1136" y="6607"/>
                    <a:pt x="1732" y="8060"/>
                  </a:cubicBezTo>
                  <a:cubicBezTo>
                    <a:pt x="1792" y="8260"/>
                    <a:pt x="1987" y="8410"/>
                    <a:pt x="2189" y="8410"/>
                  </a:cubicBezTo>
                  <a:cubicBezTo>
                    <a:pt x="2227" y="8410"/>
                    <a:pt x="2265" y="8405"/>
                    <a:pt x="2303" y="8393"/>
                  </a:cubicBezTo>
                  <a:cubicBezTo>
                    <a:pt x="3199" y="8236"/>
                    <a:pt x="4099" y="8188"/>
                    <a:pt x="5000" y="8188"/>
                  </a:cubicBezTo>
                  <a:cubicBezTo>
                    <a:pt x="6278" y="8188"/>
                    <a:pt x="7557" y="8284"/>
                    <a:pt x="8828" y="8298"/>
                  </a:cubicBezTo>
                  <a:lnTo>
                    <a:pt x="8900" y="8298"/>
                  </a:lnTo>
                  <a:cubicBezTo>
                    <a:pt x="9090" y="8298"/>
                    <a:pt x="9257" y="8155"/>
                    <a:pt x="9281" y="7965"/>
                  </a:cubicBezTo>
                  <a:cubicBezTo>
                    <a:pt x="9543" y="6417"/>
                    <a:pt x="9876" y="4892"/>
                    <a:pt x="10329" y="3416"/>
                  </a:cubicBezTo>
                  <a:cubicBezTo>
                    <a:pt x="10421" y="3118"/>
                    <a:pt x="10203" y="2819"/>
                    <a:pt x="9910" y="2819"/>
                  </a:cubicBezTo>
                  <a:cubicBezTo>
                    <a:pt x="9899" y="2819"/>
                    <a:pt x="9888" y="2820"/>
                    <a:pt x="9876" y="2821"/>
                  </a:cubicBezTo>
                  <a:lnTo>
                    <a:pt x="8257" y="2868"/>
                  </a:lnTo>
                  <a:cubicBezTo>
                    <a:pt x="8662" y="2082"/>
                    <a:pt x="9186" y="1392"/>
                    <a:pt x="9805" y="773"/>
                  </a:cubicBezTo>
                  <a:cubicBezTo>
                    <a:pt x="10156" y="458"/>
                    <a:pt x="9833" y="1"/>
                    <a:pt x="9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11"/>
            <p:cNvSpPr/>
            <p:nvPr/>
          </p:nvSpPr>
          <p:spPr>
            <a:xfrm>
              <a:off x="4019725" y="3776500"/>
              <a:ext cx="27225" cy="66100"/>
            </a:xfrm>
            <a:custGeom>
              <a:rect b="b" l="l" r="r" t="t"/>
              <a:pathLst>
                <a:path extrusionOk="0" h="2644" w="1089">
                  <a:moveTo>
                    <a:pt x="273" y="0"/>
                  </a:moveTo>
                  <a:cubicBezTo>
                    <a:pt x="144" y="0"/>
                    <a:pt x="1" y="112"/>
                    <a:pt x="29" y="283"/>
                  </a:cubicBezTo>
                  <a:cubicBezTo>
                    <a:pt x="149" y="1045"/>
                    <a:pt x="339" y="1760"/>
                    <a:pt x="577" y="2498"/>
                  </a:cubicBezTo>
                  <a:cubicBezTo>
                    <a:pt x="614" y="2599"/>
                    <a:pt x="704" y="2643"/>
                    <a:pt x="795" y="2643"/>
                  </a:cubicBezTo>
                  <a:cubicBezTo>
                    <a:pt x="940" y="2643"/>
                    <a:pt x="1088" y="2531"/>
                    <a:pt x="1030" y="2355"/>
                  </a:cubicBezTo>
                  <a:cubicBezTo>
                    <a:pt x="768" y="1641"/>
                    <a:pt x="601" y="902"/>
                    <a:pt x="458" y="164"/>
                  </a:cubicBezTo>
                  <a:cubicBezTo>
                    <a:pt x="439" y="50"/>
                    <a:pt x="359" y="0"/>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11"/>
            <p:cNvSpPr/>
            <p:nvPr/>
          </p:nvSpPr>
          <p:spPr>
            <a:xfrm>
              <a:off x="4076700" y="3778950"/>
              <a:ext cx="21175" cy="63000"/>
            </a:xfrm>
            <a:custGeom>
              <a:rect b="b" l="l" r="r" t="t"/>
              <a:pathLst>
                <a:path extrusionOk="0" h="2520" w="847">
                  <a:moveTo>
                    <a:pt x="221" y="1"/>
                  </a:moveTo>
                  <a:cubicBezTo>
                    <a:pt x="108" y="1"/>
                    <a:pt x="1" y="78"/>
                    <a:pt x="13" y="233"/>
                  </a:cubicBezTo>
                  <a:cubicBezTo>
                    <a:pt x="84" y="923"/>
                    <a:pt x="370" y="1590"/>
                    <a:pt x="394" y="2305"/>
                  </a:cubicBezTo>
                  <a:cubicBezTo>
                    <a:pt x="406" y="2448"/>
                    <a:pt x="513" y="2519"/>
                    <a:pt x="620" y="2519"/>
                  </a:cubicBezTo>
                  <a:cubicBezTo>
                    <a:pt x="727" y="2519"/>
                    <a:pt x="834" y="2448"/>
                    <a:pt x="846" y="2305"/>
                  </a:cubicBezTo>
                  <a:cubicBezTo>
                    <a:pt x="822" y="1590"/>
                    <a:pt x="537" y="923"/>
                    <a:pt x="465" y="233"/>
                  </a:cubicBezTo>
                  <a:cubicBezTo>
                    <a:pt x="453" y="78"/>
                    <a:pt x="334" y="1"/>
                    <a:pt x="2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11"/>
            <p:cNvSpPr/>
            <p:nvPr/>
          </p:nvSpPr>
          <p:spPr>
            <a:xfrm>
              <a:off x="4132375" y="3777625"/>
              <a:ext cx="17175" cy="63650"/>
            </a:xfrm>
            <a:custGeom>
              <a:rect b="b" l="l" r="r" t="t"/>
              <a:pathLst>
                <a:path extrusionOk="0" h="2546" w="687">
                  <a:moveTo>
                    <a:pt x="263" y="0"/>
                  </a:moveTo>
                  <a:cubicBezTo>
                    <a:pt x="155" y="0"/>
                    <a:pt x="48" y="72"/>
                    <a:pt x="24" y="214"/>
                  </a:cubicBezTo>
                  <a:cubicBezTo>
                    <a:pt x="48" y="953"/>
                    <a:pt x="1" y="1667"/>
                    <a:pt x="191" y="2382"/>
                  </a:cubicBezTo>
                  <a:cubicBezTo>
                    <a:pt x="229" y="2496"/>
                    <a:pt x="321" y="2545"/>
                    <a:pt x="412" y="2545"/>
                  </a:cubicBezTo>
                  <a:cubicBezTo>
                    <a:pt x="549" y="2545"/>
                    <a:pt x="686" y="2434"/>
                    <a:pt x="644" y="2262"/>
                  </a:cubicBezTo>
                  <a:cubicBezTo>
                    <a:pt x="453" y="1596"/>
                    <a:pt x="524" y="905"/>
                    <a:pt x="501" y="214"/>
                  </a:cubicBezTo>
                  <a:cubicBezTo>
                    <a:pt x="477" y="72"/>
                    <a:pt x="370" y="0"/>
                    <a:pt x="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3" name="Google Shape;1633;p111"/>
          <p:cNvSpPr/>
          <p:nvPr/>
        </p:nvSpPr>
        <p:spPr>
          <a:xfrm>
            <a:off x="3720699" y="3253354"/>
            <a:ext cx="239680" cy="323334"/>
          </a:xfrm>
          <a:custGeom>
            <a:rect b="b" l="l" r="r" t="t"/>
            <a:pathLst>
              <a:path extrusionOk="0" h="10602" w="7859">
                <a:moveTo>
                  <a:pt x="5358" y="1263"/>
                </a:moveTo>
                <a:cubicBezTo>
                  <a:pt x="5620" y="1334"/>
                  <a:pt x="5859" y="1454"/>
                  <a:pt x="6073" y="1573"/>
                </a:cubicBezTo>
                <a:cubicBezTo>
                  <a:pt x="6549" y="1858"/>
                  <a:pt x="6859" y="2382"/>
                  <a:pt x="6835" y="2954"/>
                </a:cubicBezTo>
                <a:lnTo>
                  <a:pt x="6764" y="2954"/>
                </a:lnTo>
                <a:cubicBezTo>
                  <a:pt x="6330" y="3067"/>
                  <a:pt x="5882" y="3135"/>
                  <a:pt x="5430" y="3135"/>
                </a:cubicBezTo>
                <a:cubicBezTo>
                  <a:pt x="5311" y="3135"/>
                  <a:pt x="5192" y="3130"/>
                  <a:pt x="5073" y="3121"/>
                </a:cubicBezTo>
                <a:cubicBezTo>
                  <a:pt x="5168" y="2501"/>
                  <a:pt x="5287" y="1882"/>
                  <a:pt x="5358" y="1263"/>
                </a:cubicBezTo>
                <a:close/>
                <a:moveTo>
                  <a:pt x="1024" y="953"/>
                </a:moveTo>
                <a:lnTo>
                  <a:pt x="1024" y="953"/>
                </a:lnTo>
                <a:cubicBezTo>
                  <a:pt x="1285" y="970"/>
                  <a:pt x="1551" y="975"/>
                  <a:pt x="1820" y="975"/>
                </a:cubicBezTo>
                <a:cubicBezTo>
                  <a:pt x="2226" y="975"/>
                  <a:pt x="2638" y="964"/>
                  <a:pt x="3049" y="964"/>
                </a:cubicBezTo>
                <a:cubicBezTo>
                  <a:pt x="3532" y="964"/>
                  <a:pt x="4013" y="980"/>
                  <a:pt x="4477" y="1049"/>
                </a:cubicBezTo>
                <a:cubicBezTo>
                  <a:pt x="4358" y="1882"/>
                  <a:pt x="4168" y="2692"/>
                  <a:pt x="4072" y="3502"/>
                </a:cubicBezTo>
                <a:cubicBezTo>
                  <a:pt x="4072" y="3716"/>
                  <a:pt x="4215" y="3906"/>
                  <a:pt x="4430" y="3954"/>
                </a:cubicBezTo>
                <a:cubicBezTo>
                  <a:pt x="4773" y="4029"/>
                  <a:pt x="5125" y="4066"/>
                  <a:pt x="5481" y="4066"/>
                </a:cubicBezTo>
                <a:cubicBezTo>
                  <a:pt x="5916" y="4066"/>
                  <a:pt x="6355" y="4011"/>
                  <a:pt x="6787" y="3906"/>
                </a:cubicBezTo>
                <a:lnTo>
                  <a:pt x="6787" y="3906"/>
                </a:lnTo>
                <a:cubicBezTo>
                  <a:pt x="6740" y="4240"/>
                  <a:pt x="6668" y="4549"/>
                  <a:pt x="6644" y="4835"/>
                </a:cubicBezTo>
                <a:cubicBezTo>
                  <a:pt x="6478" y="6383"/>
                  <a:pt x="6597" y="7955"/>
                  <a:pt x="6478" y="9503"/>
                </a:cubicBezTo>
                <a:cubicBezTo>
                  <a:pt x="5364" y="9578"/>
                  <a:pt x="4249" y="9682"/>
                  <a:pt x="3141" y="9682"/>
                </a:cubicBezTo>
                <a:cubicBezTo>
                  <a:pt x="2497" y="9682"/>
                  <a:pt x="1854" y="9647"/>
                  <a:pt x="1215" y="9550"/>
                </a:cubicBezTo>
                <a:cubicBezTo>
                  <a:pt x="1119" y="6693"/>
                  <a:pt x="953" y="3811"/>
                  <a:pt x="1024" y="953"/>
                </a:cubicBezTo>
                <a:close/>
                <a:moveTo>
                  <a:pt x="524" y="1"/>
                </a:moveTo>
                <a:cubicBezTo>
                  <a:pt x="286" y="1"/>
                  <a:pt x="95" y="191"/>
                  <a:pt x="95" y="453"/>
                </a:cubicBezTo>
                <a:cubicBezTo>
                  <a:pt x="0" y="3621"/>
                  <a:pt x="191" y="6764"/>
                  <a:pt x="286" y="9931"/>
                </a:cubicBezTo>
                <a:cubicBezTo>
                  <a:pt x="286" y="10146"/>
                  <a:pt x="429" y="10336"/>
                  <a:pt x="643" y="10384"/>
                </a:cubicBezTo>
                <a:cubicBezTo>
                  <a:pt x="1475" y="10546"/>
                  <a:pt x="2310" y="10601"/>
                  <a:pt x="3146" y="10601"/>
                </a:cubicBezTo>
                <a:cubicBezTo>
                  <a:pt x="4394" y="10601"/>
                  <a:pt x="5642" y="10479"/>
                  <a:pt x="6883" y="10408"/>
                </a:cubicBezTo>
                <a:cubicBezTo>
                  <a:pt x="7145" y="10384"/>
                  <a:pt x="7335" y="10193"/>
                  <a:pt x="7359" y="9931"/>
                </a:cubicBezTo>
                <a:cubicBezTo>
                  <a:pt x="7573" y="8050"/>
                  <a:pt x="7359" y="6121"/>
                  <a:pt x="7645" y="4216"/>
                </a:cubicBezTo>
                <a:cubicBezTo>
                  <a:pt x="7835" y="3049"/>
                  <a:pt x="7859" y="1930"/>
                  <a:pt x="6930" y="1073"/>
                </a:cubicBezTo>
                <a:cubicBezTo>
                  <a:pt x="5978" y="177"/>
                  <a:pt x="4665" y="62"/>
                  <a:pt x="3342" y="62"/>
                </a:cubicBezTo>
                <a:cubicBezTo>
                  <a:pt x="2889" y="62"/>
                  <a:pt x="2435" y="76"/>
                  <a:pt x="1994" y="76"/>
                </a:cubicBezTo>
                <a:cubicBezTo>
                  <a:pt x="1532" y="76"/>
                  <a:pt x="1084" y="61"/>
                  <a:pt x="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11"/>
          <p:cNvSpPr/>
          <p:nvPr/>
        </p:nvSpPr>
        <p:spPr>
          <a:xfrm>
            <a:off x="4383083" y="3252988"/>
            <a:ext cx="302871" cy="318699"/>
          </a:xfrm>
          <a:custGeom>
            <a:rect b="b" l="l" r="r" t="t"/>
            <a:pathLst>
              <a:path extrusionOk="0" h="10450" w="9931">
                <a:moveTo>
                  <a:pt x="5382" y="2275"/>
                </a:moveTo>
                <a:cubicBezTo>
                  <a:pt x="5692" y="2418"/>
                  <a:pt x="5954" y="2609"/>
                  <a:pt x="6216" y="2799"/>
                </a:cubicBezTo>
                <a:cubicBezTo>
                  <a:pt x="6001" y="3252"/>
                  <a:pt x="5930" y="3752"/>
                  <a:pt x="5977" y="4252"/>
                </a:cubicBezTo>
                <a:cubicBezTo>
                  <a:pt x="6001" y="4419"/>
                  <a:pt x="6144" y="4502"/>
                  <a:pt x="6275" y="4502"/>
                </a:cubicBezTo>
                <a:cubicBezTo>
                  <a:pt x="6406" y="4502"/>
                  <a:pt x="6525" y="4419"/>
                  <a:pt x="6501" y="4252"/>
                </a:cubicBezTo>
                <a:cubicBezTo>
                  <a:pt x="6454" y="3871"/>
                  <a:pt x="6525" y="3490"/>
                  <a:pt x="6668" y="3156"/>
                </a:cubicBezTo>
                <a:cubicBezTo>
                  <a:pt x="6882" y="3323"/>
                  <a:pt x="7097" y="3490"/>
                  <a:pt x="7311" y="3680"/>
                </a:cubicBezTo>
                <a:cubicBezTo>
                  <a:pt x="7740" y="4180"/>
                  <a:pt x="8240" y="4800"/>
                  <a:pt x="8335" y="5490"/>
                </a:cubicBezTo>
                <a:cubicBezTo>
                  <a:pt x="8430" y="6228"/>
                  <a:pt x="7668" y="6848"/>
                  <a:pt x="7192" y="7300"/>
                </a:cubicBezTo>
                <a:cubicBezTo>
                  <a:pt x="6355" y="8068"/>
                  <a:pt x="5249" y="9308"/>
                  <a:pt x="4118" y="9308"/>
                </a:cubicBezTo>
                <a:cubicBezTo>
                  <a:pt x="3705" y="9308"/>
                  <a:pt x="3289" y="9143"/>
                  <a:pt x="2882" y="8729"/>
                </a:cubicBezTo>
                <a:cubicBezTo>
                  <a:pt x="2429" y="8253"/>
                  <a:pt x="2000" y="7729"/>
                  <a:pt x="1667" y="7157"/>
                </a:cubicBezTo>
                <a:cubicBezTo>
                  <a:pt x="1238" y="6490"/>
                  <a:pt x="1429" y="6276"/>
                  <a:pt x="1905" y="5752"/>
                </a:cubicBezTo>
                <a:cubicBezTo>
                  <a:pt x="3001" y="4538"/>
                  <a:pt x="4263" y="3466"/>
                  <a:pt x="5382" y="2275"/>
                </a:cubicBezTo>
                <a:close/>
                <a:moveTo>
                  <a:pt x="9169" y="1"/>
                </a:moveTo>
                <a:cubicBezTo>
                  <a:pt x="9038" y="1"/>
                  <a:pt x="8907" y="84"/>
                  <a:pt x="8907" y="251"/>
                </a:cubicBezTo>
                <a:cubicBezTo>
                  <a:pt x="8954" y="1370"/>
                  <a:pt x="7954" y="1537"/>
                  <a:pt x="7121" y="1918"/>
                </a:cubicBezTo>
                <a:cubicBezTo>
                  <a:pt x="7073" y="1966"/>
                  <a:pt x="7001" y="1989"/>
                  <a:pt x="6930" y="2037"/>
                </a:cubicBezTo>
                <a:cubicBezTo>
                  <a:pt x="6501" y="1704"/>
                  <a:pt x="6025" y="1418"/>
                  <a:pt x="5525" y="1180"/>
                </a:cubicBezTo>
                <a:cubicBezTo>
                  <a:pt x="5453" y="1135"/>
                  <a:pt x="5371" y="1114"/>
                  <a:pt x="5288" y="1114"/>
                </a:cubicBezTo>
                <a:cubicBezTo>
                  <a:pt x="5150" y="1114"/>
                  <a:pt x="5010" y="1171"/>
                  <a:pt x="4906" y="1275"/>
                </a:cubicBezTo>
                <a:cubicBezTo>
                  <a:pt x="3953" y="2275"/>
                  <a:pt x="2953" y="3252"/>
                  <a:pt x="1977" y="4204"/>
                </a:cubicBezTo>
                <a:cubicBezTo>
                  <a:pt x="1429" y="4728"/>
                  <a:pt x="524" y="5371"/>
                  <a:pt x="333" y="6157"/>
                </a:cubicBezTo>
                <a:cubicBezTo>
                  <a:pt x="0" y="7491"/>
                  <a:pt x="1977" y="9562"/>
                  <a:pt x="3001" y="10158"/>
                </a:cubicBezTo>
                <a:cubicBezTo>
                  <a:pt x="3357" y="10362"/>
                  <a:pt x="3720" y="10450"/>
                  <a:pt x="4082" y="10450"/>
                </a:cubicBezTo>
                <a:cubicBezTo>
                  <a:pt x="5752" y="10450"/>
                  <a:pt x="7413" y="8580"/>
                  <a:pt x="8430" y="7562"/>
                </a:cubicBezTo>
                <a:cubicBezTo>
                  <a:pt x="9931" y="6086"/>
                  <a:pt x="9288" y="4538"/>
                  <a:pt x="8168" y="3109"/>
                </a:cubicBezTo>
                <a:cubicBezTo>
                  <a:pt x="8121" y="3037"/>
                  <a:pt x="8097" y="2966"/>
                  <a:pt x="8025" y="2918"/>
                </a:cubicBezTo>
                <a:cubicBezTo>
                  <a:pt x="7978" y="2871"/>
                  <a:pt x="7930" y="2823"/>
                  <a:pt x="7883" y="2799"/>
                </a:cubicBezTo>
                <a:lnTo>
                  <a:pt x="7430" y="2418"/>
                </a:lnTo>
                <a:cubicBezTo>
                  <a:pt x="7668" y="2275"/>
                  <a:pt x="7930" y="2156"/>
                  <a:pt x="8192" y="2037"/>
                </a:cubicBezTo>
                <a:cubicBezTo>
                  <a:pt x="8978" y="1680"/>
                  <a:pt x="9478" y="1180"/>
                  <a:pt x="9431" y="251"/>
                </a:cubicBezTo>
                <a:cubicBezTo>
                  <a:pt x="9431" y="84"/>
                  <a:pt x="9300" y="1"/>
                  <a:pt x="9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5" name="Google Shape;1635;p111"/>
          <p:cNvGrpSpPr/>
          <p:nvPr/>
        </p:nvGrpSpPr>
        <p:grpSpPr>
          <a:xfrm>
            <a:off x="2996553" y="3266917"/>
            <a:ext cx="265847" cy="303054"/>
            <a:chOff x="2249850" y="3670900"/>
            <a:chExt cx="217925" cy="248425"/>
          </a:xfrm>
        </p:grpSpPr>
        <p:sp>
          <p:nvSpPr>
            <p:cNvPr id="1636" name="Google Shape;1636;p111"/>
            <p:cNvSpPr/>
            <p:nvPr/>
          </p:nvSpPr>
          <p:spPr>
            <a:xfrm>
              <a:off x="2249850" y="3670900"/>
              <a:ext cx="217925" cy="248425"/>
            </a:xfrm>
            <a:custGeom>
              <a:rect b="b" l="l" r="r" t="t"/>
              <a:pathLst>
                <a:path extrusionOk="0" h="9937" w="8717">
                  <a:moveTo>
                    <a:pt x="4816" y="909"/>
                  </a:moveTo>
                  <a:cubicBezTo>
                    <a:pt x="5491" y="909"/>
                    <a:pt x="6165" y="940"/>
                    <a:pt x="6835" y="1030"/>
                  </a:cubicBezTo>
                  <a:lnTo>
                    <a:pt x="6835" y="1007"/>
                  </a:lnTo>
                  <a:cubicBezTo>
                    <a:pt x="7121" y="3626"/>
                    <a:pt x="7716" y="6341"/>
                    <a:pt x="7240" y="8937"/>
                  </a:cubicBezTo>
                  <a:cubicBezTo>
                    <a:pt x="6284" y="8914"/>
                    <a:pt x="5328" y="8768"/>
                    <a:pt x="4372" y="8768"/>
                  </a:cubicBezTo>
                  <a:cubicBezTo>
                    <a:pt x="4304" y="8768"/>
                    <a:pt x="4236" y="8768"/>
                    <a:pt x="4168" y="8770"/>
                  </a:cubicBezTo>
                  <a:cubicBezTo>
                    <a:pt x="3215" y="8770"/>
                    <a:pt x="2263" y="8961"/>
                    <a:pt x="1310" y="9008"/>
                  </a:cubicBezTo>
                  <a:cubicBezTo>
                    <a:pt x="1048" y="6365"/>
                    <a:pt x="953" y="3698"/>
                    <a:pt x="929" y="1054"/>
                  </a:cubicBezTo>
                  <a:cubicBezTo>
                    <a:pt x="2227" y="1023"/>
                    <a:pt x="3525" y="909"/>
                    <a:pt x="4816" y="909"/>
                  </a:cubicBezTo>
                  <a:close/>
                  <a:moveTo>
                    <a:pt x="4865" y="1"/>
                  </a:moveTo>
                  <a:cubicBezTo>
                    <a:pt x="3406" y="1"/>
                    <a:pt x="1941" y="125"/>
                    <a:pt x="476" y="125"/>
                  </a:cubicBezTo>
                  <a:cubicBezTo>
                    <a:pt x="214" y="149"/>
                    <a:pt x="24" y="340"/>
                    <a:pt x="24" y="602"/>
                  </a:cubicBezTo>
                  <a:cubicBezTo>
                    <a:pt x="0" y="3555"/>
                    <a:pt x="143" y="6531"/>
                    <a:pt x="453" y="9484"/>
                  </a:cubicBezTo>
                  <a:cubicBezTo>
                    <a:pt x="453" y="9746"/>
                    <a:pt x="643" y="9937"/>
                    <a:pt x="905" y="9937"/>
                  </a:cubicBezTo>
                  <a:cubicBezTo>
                    <a:pt x="2001" y="9937"/>
                    <a:pt x="3072" y="9746"/>
                    <a:pt x="4191" y="9699"/>
                  </a:cubicBezTo>
                  <a:cubicBezTo>
                    <a:pt x="4305" y="9694"/>
                    <a:pt x="4419" y="9692"/>
                    <a:pt x="4533" y="9692"/>
                  </a:cubicBezTo>
                  <a:cubicBezTo>
                    <a:pt x="5562" y="9692"/>
                    <a:pt x="6591" y="9868"/>
                    <a:pt x="7621" y="9889"/>
                  </a:cubicBezTo>
                  <a:cubicBezTo>
                    <a:pt x="7835" y="9889"/>
                    <a:pt x="8026" y="9746"/>
                    <a:pt x="8073" y="9556"/>
                  </a:cubicBezTo>
                  <a:cubicBezTo>
                    <a:pt x="8716" y="6603"/>
                    <a:pt x="8002" y="3555"/>
                    <a:pt x="7716" y="626"/>
                  </a:cubicBezTo>
                  <a:cubicBezTo>
                    <a:pt x="7716" y="411"/>
                    <a:pt x="7573" y="221"/>
                    <a:pt x="7383" y="173"/>
                  </a:cubicBezTo>
                  <a:cubicBezTo>
                    <a:pt x="6546" y="42"/>
                    <a:pt x="5707" y="1"/>
                    <a:pt x="48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11"/>
            <p:cNvSpPr/>
            <p:nvPr/>
          </p:nvSpPr>
          <p:spPr>
            <a:xfrm>
              <a:off x="2284375" y="3707375"/>
              <a:ext cx="135175" cy="65025"/>
            </a:xfrm>
            <a:custGeom>
              <a:rect b="b" l="l" r="r" t="t"/>
              <a:pathLst>
                <a:path extrusionOk="0" h="2601" w="5407">
                  <a:moveTo>
                    <a:pt x="4073" y="476"/>
                  </a:moveTo>
                  <a:cubicBezTo>
                    <a:pt x="4930" y="476"/>
                    <a:pt x="4787" y="1334"/>
                    <a:pt x="4787" y="1810"/>
                  </a:cubicBezTo>
                  <a:cubicBezTo>
                    <a:pt x="4787" y="1953"/>
                    <a:pt x="4610" y="1989"/>
                    <a:pt x="4400" y="1989"/>
                  </a:cubicBezTo>
                  <a:cubicBezTo>
                    <a:pt x="4223" y="1989"/>
                    <a:pt x="4023" y="1964"/>
                    <a:pt x="3882" y="1953"/>
                  </a:cubicBezTo>
                  <a:cubicBezTo>
                    <a:pt x="3501" y="1953"/>
                    <a:pt x="3120" y="1929"/>
                    <a:pt x="2739" y="1905"/>
                  </a:cubicBezTo>
                  <a:cubicBezTo>
                    <a:pt x="2510" y="1884"/>
                    <a:pt x="2284" y="1873"/>
                    <a:pt x="2059" y="1873"/>
                  </a:cubicBezTo>
                  <a:cubicBezTo>
                    <a:pt x="1534" y="1873"/>
                    <a:pt x="1017" y="1931"/>
                    <a:pt x="500" y="2048"/>
                  </a:cubicBezTo>
                  <a:cubicBezTo>
                    <a:pt x="453" y="1524"/>
                    <a:pt x="453" y="1000"/>
                    <a:pt x="500" y="476"/>
                  </a:cubicBezTo>
                  <a:close/>
                  <a:moveTo>
                    <a:pt x="3969" y="1"/>
                  </a:moveTo>
                  <a:cubicBezTo>
                    <a:pt x="3635" y="1"/>
                    <a:pt x="3287" y="48"/>
                    <a:pt x="3001" y="48"/>
                  </a:cubicBezTo>
                  <a:lnTo>
                    <a:pt x="262" y="48"/>
                  </a:lnTo>
                  <a:cubicBezTo>
                    <a:pt x="191" y="48"/>
                    <a:pt x="119" y="71"/>
                    <a:pt x="96" y="119"/>
                  </a:cubicBezTo>
                  <a:cubicBezTo>
                    <a:pt x="48" y="167"/>
                    <a:pt x="24" y="214"/>
                    <a:pt x="24" y="262"/>
                  </a:cubicBezTo>
                  <a:cubicBezTo>
                    <a:pt x="0" y="1000"/>
                    <a:pt x="24" y="1715"/>
                    <a:pt x="96" y="2429"/>
                  </a:cubicBezTo>
                  <a:cubicBezTo>
                    <a:pt x="137" y="2533"/>
                    <a:pt x="233" y="2600"/>
                    <a:pt x="335" y="2600"/>
                  </a:cubicBezTo>
                  <a:cubicBezTo>
                    <a:pt x="351" y="2600"/>
                    <a:pt x="366" y="2599"/>
                    <a:pt x="381" y="2596"/>
                  </a:cubicBezTo>
                  <a:cubicBezTo>
                    <a:pt x="944" y="2402"/>
                    <a:pt x="1520" y="2352"/>
                    <a:pt x="2101" y="2352"/>
                  </a:cubicBezTo>
                  <a:cubicBezTo>
                    <a:pt x="2736" y="2352"/>
                    <a:pt x="3377" y="2412"/>
                    <a:pt x="4012" y="2412"/>
                  </a:cubicBezTo>
                  <a:cubicBezTo>
                    <a:pt x="4368" y="2412"/>
                    <a:pt x="4722" y="2393"/>
                    <a:pt x="5073" y="2334"/>
                  </a:cubicBezTo>
                  <a:cubicBezTo>
                    <a:pt x="5168" y="2310"/>
                    <a:pt x="5240" y="2215"/>
                    <a:pt x="5240" y="2119"/>
                  </a:cubicBezTo>
                  <a:cubicBezTo>
                    <a:pt x="5240" y="1381"/>
                    <a:pt x="5406" y="524"/>
                    <a:pt x="4668" y="119"/>
                  </a:cubicBezTo>
                  <a:cubicBezTo>
                    <a:pt x="4464" y="27"/>
                    <a:pt x="4220"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11"/>
            <p:cNvSpPr/>
            <p:nvPr/>
          </p:nvSpPr>
          <p:spPr>
            <a:xfrm>
              <a:off x="2294500" y="3799275"/>
              <a:ext cx="32175" cy="32550"/>
            </a:xfrm>
            <a:custGeom>
              <a:rect b="b" l="l" r="r" t="t"/>
              <a:pathLst>
                <a:path extrusionOk="0" h="1302" w="1287">
                  <a:moveTo>
                    <a:pt x="641" y="0"/>
                  </a:moveTo>
                  <a:cubicBezTo>
                    <a:pt x="480" y="0"/>
                    <a:pt x="317" y="64"/>
                    <a:pt x="191" y="206"/>
                  </a:cubicBezTo>
                  <a:cubicBezTo>
                    <a:pt x="72" y="349"/>
                    <a:pt x="24" y="492"/>
                    <a:pt x="24" y="658"/>
                  </a:cubicBezTo>
                  <a:cubicBezTo>
                    <a:pt x="0" y="1015"/>
                    <a:pt x="310" y="1301"/>
                    <a:pt x="667" y="1301"/>
                  </a:cubicBezTo>
                  <a:cubicBezTo>
                    <a:pt x="834" y="1301"/>
                    <a:pt x="1024" y="1230"/>
                    <a:pt x="1143" y="1087"/>
                  </a:cubicBezTo>
                  <a:cubicBezTo>
                    <a:pt x="1239" y="968"/>
                    <a:pt x="1286" y="801"/>
                    <a:pt x="1286" y="658"/>
                  </a:cubicBezTo>
                  <a:cubicBezTo>
                    <a:pt x="1286" y="260"/>
                    <a:pt x="967"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11"/>
            <p:cNvSpPr/>
            <p:nvPr/>
          </p:nvSpPr>
          <p:spPr>
            <a:xfrm>
              <a:off x="2339150" y="3796300"/>
              <a:ext cx="32175" cy="32550"/>
            </a:xfrm>
            <a:custGeom>
              <a:rect b="b" l="l" r="r" t="t"/>
              <a:pathLst>
                <a:path extrusionOk="0" h="1302" w="1287">
                  <a:moveTo>
                    <a:pt x="641" y="0"/>
                  </a:moveTo>
                  <a:cubicBezTo>
                    <a:pt x="480" y="0"/>
                    <a:pt x="317" y="64"/>
                    <a:pt x="191" y="206"/>
                  </a:cubicBezTo>
                  <a:cubicBezTo>
                    <a:pt x="72" y="325"/>
                    <a:pt x="24" y="491"/>
                    <a:pt x="24" y="658"/>
                  </a:cubicBezTo>
                  <a:cubicBezTo>
                    <a:pt x="0" y="1015"/>
                    <a:pt x="310" y="1301"/>
                    <a:pt x="667" y="1301"/>
                  </a:cubicBezTo>
                  <a:cubicBezTo>
                    <a:pt x="834" y="1301"/>
                    <a:pt x="1024" y="1230"/>
                    <a:pt x="1143" y="1087"/>
                  </a:cubicBezTo>
                  <a:cubicBezTo>
                    <a:pt x="1239" y="968"/>
                    <a:pt x="1286" y="801"/>
                    <a:pt x="1286" y="658"/>
                  </a:cubicBezTo>
                  <a:cubicBezTo>
                    <a:pt x="1286" y="260"/>
                    <a:pt x="967"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11"/>
            <p:cNvSpPr/>
            <p:nvPr/>
          </p:nvSpPr>
          <p:spPr>
            <a:xfrm>
              <a:off x="2384400" y="3797850"/>
              <a:ext cx="32175" cy="32550"/>
            </a:xfrm>
            <a:custGeom>
              <a:rect b="b" l="l" r="r" t="t"/>
              <a:pathLst>
                <a:path extrusionOk="0" h="1302" w="1287">
                  <a:moveTo>
                    <a:pt x="643" y="1"/>
                  </a:moveTo>
                  <a:cubicBezTo>
                    <a:pt x="453" y="1"/>
                    <a:pt x="286" y="72"/>
                    <a:pt x="167" y="215"/>
                  </a:cubicBezTo>
                  <a:cubicBezTo>
                    <a:pt x="48" y="334"/>
                    <a:pt x="0" y="501"/>
                    <a:pt x="0" y="644"/>
                  </a:cubicBezTo>
                  <a:cubicBezTo>
                    <a:pt x="0" y="1042"/>
                    <a:pt x="320" y="1302"/>
                    <a:pt x="653" y="1302"/>
                  </a:cubicBezTo>
                  <a:cubicBezTo>
                    <a:pt x="818" y="1302"/>
                    <a:pt x="985" y="1238"/>
                    <a:pt x="1120" y="1096"/>
                  </a:cubicBezTo>
                  <a:cubicBezTo>
                    <a:pt x="1215" y="953"/>
                    <a:pt x="1262" y="810"/>
                    <a:pt x="1262" y="644"/>
                  </a:cubicBezTo>
                  <a:cubicBezTo>
                    <a:pt x="1286" y="287"/>
                    <a:pt x="1000" y="1"/>
                    <a:pt x="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11"/>
            <p:cNvSpPr/>
            <p:nvPr/>
          </p:nvSpPr>
          <p:spPr>
            <a:xfrm>
              <a:off x="2385600" y="3842500"/>
              <a:ext cx="32150" cy="32275"/>
            </a:xfrm>
            <a:custGeom>
              <a:rect b="b" l="l" r="r" t="t"/>
              <a:pathLst>
                <a:path extrusionOk="0" h="1291" w="1286">
                  <a:moveTo>
                    <a:pt x="643" y="1"/>
                  </a:moveTo>
                  <a:cubicBezTo>
                    <a:pt x="476" y="1"/>
                    <a:pt x="286" y="72"/>
                    <a:pt x="167" y="215"/>
                  </a:cubicBezTo>
                  <a:cubicBezTo>
                    <a:pt x="71" y="334"/>
                    <a:pt x="24" y="501"/>
                    <a:pt x="24" y="644"/>
                  </a:cubicBezTo>
                  <a:cubicBezTo>
                    <a:pt x="1" y="988"/>
                    <a:pt x="265" y="1288"/>
                    <a:pt x="604" y="1288"/>
                  </a:cubicBezTo>
                  <a:cubicBezTo>
                    <a:pt x="617" y="1288"/>
                    <a:pt x="630" y="1288"/>
                    <a:pt x="643" y="1287"/>
                  </a:cubicBezTo>
                  <a:cubicBezTo>
                    <a:pt x="663" y="1289"/>
                    <a:pt x="682" y="1291"/>
                    <a:pt x="702" y="1291"/>
                  </a:cubicBezTo>
                  <a:cubicBezTo>
                    <a:pt x="868" y="1291"/>
                    <a:pt x="1012" y="1203"/>
                    <a:pt x="1119" y="1096"/>
                  </a:cubicBezTo>
                  <a:cubicBezTo>
                    <a:pt x="1214" y="953"/>
                    <a:pt x="1286" y="811"/>
                    <a:pt x="1286" y="644"/>
                  </a:cubicBezTo>
                  <a:cubicBezTo>
                    <a:pt x="1286" y="287"/>
                    <a:pt x="1000" y="1"/>
                    <a:pt x="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11"/>
            <p:cNvSpPr/>
            <p:nvPr/>
          </p:nvSpPr>
          <p:spPr>
            <a:xfrm>
              <a:off x="2340925" y="3841225"/>
              <a:ext cx="32175" cy="32275"/>
            </a:xfrm>
            <a:custGeom>
              <a:rect b="b" l="l" r="r" t="t"/>
              <a:pathLst>
                <a:path extrusionOk="0" h="1291" w="1287">
                  <a:moveTo>
                    <a:pt x="591" y="1"/>
                  </a:moveTo>
                  <a:cubicBezTo>
                    <a:pt x="438" y="1"/>
                    <a:pt x="274" y="88"/>
                    <a:pt x="167" y="195"/>
                  </a:cubicBezTo>
                  <a:cubicBezTo>
                    <a:pt x="72" y="314"/>
                    <a:pt x="25" y="481"/>
                    <a:pt x="25" y="647"/>
                  </a:cubicBezTo>
                  <a:cubicBezTo>
                    <a:pt x="1" y="1004"/>
                    <a:pt x="287" y="1290"/>
                    <a:pt x="644" y="1290"/>
                  </a:cubicBezTo>
                  <a:cubicBezTo>
                    <a:pt x="834" y="1290"/>
                    <a:pt x="1001" y="1219"/>
                    <a:pt x="1120" y="1076"/>
                  </a:cubicBezTo>
                  <a:cubicBezTo>
                    <a:pt x="1215" y="957"/>
                    <a:pt x="1287" y="790"/>
                    <a:pt x="1287" y="647"/>
                  </a:cubicBezTo>
                  <a:cubicBezTo>
                    <a:pt x="1287" y="303"/>
                    <a:pt x="1021" y="3"/>
                    <a:pt x="682" y="3"/>
                  </a:cubicBezTo>
                  <a:cubicBezTo>
                    <a:pt x="670" y="3"/>
                    <a:pt x="657" y="3"/>
                    <a:pt x="644" y="4"/>
                  </a:cubicBezTo>
                  <a:cubicBezTo>
                    <a:pt x="626" y="2"/>
                    <a:pt x="609" y="1"/>
                    <a:pt x="5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11"/>
            <p:cNvSpPr/>
            <p:nvPr/>
          </p:nvSpPr>
          <p:spPr>
            <a:xfrm>
              <a:off x="2296300" y="3847275"/>
              <a:ext cx="32150" cy="32200"/>
            </a:xfrm>
            <a:custGeom>
              <a:rect b="b" l="l" r="r" t="t"/>
              <a:pathLst>
                <a:path extrusionOk="0" h="1288" w="1286">
                  <a:moveTo>
                    <a:pt x="643" y="0"/>
                  </a:moveTo>
                  <a:cubicBezTo>
                    <a:pt x="476" y="0"/>
                    <a:pt x="285" y="72"/>
                    <a:pt x="166" y="215"/>
                  </a:cubicBezTo>
                  <a:cubicBezTo>
                    <a:pt x="71" y="334"/>
                    <a:pt x="23" y="477"/>
                    <a:pt x="23" y="643"/>
                  </a:cubicBezTo>
                  <a:cubicBezTo>
                    <a:pt x="1" y="988"/>
                    <a:pt x="265" y="1288"/>
                    <a:pt x="604" y="1288"/>
                  </a:cubicBezTo>
                  <a:cubicBezTo>
                    <a:pt x="617" y="1288"/>
                    <a:pt x="630" y="1287"/>
                    <a:pt x="643" y="1286"/>
                  </a:cubicBezTo>
                  <a:cubicBezTo>
                    <a:pt x="833" y="1286"/>
                    <a:pt x="1000" y="1215"/>
                    <a:pt x="1119" y="1072"/>
                  </a:cubicBezTo>
                  <a:cubicBezTo>
                    <a:pt x="1214" y="953"/>
                    <a:pt x="1286" y="810"/>
                    <a:pt x="1286" y="643"/>
                  </a:cubicBezTo>
                  <a:cubicBezTo>
                    <a:pt x="1286" y="286"/>
                    <a:pt x="1000" y="0"/>
                    <a:pt x="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4" name="Google Shape;1644;p111"/>
          <p:cNvSpPr/>
          <p:nvPr/>
        </p:nvSpPr>
        <p:spPr>
          <a:xfrm>
            <a:off x="2263967" y="3267109"/>
            <a:ext cx="311379" cy="298479"/>
          </a:xfrm>
          <a:custGeom>
            <a:rect b="b" l="l" r="r" t="t"/>
            <a:pathLst>
              <a:path extrusionOk="0" h="9787" w="10210">
                <a:moveTo>
                  <a:pt x="7400" y="1384"/>
                </a:moveTo>
                <a:cubicBezTo>
                  <a:pt x="7828" y="1622"/>
                  <a:pt x="8209" y="1955"/>
                  <a:pt x="8495" y="2360"/>
                </a:cubicBezTo>
                <a:lnTo>
                  <a:pt x="8495" y="2384"/>
                </a:lnTo>
                <a:cubicBezTo>
                  <a:pt x="7828" y="2717"/>
                  <a:pt x="7185" y="3074"/>
                  <a:pt x="6495" y="3384"/>
                </a:cubicBezTo>
                <a:cubicBezTo>
                  <a:pt x="6780" y="2717"/>
                  <a:pt x="7090" y="2050"/>
                  <a:pt x="7400" y="1384"/>
                </a:cubicBezTo>
                <a:close/>
                <a:moveTo>
                  <a:pt x="5678" y="925"/>
                </a:moveTo>
                <a:cubicBezTo>
                  <a:pt x="5974" y="925"/>
                  <a:pt x="6266" y="971"/>
                  <a:pt x="6542" y="1050"/>
                </a:cubicBezTo>
                <a:cubicBezTo>
                  <a:pt x="6137" y="1907"/>
                  <a:pt x="5733" y="2765"/>
                  <a:pt x="5399" y="3670"/>
                </a:cubicBezTo>
                <a:cubicBezTo>
                  <a:pt x="5328" y="3646"/>
                  <a:pt x="5233" y="3646"/>
                  <a:pt x="5137" y="3646"/>
                </a:cubicBezTo>
                <a:cubicBezTo>
                  <a:pt x="5109" y="3644"/>
                  <a:pt x="5081" y="3643"/>
                  <a:pt x="5054" y="3643"/>
                </a:cubicBezTo>
                <a:cubicBezTo>
                  <a:pt x="4397" y="3643"/>
                  <a:pt x="3826" y="4175"/>
                  <a:pt x="3804" y="4860"/>
                </a:cubicBezTo>
                <a:cubicBezTo>
                  <a:pt x="3780" y="4980"/>
                  <a:pt x="3804" y="5099"/>
                  <a:pt x="3827" y="5241"/>
                </a:cubicBezTo>
                <a:cubicBezTo>
                  <a:pt x="3804" y="5241"/>
                  <a:pt x="3804" y="5265"/>
                  <a:pt x="3780" y="5289"/>
                </a:cubicBezTo>
                <a:cubicBezTo>
                  <a:pt x="2946" y="5694"/>
                  <a:pt x="2089" y="6004"/>
                  <a:pt x="1184" y="6194"/>
                </a:cubicBezTo>
                <a:lnTo>
                  <a:pt x="1184" y="6218"/>
                </a:lnTo>
                <a:cubicBezTo>
                  <a:pt x="1065" y="5837"/>
                  <a:pt x="994" y="5480"/>
                  <a:pt x="970" y="5099"/>
                </a:cubicBezTo>
                <a:cubicBezTo>
                  <a:pt x="760" y="2557"/>
                  <a:pt x="3015" y="929"/>
                  <a:pt x="5345" y="929"/>
                </a:cubicBezTo>
                <a:cubicBezTo>
                  <a:pt x="5395" y="929"/>
                  <a:pt x="5445" y="930"/>
                  <a:pt x="5494" y="931"/>
                </a:cubicBezTo>
                <a:cubicBezTo>
                  <a:pt x="5556" y="927"/>
                  <a:pt x="5617" y="925"/>
                  <a:pt x="5678" y="925"/>
                </a:cubicBezTo>
                <a:close/>
                <a:moveTo>
                  <a:pt x="3184" y="6551"/>
                </a:moveTo>
                <a:lnTo>
                  <a:pt x="3184" y="6551"/>
                </a:lnTo>
                <a:cubicBezTo>
                  <a:pt x="2946" y="7051"/>
                  <a:pt x="2708" y="7575"/>
                  <a:pt x="2470" y="8099"/>
                </a:cubicBezTo>
                <a:cubicBezTo>
                  <a:pt x="2089" y="7837"/>
                  <a:pt x="1779" y="7480"/>
                  <a:pt x="1565" y="7075"/>
                </a:cubicBezTo>
                <a:cubicBezTo>
                  <a:pt x="2113" y="6956"/>
                  <a:pt x="2661" y="6766"/>
                  <a:pt x="3184" y="6551"/>
                </a:cubicBezTo>
                <a:close/>
                <a:moveTo>
                  <a:pt x="8948" y="3193"/>
                </a:moveTo>
                <a:cubicBezTo>
                  <a:pt x="9043" y="3503"/>
                  <a:pt x="9114" y="3813"/>
                  <a:pt x="9162" y="4146"/>
                </a:cubicBezTo>
                <a:cubicBezTo>
                  <a:pt x="9352" y="5908"/>
                  <a:pt x="8543" y="7742"/>
                  <a:pt x="6923" y="8528"/>
                </a:cubicBezTo>
                <a:lnTo>
                  <a:pt x="6947" y="8552"/>
                </a:lnTo>
                <a:cubicBezTo>
                  <a:pt x="6460" y="8784"/>
                  <a:pt x="5901" y="8878"/>
                  <a:pt x="5334" y="8878"/>
                </a:cubicBezTo>
                <a:cubicBezTo>
                  <a:pt x="4682" y="8878"/>
                  <a:pt x="4020" y="8754"/>
                  <a:pt x="3446" y="8575"/>
                </a:cubicBezTo>
                <a:cubicBezTo>
                  <a:pt x="3399" y="8552"/>
                  <a:pt x="3351" y="8552"/>
                  <a:pt x="3304" y="8528"/>
                </a:cubicBezTo>
                <a:cubicBezTo>
                  <a:pt x="3661" y="7671"/>
                  <a:pt x="4066" y="6813"/>
                  <a:pt x="4494" y="5980"/>
                </a:cubicBezTo>
                <a:cubicBezTo>
                  <a:pt x="4694" y="6079"/>
                  <a:pt x="4916" y="6121"/>
                  <a:pt x="5137" y="6121"/>
                </a:cubicBezTo>
                <a:cubicBezTo>
                  <a:pt x="5233" y="6121"/>
                  <a:pt x="5329" y="6113"/>
                  <a:pt x="5423" y="6099"/>
                </a:cubicBezTo>
                <a:cubicBezTo>
                  <a:pt x="6018" y="6004"/>
                  <a:pt x="6376" y="5337"/>
                  <a:pt x="6352" y="4789"/>
                </a:cubicBezTo>
                <a:cubicBezTo>
                  <a:pt x="6352" y="4670"/>
                  <a:pt x="6328" y="4575"/>
                  <a:pt x="6304" y="4479"/>
                </a:cubicBezTo>
                <a:cubicBezTo>
                  <a:pt x="7185" y="4098"/>
                  <a:pt x="8066" y="3622"/>
                  <a:pt x="8948" y="3193"/>
                </a:cubicBezTo>
                <a:close/>
                <a:moveTo>
                  <a:pt x="5341" y="0"/>
                </a:moveTo>
                <a:cubicBezTo>
                  <a:pt x="2545" y="0"/>
                  <a:pt x="64" y="1913"/>
                  <a:pt x="41" y="4837"/>
                </a:cubicBezTo>
                <a:cubicBezTo>
                  <a:pt x="1" y="7869"/>
                  <a:pt x="2432" y="9786"/>
                  <a:pt x="5192" y="9786"/>
                </a:cubicBezTo>
                <a:cubicBezTo>
                  <a:pt x="5683" y="9786"/>
                  <a:pt x="6185" y="9725"/>
                  <a:pt x="6685" y="9600"/>
                </a:cubicBezTo>
                <a:cubicBezTo>
                  <a:pt x="8995" y="9028"/>
                  <a:pt x="10210" y="6527"/>
                  <a:pt x="10091" y="4313"/>
                </a:cubicBezTo>
                <a:cubicBezTo>
                  <a:pt x="9950" y="1797"/>
                  <a:pt x="8091" y="1"/>
                  <a:pt x="5593" y="1"/>
                </a:cubicBezTo>
                <a:cubicBezTo>
                  <a:pt x="5560" y="1"/>
                  <a:pt x="5527" y="2"/>
                  <a:pt x="5494" y="2"/>
                </a:cubicBezTo>
                <a:cubicBezTo>
                  <a:pt x="5443" y="1"/>
                  <a:pt x="5392" y="0"/>
                  <a:pt x="5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5" name="Google Shape;1645;p111"/>
          <p:cNvGrpSpPr/>
          <p:nvPr/>
        </p:nvGrpSpPr>
        <p:grpSpPr>
          <a:xfrm>
            <a:off x="1559968" y="3258378"/>
            <a:ext cx="298540" cy="298022"/>
            <a:chOff x="1072225" y="3663900"/>
            <a:chExt cx="244725" cy="244300"/>
          </a:xfrm>
        </p:grpSpPr>
        <p:sp>
          <p:nvSpPr>
            <p:cNvPr id="1646" name="Google Shape;1646;p111"/>
            <p:cNvSpPr/>
            <p:nvPr/>
          </p:nvSpPr>
          <p:spPr>
            <a:xfrm>
              <a:off x="1072225" y="3663900"/>
              <a:ext cx="244725" cy="244300"/>
            </a:xfrm>
            <a:custGeom>
              <a:rect b="b" l="l" r="r" t="t"/>
              <a:pathLst>
                <a:path extrusionOk="0" h="9772" w="9789">
                  <a:moveTo>
                    <a:pt x="4790" y="2263"/>
                  </a:moveTo>
                  <a:cubicBezTo>
                    <a:pt x="5716" y="2263"/>
                    <a:pt x="6644" y="2287"/>
                    <a:pt x="7573" y="2334"/>
                  </a:cubicBezTo>
                  <a:cubicBezTo>
                    <a:pt x="7573" y="2358"/>
                    <a:pt x="7573" y="2382"/>
                    <a:pt x="7573" y="2406"/>
                  </a:cubicBezTo>
                  <a:cubicBezTo>
                    <a:pt x="7764" y="3525"/>
                    <a:pt x="8049" y="4740"/>
                    <a:pt x="7883" y="5883"/>
                  </a:cubicBezTo>
                  <a:cubicBezTo>
                    <a:pt x="7692" y="5885"/>
                    <a:pt x="7502" y="5886"/>
                    <a:pt x="7311" y="5886"/>
                  </a:cubicBezTo>
                  <a:cubicBezTo>
                    <a:pt x="6549" y="5886"/>
                    <a:pt x="5787" y="5871"/>
                    <a:pt x="5025" y="5871"/>
                  </a:cubicBezTo>
                  <a:cubicBezTo>
                    <a:pt x="4072" y="5871"/>
                    <a:pt x="3120" y="5895"/>
                    <a:pt x="2167" y="6002"/>
                  </a:cubicBezTo>
                  <a:cubicBezTo>
                    <a:pt x="2024" y="4787"/>
                    <a:pt x="1977" y="3573"/>
                    <a:pt x="2024" y="2334"/>
                  </a:cubicBezTo>
                  <a:cubicBezTo>
                    <a:pt x="2941" y="2287"/>
                    <a:pt x="3864" y="2263"/>
                    <a:pt x="4790" y="2263"/>
                  </a:cubicBezTo>
                  <a:close/>
                  <a:moveTo>
                    <a:pt x="4703" y="1"/>
                  </a:moveTo>
                  <a:cubicBezTo>
                    <a:pt x="4483" y="1"/>
                    <a:pt x="4263" y="143"/>
                    <a:pt x="4239" y="429"/>
                  </a:cubicBezTo>
                  <a:cubicBezTo>
                    <a:pt x="4239" y="739"/>
                    <a:pt x="4239" y="1048"/>
                    <a:pt x="4287" y="1358"/>
                  </a:cubicBezTo>
                  <a:cubicBezTo>
                    <a:pt x="3048" y="1382"/>
                    <a:pt x="1810" y="1429"/>
                    <a:pt x="572" y="1429"/>
                  </a:cubicBezTo>
                  <a:cubicBezTo>
                    <a:pt x="0" y="1477"/>
                    <a:pt x="0" y="2311"/>
                    <a:pt x="572" y="2358"/>
                  </a:cubicBezTo>
                  <a:lnTo>
                    <a:pt x="1096" y="2358"/>
                  </a:lnTo>
                  <a:cubicBezTo>
                    <a:pt x="1048" y="3620"/>
                    <a:pt x="1119" y="4859"/>
                    <a:pt x="1262" y="6121"/>
                  </a:cubicBezTo>
                  <a:lnTo>
                    <a:pt x="667" y="6121"/>
                  </a:lnTo>
                  <a:cubicBezTo>
                    <a:pt x="95" y="6145"/>
                    <a:pt x="95" y="6978"/>
                    <a:pt x="667" y="7026"/>
                  </a:cubicBezTo>
                  <a:cubicBezTo>
                    <a:pt x="1881" y="7026"/>
                    <a:pt x="3096" y="6978"/>
                    <a:pt x="4311" y="6954"/>
                  </a:cubicBezTo>
                  <a:lnTo>
                    <a:pt x="4311" y="7454"/>
                  </a:lnTo>
                  <a:cubicBezTo>
                    <a:pt x="3644" y="7955"/>
                    <a:pt x="2977" y="8431"/>
                    <a:pt x="2310" y="8883"/>
                  </a:cubicBezTo>
                  <a:cubicBezTo>
                    <a:pt x="1893" y="9162"/>
                    <a:pt x="2139" y="9772"/>
                    <a:pt x="2523" y="9772"/>
                  </a:cubicBezTo>
                  <a:cubicBezTo>
                    <a:pt x="2599" y="9772"/>
                    <a:pt x="2680" y="9748"/>
                    <a:pt x="2763" y="9693"/>
                  </a:cubicBezTo>
                  <a:cubicBezTo>
                    <a:pt x="3334" y="9312"/>
                    <a:pt x="3858" y="8931"/>
                    <a:pt x="4406" y="8526"/>
                  </a:cubicBezTo>
                  <a:cubicBezTo>
                    <a:pt x="4406" y="8621"/>
                    <a:pt x="4406" y="8717"/>
                    <a:pt x="4430" y="8788"/>
                  </a:cubicBezTo>
                  <a:cubicBezTo>
                    <a:pt x="4468" y="9028"/>
                    <a:pt x="4635" y="9133"/>
                    <a:pt x="4815" y="9133"/>
                  </a:cubicBezTo>
                  <a:cubicBezTo>
                    <a:pt x="5081" y="9133"/>
                    <a:pt x="5377" y="8905"/>
                    <a:pt x="5335" y="8550"/>
                  </a:cubicBezTo>
                  <a:cubicBezTo>
                    <a:pt x="5311" y="8455"/>
                    <a:pt x="5287" y="8383"/>
                    <a:pt x="5287" y="8288"/>
                  </a:cubicBezTo>
                  <a:lnTo>
                    <a:pt x="5287" y="8288"/>
                  </a:lnTo>
                  <a:cubicBezTo>
                    <a:pt x="6049" y="8621"/>
                    <a:pt x="6763" y="9002"/>
                    <a:pt x="7478" y="9455"/>
                  </a:cubicBezTo>
                  <a:cubicBezTo>
                    <a:pt x="7556" y="9503"/>
                    <a:pt x="7633" y="9524"/>
                    <a:pt x="7706" y="9524"/>
                  </a:cubicBezTo>
                  <a:cubicBezTo>
                    <a:pt x="8103" y="9524"/>
                    <a:pt x="8376" y="8907"/>
                    <a:pt x="7954" y="8645"/>
                  </a:cubicBezTo>
                  <a:cubicBezTo>
                    <a:pt x="7073" y="8121"/>
                    <a:pt x="6168" y="7645"/>
                    <a:pt x="5215" y="7240"/>
                  </a:cubicBezTo>
                  <a:lnTo>
                    <a:pt x="5215" y="6931"/>
                  </a:lnTo>
                  <a:cubicBezTo>
                    <a:pt x="5373" y="6928"/>
                    <a:pt x="5531" y="6926"/>
                    <a:pt x="5689" y="6926"/>
                  </a:cubicBezTo>
                  <a:cubicBezTo>
                    <a:pt x="6793" y="6926"/>
                    <a:pt x="7895" y="6999"/>
                    <a:pt x="8978" y="7145"/>
                  </a:cubicBezTo>
                  <a:cubicBezTo>
                    <a:pt x="9000" y="7148"/>
                    <a:pt x="9022" y="7149"/>
                    <a:pt x="9043" y="7149"/>
                  </a:cubicBezTo>
                  <a:cubicBezTo>
                    <a:pt x="9569" y="7149"/>
                    <a:pt x="9789" y="6331"/>
                    <a:pt x="9216" y="6240"/>
                  </a:cubicBezTo>
                  <a:lnTo>
                    <a:pt x="8764" y="6192"/>
                  </a:lnTo>
                  <a:cubicBezTo>
                    <a:pt x="8978" y="4954"/>
                    <a:pt x="8716" y="3668"/>
                    <a:pt x="8526" y="2430"/>
                  </a:cubicBezTo>
                  <a:lnTo>
                    <a:pt x="8526" y="2430"/>
                  </a:lnTo>
                  <a:lnTo>
                    <a:pt x="8883" y="2477"/>
                  </a:lnTo>
                  <a:cubicBezTo>
                    <a:pt x="8906" y="2480"/>
                    <a:pt x="8929" y="2481"/>
                    <a:pt x="8951" y="2481"/>
                  </a:cubicBezTo>
                  <a:cubicBezTo>
                    <a:pt x="9496" y="2481"/>
                    <a:pt x="9693" y="1664"/>
                    <a:pt x="9121" y="1572"/>
                  </a:cubicBezTo>
                  <a:cubicBezTo>
                    <a:pt x="7835" y="1406"/>
                    <a:pt x="6525" y="1334"/>
                    <a:pt x="5215" y="1334"/>
                  </a:cubicBezTo>
                  <a:cubicBezTo>
                    <a:pt x="5168" y="1048"/>
                    <a:pt x="5144" y="739"/>
                    <a:pt x="5168" y="429"/>
                  </a:cubicBezTo>
                  <a:cubicBezTo>
                    <a:pt x="5144" y="143"/>
                    <a:pt x="4924" y="1"/>
                    <a:pt x="4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11"/>
            <p:cNvSpPr/>
            <p:nvPr/>
          </p:nvSpPr>
          <p:spPr>
            <a:xfrm>
              <a:off x="1150800" y="3723950"/>
              <a:ext cx="87550" cy="76625"/>
            </a:xfrm>
            <a:custGeom>
              <a:rect b="b" l="l" r="r" t="t"/>
              <a:pathLst>
                <a:path extrusionOk="0" h="3065" w="3502">
                  <a:moveTo>
                    <a:pt x="1961" y="478"/>
                  </a:moveTo>
                  <a:cubicBezTo>
                    <a:pt x="2347" y="478"/>
                    <a:pt x="2723" y="713"/>
                    <a:pt x="2882" y="1099"/>
                  </a:cubicBezTo>
                  <a:cubicBezTo>
                    <a:pt x="2549" y="1242"/>
                    <a:pt x="2215" y="1337"/>
                    <a:pt x="1858" y="1385"/>
                  </a:cubicBezTo>
                  <a:lnTo>
                    <a:pt x="1787" y="1385"/>
                  </a:lnTo>
                  <a:cubicBezTo>
                    <a:pt x="1787" y="1290"/>
                    <a:pt x="1787" y="1195"/>
                    <a:pt x="1787" y="1099"/>
                  </a:cubicBezTo>
                  <a:cubicBezTo>
                    <a:pt x="1787" y="909"/>
                    <a:pt x="1834" y="694"/>
                    <a:pt x="1834" y="480"/>
                  </a:cubicBezTo>
                  <a:lnTo>
                    <a:pt x="1906" y="480"/>
                  </a:lnTo>
                  <a:cubicBezTo>
                    <a:pt x="1924" y="479"/>
                    <a:pt x="1943" y="478"/>
                    <a:pt x="1961" y="478"/>
                  </a:cubicBezTo>
                  <a:close/>
                  <a:moveTo>
                    <a:pt x="1358" y="647"/>
                  </a:moveTo>
                  <a:lnTo>
                    <a:pt x="1358" y="647"/>
                  </a:lnTo>
                  <a:cubicBezTo>
                    <a:pt x="1310" y="1052"/>
                    <a:pt x="1191" y="1718"/>
                    <a:pt x="1620" y="1838"/>
                  </a:cubicBezTo>
                  <a:cubicBezTo>
                    <a:pt x="1679" y="1843"/>
                    <a:pt x="1739" y="1846"/>
                    <a:pt x="1799" y="1846"/>
                  </a:cubicBezTo>
                  <a:cubicBezTo>
                    <a:pt x="2008" y="1846"/>
                    <a:pt x="2221" y="1811"/>
                    <a:pt x="2406" y="1718"/>
                  </a:cubicBezTo>
                  <a:cubicBezTo>
                    <a:pt x="2596" y="1671"/>
                    <a:pt x="2787" y="1623"/>
                    <a:pt x="2954" y="1552"/>
                  </a:cubicBezTo>
                  <a:lnTo>
                    <a:pt x="2954" y="1552"/>
                  </a:lnTo>
                  <a:cubicBezTo>
                    <a:pt x="2954" y="1909"/>
                    <a:pt x="2763" y="2219"/>
                    <a:pt x="2477" y="2433"/>
                  </a:cubicBezTo>
                  <a:cubicBezTo>
                    <a:pt x="2296" y="2562"/>
                    <a:pt x="2056" y="2623"/>
                    <a:pt x="1808" y="2623"/>
                  </a:cubicBezTo>
                  <a:cubicBezTo>
                    <a:pt x="1369" y="2623"/>
                    <a:pt x="904" y="2434"/>
                    <a:pt x="691" y="2099"/>
                  </a:cubicBezTo>
                  <a:cubicBezTo>
                    <a:pt x="358" y="1576"/>
                    <a:pt x="834" y="956"/>
                    <a:pt x="1358" y="647"/>
                  </a:cubicBezTo>
                  <a:close/>
                  <a:moveTo>
                    <a:pt x="1998" y="1"/>
                  </a:moveTo>
                  <a:cubicBezTo>
                    <a:pt x="1967" y="1"/>
                    <a:pt x="1937" y="2"/>
                    <a:pt x="1906" y="4"/>
                  </a:cubicBezTo>
                  <a:cubicBezTo>
                    <a:pt x="1048" y="28"/>
                    <a:pt x="1" y="980"/>
                    <a:pt x="167" y="1909"/>
                  </a:cubicBezTo>
                  <a:cubicBezTo>
                    <a:pt x="313" y="2676"/>
                    <a:pt x="1034" y="3065"/>
                    <a:pt x="1759" y="3065"/>
                  </a:cubicBezTo>
                  <a:cubicBezTo>
                    <a:pt x="1980" y="3065"/>
                    <a:pt x="2200" y="3029"/>
                    <a:pt x="2406" y="2957"/>
                  </a:cubicBezTo>
                  <a:cubicBezTo>
                    <a:pt x="3096" y="2695"/>
                    <a:pt x="3501" y="1980"/>
                    <a:pt x="3406" y="1266"/>
                  </a:cubicBezTo>
                  <a:cubicBezTo>
                    <a:pt x="3315" y="535"/>
                    <a:pt x="2719" y="1"/>
                    <a:pt x="19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8" name="Google Shape;1648;p111"/>
          <p:cNvGrpSpPr/>
          <p:nvPr/>
        </p:nvGrpSpPr>
        <p:grpSpPr>
          <a:xfrm>
            <a:off x="7906772" y="2750595"/>
            <a:ext cx="297961" cy="283139"/>
            <a:chOff x="6274950" y="3247650"/>
            <a:chExt cx="244250" cy="232100"/>
          </a:xfrm>
        </p:grpSpPr>
        <p:sp>
          <p:nvSpPr>
            <p:cNvPr id="1649" name="Google Shape;1649;p111"/>
            <p:cNvSpPr/>
            <p:nvPr/>
          </p:nvSpPr>
          <p:spPr>
            <a:xfrm>
              <a:off x="6274950" y="3247650"/>
              <a:ext cx="244250" cy="232100"/>
            </a:xfrm>
            <a:custGeom>
              <a:rect b="b" l="l" r="r" t="t"/>
              <a:pathLst>
                <a:path extrusionOk="0" h="9284" w="9770">
                  <a:moveTo>
                    <a:pt x="5166" y="932"/>
                  </a:moveTo>
                  <a:cubicBezTo>
                    <a:pt x="5200" y="932"/>
                    <a:pt x="5235" y="932"/>
                    <a:pt x="5269" y="933"/>
                  </a:cubicBezTo>
                  <a:cubicBezTo>
                    <a:pt x="5288" y="933"/>
                    <a:pt x="5308" y="933"/>
                    <a:pt x="5327" y="933"/>
                  </a:cubicBezTo>
                  <a:cubicBezTo>
                    <a:pt x="7152" y="933"/>
                    <a:pt x="8368" y="2047"/>
                    <a:pt x="8674" y="3815"/>
                  </a:cubicBezTo>
                  <a:cubicBezTo>
                    <a:pt x="8936" y="5458"/>
                    <a:pt x="8174" y="7268"/>
                    <a:pt x="6698" y="8030"/>
                  </a:cubicBezTo>
                  <a:cubicBezTo>
                    <a:pt x="6224" y="8284"/>
                    <a:pt x="5677" y="8381"/>
                    <a:pt x="5122" y="8381"/>
                  </a:cubicBezTo>
                  <a:cubicBezTo>
                    <a:pt x="4535" y="8381"/>
                    <a:pt x="3938" y="8272"/>
                    <a:pt x="3411" y="8125"/>
                  </a:cubicBezTo>
                  <a:cubicBezTo>
                    <a:pt x="1863" y="7673"/>
                    <a:pt x="1149" y="6291"/>
                    <a:pt x="1030" y="4767"/>
                  </a:cubicBezTo>
                  <a:cubicBezTo>
                    <a:pt x="866" y="2400"/>
                    <a:pt x="3009" y="932"/>
                    <a:pt x="5166" y="932"/>
                  </a:cubicBezTo>
                  <a:close/>
                  <a:moveTo>
                    <a:pt x="5445" y="1"/>
                  </a:moveTo>
                  <a:cubicBezTo>
                    <a:pt x="5387" y="1"/>
                    <a:pt x="5328" y="2"/>
                    <a:pt x="5269" y="4"/>
                  </a:cubicBezTo>
                  <a:cubicBezTo>
                    <a:pt x="5217" y="3"/>
                    <a:pt x="5166" y="2"/>
                    <a:pt x="5115" y="2"/>
                  </a:cubicBezTo>
                  <a:cubicBezTo>
                    <a:pt x="2510" y="2"/>
                    <a:pt x="195" y="1773"/>
                    <a:pt x="101" y="4505"/>
                  </a:cubicBezTo>
                  <a:cubicBezTo>
                    <a:pt x="0" y="7434"/>
                    <a:pt x="2366" y="9284"/>
                    <a:pt x="5005" y="9284"/>
                  </a:cubicBezTo>
                  <a:cubicBezTo>
                    <a:pt x="5477" y="9284"/>
                    <a:pt x="5959" y="9224"/>
                    <a:pt x="6436" y="9101"/>
                  </a:cubicBezTo>
                  <a:cubicBezTo>
                    <a:pt x="8651" y="8530"/>
                    <a:pt x="9770" y="6125"/>
                    <a:pt x="9627" y="3981"/>
                  </a:cubicBezTo>
                  <a:cubicBezTo>
                    <a:pt x="9534" y="1754"/>
                    <a:pt x="7677" y="1"/>
                    <a:pt x="5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11"/>
            <p:cNvSpPr/>
            <p:nvPr/>
          </p:nvSpPr>
          <p:spPr>
            <a:xfrm>
              <a:off x="6307800" y="3279825"/>
              <a:ext cx="179250" cy="166775"/>
            </a:xfrm>
            <a:custGeom>
              <a:rect b="b" l="l" r="r" t="t"/>
              <a:pathLst>
                <a:path extrusionOk="0" h="6671" w="7170">
                  <a:moveTo>
                    <a:pt x="3836" y="694"/>
                  </a:moveTo>
                  <a:cubicBezTo>
                    <a:pt x="6646" y="694"/>
                    <a:pt x="7170" y="4766"/>
                    <a:pt x="4717" y="5790"/>
                  </a:cubicBezTo>
                  <a:cubicBezTo>
                    <a:pt x="4406" y="5925"/>
                    <a:pt x="4069" y="5978"/>
                    <a:pt x="3728" y="5978"/>
                  </a:cubicBezTo>
                  <a:cubicBezTo>
                    <a:pt x="3284" y="5978"/>
                    <a:pt x="2835" y="5888"/>
                    <a:pt x="2431" y="5766"/>
                  </a:cubicBezTo>
                  <a:cubicBezTo>
                    <a:pt x="1359" y="5433"/>
                    <a:pt x="907" y="4433"/>
                    <a:pt x="835" y="3409"/>
                  </a:cubicBezTo>
                  <a:cubicBezTo>
                    <a:pt x="717" y="1737"/>
                    <a:pt x="2276" y="717"/>
                    <a:pt x="3807" y="717"/>
                  </a:cubicBezTo>
                  <a:cubicBezTo>
                    <a:pt x="3824" y="717"/>
                    <a:pt x="3842" y="717"/>
                    <a:pt x="3860" y="718"/>
                  </a:cubicBezTo>
                  <a:lnTo>
                    <a:pt x="3836" y="694"/>
                  </a:lnTo>
                  <a:close/>
                  <a:moveTo>
                    <a:pt x="3987" y="1"/>
                  </a:moveTo>
                  <a:cubicBezTo>
                    <a:pt x="3945" y="1"/>
                    <a:pt x="3902" y="1"/>
                    <a:pt x="3860" y="3"/>
                  </a:cubicBezTo>
                  <a:cubicBezTo>
                    <a:pt x="3824" y="2"/>
                    <a:pt x="3788" y="2"/>
                    <a:pt x="3752" y="2"/>
                  </a:cubicBezTo>
                  <a:cubicBezTo>
                    <a:pt x="1870" y="2"/>
                    <a:pt x="285" y="1230"/>
                    <a:pt x="145" y="3147"/>
                  </a:cubicBezTo>
                  <a:cubicBezTo>
                    <a:pt x="0" y="5356"/>
                    <a:pt x="1753" y="6670"/>
                    <a:pt x="3696" y="6670"/>
                  </a:cubicBezTo>
                  <a:cubicBezTo>
                    <a:pt x="3995" y="6670"/>
                    <a:pt x="4297" y="6639"/>
                    <a:pt x="4598" y="6576"/>
                  </a:cubicBezTo>
                  <a:cubicBezTo>
                    <a:pt x="6193" y="6219"/>
                    <a:pt x="7027" y="4480"/>
                    <a:pt x="6979" y="2980"/>
                  </a:cubicBezTo>
                  <a:cubicBezTo>
                    <a:pt x="6956" y="1332"/>
                    <a:pt x="5621" y="1"/>
                    <a:pt x="3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1"/>
            <p:cNvSpPr/>
            <p:nvPr/>
          </p:nvSpPr>
          <p:spPr>
            <a:xfrm>
              <a:off x="6340900" y="3312025"/>
              <a:ext cx="109850" cy="103325"/>
            </a:xfrm>
            <a:custGeom>
              <a:rect b="b" l="l" r="r" t="t"/>
              <a:pathLst>
                <a:path extrusionOk="0" h="4133" w="4394">
                  <a:moveTo>
                    <a:pt x="2417" y="454"/>
                  </a:moveTo>
                  <a:lnTo>
                    <a:pt x="2417" y="478"/>
                  </a:lnTo>
                  <a:cubicBezTo>
                    <a:pt x="4036" y="478"/>
                    <a:pt x="4393" y="2668"/>
                    <a:pt x="3107" y="3478"/>
                  </a:cubicBezTo>
                  <a:cubicBezTo>
                    <a:pt x="2847" y="3616"/>
                    <a:pt x="2567" y="3685"/>
                    <a:pt x="2280" y="3685"/>
                  </a:cubicBezTo>
                  <a:cubicBezTo>
                    <a:pt x="2121" y="3685"/>
                    <a:pt x="1959" y="3664"/>
                    <a:pt x="1797" y="3621"/>
                  </a:cubicBezTo>
                  <a:cubicBezTo>
                    <a:pt x="1035" y="3502"/>
                    <a:pt x="654" y="2907"/>
                    <a:pt x="583" y="2168"/>
                  </a:cubicBezTo>
                  <a:cubicBezTo>
                    <a:pt x="464" y="1097"/>
                    <a:pt x="1464" y="454"/>
                    <a:pt x="2417" y="454"/>
                  </a:cubicBezTo>
                  <a:close/>
                  <a:moveTo>
                    <a:pt x="2461" y="1"/>
                  </a:moveTo>
                  <a:cubicBezTo>
                    <a:pt x="2446" y="1"/>
                    <a:pt x="2431" y="1"/>
                    <a:pt x="2417" y="1"/>
                  </a:cubicBezTo>
                  <a:cubicBezTo>
                    <a:pt x="1226" y="1"/>
                    <a:pt x="202" y="763"/>
                    <a:pt x="107" y="1978"/>
                  </a:cubicBezTo>
                  <a:cubicBezTo>
                    <a:pt x="0" y="3358"/>
                    <a:pt x="1162" y="4132"/>
                    <a:pt x="2377" y="4132"/>
                  </a:cubicBezTo>
                  <a:cubicBezTo>
                    <a:pt x="2525" y="4132"/>
                    <a:pt x="2674" y="4121"/>
                    <a:pt x="2821" y="4097"/>
                  </a:cubicBezTo>
                  <a:cubicBezTo>
                    <a:pt x="3869" y="3907"/>
                    <a:pt x="4393" y="2764"/>
                    <a:pt x="4346" y="1811"/>
                  </a:cubicBezTo>
                  <a:cubicBezTo>
                    <a:pt x="4322" y="802"/>
                    <a:pt x="3466" y="1"/>
                    <a:pt x="24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2" name="Google Shape;1652;p111"/>
          <p:cNvSpPr/>
          <p:nvPr/>
        </p:nvSpPr>
        <p:spPr>
          <a:xfrm>
            <a:off x="7200569" y="2750717"/>
            <a:ext cx="310648" cy="298479"/>
          </a:xfrm>
          <a:custGeom>
            <a:rect b="b" l="l" r="r" t="t"/>
            <a:pathLst>
              <a:path extrusionOk="0" h="9787" w="10186">
                <a:moveTo>
                  <a:pt x="6352" y="1003"/>
                </a:moveTo>
                <a:lnTo>
                  <a:pt x="6352" y="1003"/>
                </a:lnTo>
                <a:cubicBezTo>
                  <a:pt x="6638" y="1050"/>
                  <a:pt x="6923" y="1145"/>
                  <a:pt x="7185" y="1264"/>
                </a:cubicBezTo>
                <a:cubicBezTo>
                  <a:pt x="6947" y="1384"/>
                  <a:pt x="6709" y="1526"/>
                  <a:pt x="6495" y="1646"/>
                </a:cubicBezTo>
                <a:cubicBezTo>
                  <a:pt x="6399" y="1455"/>
                  <a:pt x="6352" y="1217"/>
                  <a:pt x="6352" y="1003"/>
                </a:cubicBezTo>
                <a:close/>
                <a:moveTo>
                  <a:pt x="7185" y="1812"/>
                </a:moveTo>
                <a:lnTo>
                  <a:pt x="7185" y="1812"/>
                </a:lnTo>
                <a:cubicBezTo>
                  <a:pt x="7114" y="1907"/>
                  <a:pt x="7042" y="1979"/>
                  <a:pt x="6971" y="2074"/>
                </a:cubicBezTo>
                <a:cubicBezTo>
                  <a:pt x="6923" y="2050"/>
                  <a:pt x="6876" y="2027"/>
                  <a:pt x="6828" y="2003"/>
                </a:cubicBezTo>
                <a:lnTo>
                  <a:pt x="7185" y="1812"/>
                </a:lnTo>
                <a:close/>
                <a:moveTo>
                  <a:pt x="7614" y="1979"/>
                </a:moveTo>
                <a:lnTo>
                  <a:pt x="7614" y="2003"/>
                </a:lnTo>
                <a:lnTo>
                  <a:pt x="7614" y="2312"/>
                </a:lnTo>
                <a:lnTo>
                  <a:pt x="7400" y="2241"/>
                </a:lnTo>
                <a:cubicBezTo>
                  <a:pt x="7471" y="2146"/>
                  <a:pt x="7543" y="2074"/>
                  <a:pt x="7614" y="1979"/>
                </a:cubicBezTo>
                <a:close/>
                <a:moveTo>
                  <a:pt x="8066" y="1860"/>
                </a:moveTo>
                <a:lnTo>
                  <a:pt x="8066" y="1860"/>
                </a:lnTo>
                <a:cubicBezTo>
                  <a:pt x="8233" y="2027"/>
                  <a:pt x="8376" y="2193"/>
                  <a:pt x="8519" y="2384"/>
                </a:cubicBezTo>
                <a:lnTo>
                  <a:pt x="8090" y="2384"/>
                </a:lnTo>
                <a:cubicBezTo>
                  <a:pt x="8090" y="2217"/>
                  <a:pt x="8090" y="2027"/>
                  <a:pt x="8066" y="1860"/>
                </a:cubicBezTo>
                <a:close/>
                <a:moveTo>
                  <a:pt x="5244" y="922"/>
                </a:moveTo>
                <a:cubicBezTo>
                  <a:pt x="5328" y="922"/>
                  <a:pt x="5411" y="925"/>
                  <a:pt x="5495" y="931"/>
                </a:cubicBezTo>
                <a:lnTo>
                  <a:pt x="5899" y="931"/>
                </a:lnTo>
                <a:cubicBezTo>
                  <a:pt x="5876" y="1264"/>
                  <a:pt x="5947" y="1574"/>
                  <a:pt x="6090" y="1860"/>
                </a:cubicBezTo>
                <a:cubicBezTo>
                  <a:pt x="5661" y="2122"/>
                  <a:pt x="5233" y="2408"/>
                  <a:pt x="4804" y="2693"/>
                </a:cubicBezTo>
                <a:cubicBezTo>
                  <a:pt x="4590" y="2146"/>
                  <a:pt x="4471" y="1574"/>
                  <a:pt x="4494" y="1003"/>
                </a:cubicBezTo>
                <a:cubicBezTo>
                  <a:pt x="4744" y="949"/>
                  <a:pt x="4994" y="922"/>
                  <a:pt x="5244" y="922"/>
                </a:cubicBezTo>
                <a:close/>
                <a:moveTo>
                  <a:pt x="6376" y="2241"/>
                </a:moveTo>
                <a:lnTo>
                  <a:pt x="6495" y="2336"/>
                </a:lnTo>
                <a:cubicBezTo>
                  <a:pt x="6566" y="2384"/>
                  <a:pt x="6638" y="2431"/>
                  <a:pt x="6709" y="2479"/>
                </a:cubicBezTo>
                <a:cubicBezTo>
                  <a:pt x="6447" y="2884"/>
                  <a:pt x="6209" y="3313"/>
                  <a:pt x="6018" y="3741"/>
                </a:cubicBezTo>
                <a:cubicBezTo>
                  <a:pt x="5899" y="3694"/>
                  <a:pt x="5780" y="3646"/>
                  <a:pt x="5661" y="3574"/>
                </a:cubicBezTo>
                <a:cubicBezTo>
                  <a:pt x="5423" y="3455"/>
                  <a:pt x="5209" y="3289"/>
                  <a:pt x="5042" y="3098"/>
                </a:cubicBezTo>
                <a:cubicBezTo>
                  <a:pt x="5495" y="2789"/>
                  <a:pt x="5923" y="2503"/>
                  <a:pt x="6376" y="2241"/>
                </a:cubicBezTo>
                <a:close/>
                <a:moveTo>
                  <a:pt x="4042" y="1104"/>
                </a:moveTo>
                <a:cubicBezTo>
                  <a:pt x="4019" y="1745"/>
                  <a:pt x="4162" y="2385"/>
                  <a:pt x="4423" y="2955"/>
                </a:cubicBezTo>
                <a:cubicBezTo>
                  <a:pt x="4018" y="3241"/>
                  <a:pt x="3637" y="3551"/>
                  <a:pt x="3256" y="3860"/>
                </a:cubicBezTo>
                <a:cubicBezTo>
                  <a:pt x="2923" y="3170"/>
                  <a:pt x="2732" y="2455"/>
                  <a:pt x="2661" y="1693"/>
                </a:cubicBezTo>
                <a:cubicBezTo>
                  <a:pt x="3082" y="1435"/>
                  <a:pt x="3550" y="1224"/>
                  <a:pt x="4042" y="1104"/>
                </a:cubicBezTo>
                <a:close/>
                <a:moveTo>
                  <a:pt x="7138" y="2670"/>
                </a:moveTo>
                <a:cubicBezTo>
                  <a:pt x="7304" y="2741"/>
                  <a:pt x="7471" y="2789"/>
                  <a:pt x="7638" y="2812"/>
                </a:cubicBezTo>
                <a:cubicBezTo>
                  <a:pt x="7685" y="3265"/>
                  <a:pt x="7709" y="3741"/>
                  <a:pt x="7781" y="4217"/>
                </a:cubicBezTo>
                <a:cubicBezTo>
                  <a:pt x="7328" y="4170"/>
                  <a:pt x="6876" y="4075"/>
                  <a:pt x="6447" y="3932"/>
                </a:cubicBezTo>
                <a:cubicBezTo>
                  <a:pt x="6638" y="3503"/>
                  <a:pt x="6876" y="3074"/>
                  <a:pt x="7138" y="2670"/>
                </a:cubicBezTo>
                <a:close/>
                <a:moveTo>
                  <a:pt x="8757" y="2836"/>
                </a:moveTo>
                <a:cubicBezTo>
                  <a:pt x="8971" y="3265"/>
                  <a:pt x="9091" y="3717"/>
                  <a:pt x="9138" y="4170"/>
                </a:cubicBezTo>
                <a:cubicBezTo>
                  <a:pt x="9138" y="4217"/>
                  <a:pt x="9138" y="4289"/>
                  <a:pt x="9162" y="4313"/>
                </a:cubicBezTo>
                <a:lnTo>
                  <a:pt x="9162" y="4337"/>
                </a:lnTo>
                <a:cubicBezTo>
                  <a:pt x="8852" y="4337"/>
                  <a:pt x="8567" y="4313"/>
                  <a:pt x="8233" y="4265"/>
                </a:cubicBezTo>
                <a:cubicBezTo>
                  <a:pt x="8186" y="3813"/>
                  <a:pt x="8138" y="3336"/>
                  <a:pt x="8114" y="2860"/>
                </a:cubicBezTo>
                <a:lnTo>
                  <a:pt x="8114" y="2860"/>
                </a:lnTo>
                <a:cubicBezTo>
                  <a:pt x="8177" y="2867"/>
                  <a:pt x="8240" y="2870"/>
                  <a:pt x="8302" y="2870"/>
                </a:cubicBezTo>
                <a:cubicBezTo>
                  <a:pt x="8454" y="2870"/>
                  <a:pt x="8606" y="2853"/>
                  <a:pt x="8757" y="2836"/>
                </a:cubicBezTo>
                <a:close/>
                <a:moveTo>
                  <a:pt x="2280" y="2003"/>
                </a:moveTo>
                <a:lnTo>
                  <a:pt x="2256" y="2027"/>
                </a:lnTo>
                <a:cubicBezTo>
                  <a:pt x="2351" y="2765"/>
                  <a:pt x="2565" y="3503"/>
                  <a:pt x="2923" y="4170"/>
                </a:cubicBezTo>
                <a:cubicBezTo>
                  <a:pt x="2518" y="4527"/>
                  <a:pt x="2137" y="4908"/>
                  <a:pt x="1779" y="5313"/>
                </a:cubicBezTo>
                <a:cubicBezTo>
                  <a:pt x="1518" y="4860"/>
                  <a:pt x="1279" y="4384"/>
                  <a:pt x="1065" y="3908"/>
                </a:cubicBezTo>
                <a:cubicBezTo>
                  <a:pt x="1256" y="3170"/>
                  <a:pt x="1660" y="2503"/>
                  <a:pt x="2280" y="2003"/>
                </a:cubicBezTo>
                <a:close/>
                <a:moveTo>
                  <a:pt x="4685" y="3360"/>
                </a:moveTo>
                <a:cubicBezTo>
                  <a:pt x="4780" y="3479"/>
                  <a:pt x="4875" y="3574"/>
                  <a:pt x="4994" y="3694"/>
                </a:cubicBezTo>
                <a:cubicBezTo>
                  <a:pt x="5233" y="3884"/>
                  <a:pt x="5495" y="4051"/>
                  <a:pt x="5804" y="4194"/>
                </a:cubicBezTo>
                <a:cubicBezTo>
                  <a:pt x="5614" y="4598"/>
                  <a:pt x="5447" y="5027"/>
                  <a:pt x="5304" y="5456"/>
                </a:cubicBezTo>
                <a:cubicBezTo>
                  <a:pt x="5042" y="5384"/>
                  <a:pt x="4780" y="5289"/>
                  <a:pt x="4518" y="5170"/>
                </a:cubicBezTo>
                <a:cubicBezTo>
                  <a:pt x="4113" y="4956"/>
                  <a:pt x="3756" y="4646"/>
                  <a:pt x="3494" y="4265"/>
                </a:cubicBezTo>
                <a:cubicBezTo>
                  <a:pt x="3875" y="3956"/>
                  <a:pt x="4280" y="3646"/>
                  <a:pt x="4685" y="3360"/>
                </a:cubicBezTo>
                <a:close/>
                <a:moveTo>
                  <a:pt x="6233" y="4360"/>
                </a:moveTo>
                <a:cubicBezTo>
                  <a:pt x="6733" y="4527"/>
                  <a:pt x="7281" y="4646"/>
                  <a:pt x="7828" y="4694"/>
                </a:cubicBezTo>
                <a:cubicBezTo>
                  <a:pt x="7876" y="5099"/>
                  <a:pt x="7947" y="5503"/>
                  <a:pt x="7995" y="5908"/>
                </a:cubicBezTo>
                <a:cubicBezTo>
                  <a:pt x="7233" y="5837"/>
                  <a:pt x="6495" y="5742"/>
                  <a:pt x="5756" y="5575"/>
                </a:cubicBezTo>
                <a:cubicBezTo>
                  <a:pt x="5899" y="5170"/>
                  <a:pt x="6042" y="4765"/>
                  <a:pt x="6233" y="4360"/>
                </a:cubicBezTo>
                <a:close/>
                <a:moveTo>
                  <a:pt x="8305" y="4765"/>
                </a:moveTo>
                <a:cubicBezTo>
                  <a:pt x="8590" y="4765"/>
                  <a:pt x="8900" y="4789"/>
                  <a:pt x="9162" y="4789"/>
                </a:cubicBezTo>
                <a:cubicBezTo>
                  <a:pt x="9162" y="5194"/>
                  <a:pt x="9091" y="5623"/>
                  <a:pt x="8971" y="6004"/>
                </a:cubicBezTo>
                <a:lnTo>
                  <a:pt x="8971" y="6027"/>
                </a:lnTo>
                <a:lnTo>
                  <a:pt x="8471" y="5956"/>
                </a:lnTo>
                <a:cubicBezTo>
                  <a:pt x="8400" y="5551"/>
                  <a:pt x="8352" y="5170"/>
                  <a:pt x="8305" y="4765"/>
                </a:cubicBezTo>
                <a:close/>
                <a:moveTo>
                  <a:pt x="970" y="4765"/>
                </a:moveTo>
                <a:cubicBezTo>
                  <a:pt x="1113" y="5075"/>
                  <a:pt x="1303" y="5384"/>
                  <a:pt x="1494" y="5694"/>
                </a:cubicBezTo>
                <a:cubicBezTo>
                  <a:pt x="1375" y="5813"/>
                  <a:pt x="1256" y="5956"/>
                  <a:pt x="1160" y="6099"/>
                </a:cubicBezTo>
                <a:cubicBezTo>
                  <a:pt x="1065" y="5765"/>
                  <a:pt x="994" y="5432"/>
                  <a:pt x="970" y="5099"/>
                </a:cubicBezTo>
                <a:lnTo>
                  <a:pt x="970" y="4765"/>
                </a:lnTo>
                <a:close/>
                <a:moveTo>
                  <a:pt x="8543" y="6432"/>
                </a:moveTo>
                <a:lnTo>
                  <a:pt x="8829" y="6456"/>
                </a:lnTo>
                <a:cubicBezTo>
                  <a:pt x="8757" y="6599"/>
                  <a:pt x="8709" y="6742"/>
                  <a:pt x="8614" y="6885"/>
                </a:cubicBezTo>
                <a:cubicBezTo>
                  <a:pt x="8590" y="6742"/>
                  <a:pt x="8567" y="6599"/>
                  <a:pt x="8543" y="6432"/>
                </a:cubicBezTo>
                <a:close/>
                <a:moveTo>
                  <a:pt x="3161" y="4551"/>
                </a:moveTo>
                <a:cubicBezTo>
                  <a:pt x="3304" y="4741"/>
                  <a:pt x="3470" y="4932"/>
                  <a:pt x="3637" y="5099"/>
                </a:cubicBezTo>
                <a:cubicBezTo>
                  <a:pt x="4066" y="5503"/>
                  <a:pt x="4590" y="5789"/>
                  <a:pt x="5137" y="5956"/>
                </a:cubicBezTo>
                <a:cubicBezTo>
                  <a:pt x="4971" y="6504"/>
                  <a:pt x="4828" y="7051"/>
                  <a:pt x="4709" y="7599"/>
                </a:cubicBezTo>
                <a:cubicBezTo>
                  <a:pt x="4256" y="7480"/>
                  <a:pt x="3828" y="7290"/>
                  <a:pt x="3423" y="7075"/>
                </a:cubicBezTo>
                <a:cubicBezTo>
                  <a:pt x="2851" y="6742"/>
                  <a:pt x="2375" y="6265"/>
                  <a:pt x="2041" y="5718"/>
                </a:cubicBezTo>
                <a:cubicBezTo>
                  <a:pt x="2375" y="5313"/>
                  <a:pt x="2756" y="4932"/>
                  <a:pt x="3161" y="4551"/>
                </a:cubicBezTo>
                <a:close/>
                <a:moveTo>
                  <a:pt x="5590" y="6099"/>
                </a:moveTo>
                <a:cubicBezTo>
                  <a:pt x="6399" y="6242"/>
                  <a:pt x="7233" y="6361"/>
                  <a:pt x="8066" y="6385"/>
                </a:cubicBezTo>
                <a:cubicBezTo>
                  <a:pt x="8138" y="6742"/>
                  <a:pt x="8186" y="7099"/>
                  <a:pt x="8257" y="7456"/>
                </a:cubicBezTo>
                <a:cubicBezTo>
                  <a:pt x="8186" y="7551"/>
                  <a:pt x="8090" y="7647"/>
                  <a:pt x="8019" y="7742"/>
                </a:cubicBezTo>
                <a:lnTo>
                  <a:pt x="8019" y="7766"/>
                </a:lnTo>
                <a:cubicBezTo>
                  <a:pt x="7638" y="7804"/>
                  <a:pt x="7257" y="7823"/>
                  <a:pt x="6877" y="7823"/>
                </a:cubicBezTo>
                <a:cubicBezTo>
                  <a:pt x="6308" y="7823"/>
                  <a:pt x="5742" y="7780"/>
                  <a:pt x="5185" y="7694"/>
                </a:cubicBezTo>
                <a:cubicBezTo>
                  <a:pt x="5304" y="7147"/>
                  <a:pt x="5423" y="6623"/>
                  <a:pt x="5590" y="6099"/>
                </a:cubicBezTo>
                <a:close/>
                <a:moveTo>
                  <a:pt x="1732" y="6075"/>
                </a:moveTo>
                <a:cubicBezTo>
                  <a:pt x="2113" y="6623"/>
                  <a:pt x="2613" y="7099"/>
                  <a:pt x="3185" y="7456"/>
                </a:cubicBezTo>
                <a:cubicBezTo>
                  <a:pt x="3637" y="7742"/>
                  <a:pt x="4113" y="7956"/>
                  <a:pt x="4637" y="8052"/>
                </a:cubicBezTo>
                <a:cubicBezTo>
                  <a:pt x="4590" y="8314"/>
                  <a:pt x="4542" y="8552"/>
                  <a:pt x="4518" y="8814"/>
                </a:cubicBezTo>
                <a:cubicBezTo>
                  <a:pt x="4137" y="8766"/>
                  <a:pt x="3780" y="8695"/>
                  <a:pt x="3446" y="8575"/>
                </a:cubicBezTo>
                <a:cubicBezTo>
                  <a:pt x="2470" y="8290"/>
                  <a:pt x="1684" y="7575"/>
                  <a:pt x="1327" y="6623"/>
                </a:cubicBezTo>
                <a:cubicBezTo>
                  <a:pt x="1470" y="6456"/>
                  <a:pt x="1589" y="6265"/>
                  <a:pt x="1732" y="6075"/>
                </a:cubicBezTo>
                <a:close/>
                <a:moveTo>
                  <a:pt x="5090" y="8171"/>
                </a:moveTo>
                <a:cubicBezTo>
                  <a:pt x="5627" y="8252"/>
                  <a:pt x="6153" y="8289"/>
                  <a:pt x="6683" y="8289"/>
                </a:cubicBezTo>
                <a:cubicBezTo>
                  <a:pt x="6928" y="8289"/>
                  <a:pt x="7175" y="8281"/>
                  <a:pt x="7424" y="8266"/>
                </a:cubicBezTo>
                <a:lnTo>
                  <a:pt x="7424" y="8266"/>
                </a:lnTo>
                <a:cubicBezTo>
                  <a:pt x="7281" y="8361"/>
                  <a:pt x="7090" y="8456"/>
                  <a:pt x="6923" y="8552"/>
                </a:cubicBezTo>
                <a:cubicBezTo>
                  <a:pt x="6435" y="8777"/>
                  <a:pt x="5917" y="8884"/>
                  <a:pt x="5392" y="8884"/>
                </a:cubicBezTo>
                <a:cubicBezTo>
                  <a:pt x="5252" y="8884"/>
                  <a:pt x="5111" y="8876"/>
                  <a:pt x="4971" y="8861"/>
                </a:cubicBezTo>
                <a:cubicBezTo>
                  <a:pt x="4994" y="8647"/>
                  <a:pt x="5042" y="8409"/>
                  <a:pt x="5090" y="8171"/>
                </a:cubicBezTo>
                <a:close/>
                <a:moveTo>
                  <a:pt x="5341" y="0"/>
                </a:moveTo>
                <a:cubicBezTo>
                  <a:pt x="2545" y="0"/>
                  <a:pt x="64" y="1913"/>
                  <a:pt x="41" y="4837"/>
                </a:cubicBezTo>
                <a:cubicBezTo>
                  <a:pt x="1" y="7869"/>
                  <a:pt x="2432" y="9786"/>
                  <a:pt x="5178" y="9786"/>
                </a:cubicBezTo>
                <a:cubicBezTo>
                  <a:pt x="5666" y="9786"/>
                  <a:pt x="6165" y="9725"/>
                  <a:pt x="6661" y="9600"/>
                </a:cubicBezTo>
                <a:cubicBezTo>
                  <a:pt x="8995" y="9028"/>
                  <a:pt x="10186" y="6551"/>
                  <a:pt x="10067" y="4313"/>
                </a:cubicBezTo>
                <a:cubicBezTo>
                  <a:pt x="9949" y="1797"/>
                  <a:pt x="8091" y="1"/>
                  <a:pt x="5593" y="1"/>
                </a:cubicBezTo>
                <a:cubicBezTo>
                  <a:pt x="5560" y="1"/>
                  <a:pt x="5527" y="2"/>
                  <a:pt x="5495" y="2"/>
                </a:cubicBezTo>
                <a:cubicBezTo>
                  <a:pt x="5443" y="1"/>
                  <a:pt x="5392" y="0"/>
                  <a:pt x="5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3" name="Google Shape;1653;p111"/>
          <p:cNvGrpSpPr/>
          <p:nvPr/>
        </p:nvGrpSpPr>
        <p:grpSpPr>
          <a:xfrm>
            <a:off x="6537160" y="2732083"/>
            <a:ext cx="233184" cy="316839"/>
            <a:chOff x="5152225" y="3232475"/>
            <a:chExt cx="191150" cy="259725"/>
          </a:xfrm>
        </p:grpSpPr>
        <p:sp>
          <p:nvSpPr>
            <p:cNvPr id="1654" name="Google Shape;1654;p111"/>
            <p:cNvSpPr/>
            <p:nvPr/>
          </p:nvSpPr>
          <p:spPr>
            <a:xfrm>
              <a:off x="5214450" y="3351325"/>
              <a:ext cx="69900" cy="19725"/>
            </a:xfrm>
            <a:custGeom>
              <a:rect b="b" l="l" r="r" t="t"/>
              <a:pathLst>
                <a:path extrusionOk="0" h="789" w="2796">
                  <a:moveTo>
                    <a:pt x="996" y="1"/>
                  </a:moveTo>
                  <a:cubicBezTo>
                    <a:pt x="727" y="1"/>
                    <a:pt x="460" y="90"/>
                    <a:pt x="250" y="263"/>
                  </a:cubicBezTo>
                  <a:cubicBezTo>
                    <a:pt x="1" y="367"/>
                    <a:pt x="151" y="689"/>
                    <a:pt x="384" y="689"/>
                  </a:cubicBezTo>
                  <a:cubicBezTo>
                    <a:pt x="417" y="689"/>
                    <a:pt x="453" y="683"/>
                    <a:pt x="489" y="668"/>
                  </a:cubicBezTo>
                  <a:cubicBezTo>
                    <a:pt x="655" y="573"/>
                    <a:pt x="846" y="501"/>
                    <a:pt x="1036" y="477"/>
                  </a:cubicBezTo>
                  <a:cubicBezTo>
                    <a:pt x="1049" y="476"/>
                    <a:pt x="1061" y="475"/>
                    <a:pt x="1073" y="475"/>
                  </a:cubicBezTo>
                  <a:cubicBezTo>
                    <a:pt x="1292" y="475"/>
                    <a:pt x="1451" y="672"/>
                    <a:pt x="1632" y="739"/>
                  </a:cubicBezTo>
                  <a:cubicBezTo>
                    <a:pt x="1741" y="773"/>
                    <a:pt x="1851" y="789"/>
                    <a:pt x="1960" y="789"/>
                  </a:cubicBezTo>
                  <a:cubicBezTo>
                    <a:pt x="2158" y="789"/>
                    <a:pt x="2352" y="736"/>
                    <a:pt x="2537" y="644"/>
                  </a:cubicBezTo>
                  <a:cubicBezTo>
                    <a:pt x="2795" y="579"/>
                    <a:pt x="2722" y="202"/>
                    <a:pt x="2494" y="202"/>
                  </a:cubicBezTo>
                  <a:cubicBezTo>
                    <a:pt x="2470" y="202"/>
                    <a:pt x="2445" y="206"/>
                    <a:pt x="2418" y="215"/>
                  </a:cubicBezTo>
                  <a:cubicBezTo>
                    <a:pt x="2253" y="260"/>
                    <a:pt x="2117" y="324"/>
                    <a:pt x="1974" y="324"/>
                  </a:cubicBezTo>
                  <a:cubicBezTo>
                    <a:pt x="1888" y="324"/>
                    <a:pt x="1801" y="301"/>
                    <a:pt x="1703" y="239"/>
                  </a:cubicBezTo>
                  <a:cubicBezTo>
                    <a:pt x="1496" y="78"/>
                    <a:pt x="1245" y="1"/>
                    <a:pt x="9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11"/>
            <p:cNvSpPr/>
            <p:nvPr/>
          </p:nvSpPr>
          <p:spPr>
            <a:xfrm>
              <a:off x="5214425" y="3326850"/>
              <a:ext cx="69925" cy="19400"/>
            </a:xfrm>
            <a:custGeom>
              <a:rect b="b" l="l" r="r" t="t"/>
              <a:pathLst>
                <a:path extrusionOk="0" h="776" w="2797">
                  <a:moveTo>
                    <a:pt x="1078" y="0"/>
                  </a:moveTo>
                  <a:cubicBezTo>
                    <a:pt x="779" y="0"/>
                    <a:pt x="484" y="92"/>
                    <a:pt x="228" y="242"/>
                  </a:cubicBezTo>
                  <a:cubicBezTo>
                    <a:pt x="0" y="366"/>
                    <a:pt x="150" y="669"/>
                    <a:pt x="380" y="669"/>
                  </a:cubicBezTo>
                  <a:cubicBezTo>
                    <a:pt x="415" y="669"/>
                    <a:pt x="452" y="662"/>
                    <a:pt x="490" y="647"/>
                  </a:cubicBezTo>
                  <a:cubicBezTo>
                    <a:pt x="656" y="551"/>
                    <a:pt x="847" y="480"/>
                    <a:pt x="1037" y="456"/>
                  </a:cubicBezTo>
                  <a:cubicBezTo>
                    <a:pt x="1050" y="455"/>
                    <a:pt x="1062" y="454"/>
                    <a:pt x="1074" y="454"/>
                  </a:cubicBezTo>
                  <a:cubicBezTo>
                    <a:pt x="1293" y="454"/>
                    <a:pt x="1452" y="652"/>
                    <a:pt x="1633" y="742"/>
                  </a:cubicBezTo>
                  <a:cubicBezTo>
                    <a:pt x="1732" y="765"/>
                    <a:pt x="1831" y="775"/>
                    <a:pt x="1930" y="775"/>
                  </a:cubicBezTo>
                  <a:cubicBezTo>
                    <a:pt x="2138" y="775"/>
                    <a:pt x="2343" y="728"/>
                    <a:pt x="2538" y="647"/>
                  </a:cubicBezTo>
                  <a:cubicBezTo>
                    <a:pt x="2796" y="560"/>
                    <a:pt x="2723" y="181"/>
                    <a:pt x="2495" y="181"/>
                  </a:cubicBezTo>
                  <a:cubicBezTo>
                    <a:pt x="2471" y="181"/>
                    <a:pt x="2445" y="185"/>
                    <a:pt x="2419" y="194"/>
                  </a:cubicBezTo>
                  <a:cubicBezTo>
                    <a:pt x="2238" y="254"/>
                    <a:pt x="2095" y="315"/>
                    <a:pt x="1948" y="315"/>
                  </a:cubicBezTo>
                  <a:cubicBezTo>
                    <a:pt x="1863" y="315"/>
                    <a:pt x="1777" y="294"/>
                    <a:pt x="1680" y="242"/>
                  </a:cubicBezTo>
                  <a:cubicBezTo>
                    <a:pt x="1537" y="123"/>
                    <a:pt x="1371" y="51"/>
                    <a:pt x="1180" y="4"/>
                  </a:cubicBezTo>
                  <a:cubicBezTo>
                    <a:pt x="1146" y="1"/>
                    <a:pt x="1112" y="0"/>
                    <a:pt x="1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11"/>
            <p:cNvSpPr/>
            <p:nvPr/>
          </p:nvSpPr>
          <p:spPr>
            <a:xfrm>
              <a:off x="5214450" y="3374250"/>
              <a:ext cx="69900" cy="19425"/>
            </a:xfrm>
            <a:custGeom>
              <a:rect b="b" l="l" r="r" t="t"/>
              <a:pathLst>
                <a:path extrusionOk="0" h="777" w="2796">
                  <a:moveTo>
                    <a:pt x="977" y="1"/>
                  </a:moveTo>
                  <a:cubicBezTo>
                    <a:pt x="721" y="1"/>
                    <a:pt x="465" y="84"/>
                    <a:pt x="250" y="251"/>
                  </a:cubicBezTo>
                  <a:cubicBezTo>
                    <a:pt x="1" y="355"/>
                    <a:pt x="151" y="677"/>
                    <a:pt x="384" y="677"/>
                  </a:cubicBezTo>
                  <a:cubicBezTo>
                    <a:pt x="417" y="677"/>
                    <a:pt x="453" y="671"/>
                    <a:pt x="489" y="656"/>
                  </a:cubicBezTo>
                  <a:cubicBezTo>
                    <a:pt x="655" y="561"/>
                    <a:pt x="846" y="489"/>
                    <a:pt x="1036" y="465"/>
                  </a:cubicBezTo>
                  <a:cubicBezTo>
                    <a:pt x="1049" y="464"/>
                    <a:pt x="1061" y="463"/>
                    <a:pt x="1073" y="463"/>
                  </a:cubicBezTo>
                  <a:cubicBezTo>
                    <a:pt x="1292" y="463"/>
                    <a:pt x="1451" y="659"/>
                    <a:pt x="1632" y="727"/>
                  </a:cubicBezTo>
                  <a:cubicBezTo>
                    <a:pt x="1741" y="761"/>
                    <a:pt x="1851" y="777"/>
                    <a:pt x="1960" y="777"/>
                  </a:cubicBezTo>
                  <a:cubicBezTo>
                    <a:pt x="2158" y="777"/>
                    <a:pt x="2352" y="724"/>
                    <a:pt x="2537" y="632"/>
                  </a:cubicBezTo>
                  <a:cubicBezTo>
                    <a:pt x="2795" y="567"/>
                    <a:pt x="2722" y="190"/>
                    <a:pt x="2494" y="190"/>
                  </a:cubicBezTo>
                  <a:cubicBezTo>
                    <a:pt x="2470" y="190"/>
                    <a:pt x="2445" y="194"/>
                    <a:pt x="2418" y="203"/>
                  </a:cubicBezTo>
                  <a:cubicBezTo>
                    <a:pt x="2251" y="264"/>
                    <a:pt x="2113" y="334"/>
                    <a:pt x="1967" y="334"/>
                  </a:cubicBezTo>
                  <a:cubicBezTo>
                    <a:pt x="1884" y="334"/>
                    <a:pt x="1798" y="311"/>
                    <a:pt x="1703" y="251"/>
                  </a:cubicBezTo>
                  <a:cubicBezTo>
                    <a:pt x="1489" y="84"/>
                    <a:pt x="1233" y="1"/>
                    <a:pt x="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11"/>
            <p:cNvSpPr/>
            <p:nvPr/>
          </p:nvSpPr>
          <p:spPr>
            <a:xfrm>
              <a:off x="5214500" y="3397675"/>
              <a:ext cx="69850" cy="19250"/>
            </a:xfrm>
            <a:custGeom>
              <a:rect b="b" l="l" r="r" t="t"/>
              <a:pathLst>
                <a:path extrusionOk="0" h="770" w="2794">
                  <a:moveTo>
                    <a:pt x="1099" y="1"/>
                  </a:moveTo>
                  <a:cubicBezTo>
                    <a:pt x="800" y="1"/>
                    <a:pt x="505" y="93"/>
                    <a:pt x="248" y="243"/>
                  </a:cubicBezTo>
                  <a:cubicBezTo>
                    <a:pt x="0" y="367"/>
                    <a:pt x="147" y="670"/>
                    <a:pt x="377" y="670"/>
                  </a:cubicBezTo>
                  <a:cubicBezTo>
                    <a:pt x="412" y="670"/>
                    <a:pt x="449" y="663"/>
                    <a:pt x="487" y="648"/>
                  </a:cubicBezTo>
                  <a:cubicBezTo>
                    <a:pt x="653" y="552"/>
                    <a:pt x="844" y="481"/>
                    <a:pt x="1034" y="457"/>
                  </a:cubicBezTo>
                  <a:cubicBezTo>
                    <a:pt x="1047" y="456"/>
                    <a:pt x="1059" y="455"/>
                    <a:pt x="1071" y="455"/>
                  </a:cubicBezTo>
                  <a:cubicBezTo>
                    <a:pt x="1290" y="455"/>
                    <a:pt x="1449" y="651"/>
                    <a:pt x="1630" y="719"/>
                  </a:cubicBezTo>
                  <a:cubicBezTo>
                    <a:pt x="1743" y="754"/>
                    <a:pt x="1857" y="770"/>
                    <a:pt x="1969" y="770"/>
                  </a:cubicBezTo>
                  <a:cubicBezTo>
                    <a:pt x="2163" y="770"/>
                    <a:pt x="2354" y="723"/>
                    <a:pt x="2535" y="648"/>
                  </a:cubicBezTo>
                  <a:cubicBezTo>
                    <a:pt x="2793" y="561"/>
                    <a:pt x="2720" y="182"/>
                    <a:pt x="2492" y="182"/>
                  </a:cubicBezTo>
                  <a:cubicBezTo>
                    <a:pt x="2468" y="182"/>
                    <a:pt x="2442" y="186"/>
                    <a:pt x="2416" y="195"/>
                  </a:cubicBezTo>
                  <a:cubicBezTo>
                    <a:pt x="2250" y="255"/>
                    <a:pt x="2113" y="316"/>
                    <a:pt x="1968" y="316"/>
                  </a:cubicBezTo>
                  <a:cubicBezTo>
                    <a:pt x="1884" y="316"/>
                    <a:pt x="1797" y="295"/>
                    <a:pt x="1701" y="243"/>
                  </a:cubicBezTo>
                  <a:cubicBezTo>
                    <a:pt x="1534" y="124"/>
                    <a:pt x="1368" y="52"/>
                    <a:pt x="1201" y="5"/>
                  </a:cubicBezTo>
                  <a:cubicBezTo>
                    <a:pt x="1167" y="2"/>
                    <a:pt x="1133" y="1"/>
                    <a:pt x="10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11"/>
            <p:cNvSpPr/>
            <p:nvPr/>
          </p:nvSpPr>
          <p:spPr>
            <a:xfrm>
              <a:off x="5152225" y="3232475"/>
              <a:ext cx="191150" cy="259725"/>
            </a:xfrm>
            <a:custGeom>
              <a:rect b="b" l="l" r="r" t="t"/>
              <a:pathLst>
                <a:path extrusionOk="0" h="10389" w="7646">
                  <a:moveTo>
                    <a:pt x="4930" y="2778"/>
                  </a:moveTo>
                  <a:cubicBezTo>
                    <a:pt x="5240" y="2778"/>
                    <a:pt x="5526" y="2874"/>
                    <a:pt x="5550" y="3255"/>
                  </a:cubicBezTo>
                  <a:cubicBezTo>
                    <a:pt x="5573" y="3660"/>
                    <a:pt x="5573" y="4136"/>
                    <a:pt x="5573" y="4565"/>
                  </a:cubicBezTo>
                  <a:cubicBezTo>
                    <a:pt x="5550" y="5112"/>
                    <a:pt x="5550" y="5660"/>
                    <a:pt x="5597" y="6208"/>
                  </a:cubicBezTo>
                  <a:cubicBezTo>
                    <a:pt x="5667" y="6791"/>
                    <a:pt x="5920" y="7876"/>
                    <a:pt x="5013" y="7876"/>
                  </a:cubicBezTo>
                  <a:cubicBezTo>
                    <a:pt x="4994" y="7876"/>
                    <a:pt x="4974" y="7876"/>
                    <a:pt x="4954" y="7875"/>
                  </a:cubicBezTo>
                  <a:cubicBezTo>
                    <a:pt x="4867" y="7868"/>
                    <a:pt x="4779" y="7866"/>
                    <a:pt x="4691" y="7866"/>
                  </a:cubicBezTo>
                  <a:cubicBezTo>
                    <a:pt x="4291" y="7866"/>
                    <a:pt x="3883" y="7919"/>
                    <a:pt x="3473" y="7919"/>
                  </a:cubicBezTo>
                  <a:cubicBezTo>
                    <a:pt x="3285" y="7919"/>
                    <a:pt x="3095" y="7907"/>
                    <a:pt x="2906" y="7875"/>
                  </a:cubicBezTo>
                  <a:cubicBezTo>
                    <a:pt x="2716" y="7827"/>
                    <a:pt x="2501" y="7827"/>
                    <a:pt x="2287" y="7803"/>
                  </a:cubicBezTo>
                  <a:cubicBezTo>
                    <a:pt x="2192" y="7779"/>
                    <a:pt x="2168" y="6946"/>
                    <a:pt x="2168" y="6803"/>
                  </a:cubicBezTo>
                  <a:cubicBezTo>
                    <a:pt x="2096" y="5493"/>
                    <a:pt x="2311" y="4183"/>
                    <a:pt x="2358" y="2874"/>
                  </a:cubicBezTo>
                  <a:cubicBezTo>
                    <a:pt x="2549" y="2874"/>
                    <a:pt x="2763" y="2874"/>
                    <a:pt x="2954" y="2850"/>
                  </a:cubicBezTo>
                  <a:lnTo>
                    <a:pt x="2954" y="2850"/>
                  </a:lnTo>
                  <a:cubicBezTo>
                    <a:pt x="2859" y="2969"/>
                    <a:pt x="2811" y="3112"/>
                    <a:pt x="2787" y="3255"/>
                  </a:cubicBezTo>
                  <a:cubicBezTo>
                    <a:pt x="3100" y="3255"/>
                    <a:pt x="3670" y="3317"/>
                    <a:pt x="4185" y="3317"/>
                  </a:cubicBezTo>
                  <a:cubicBezTo>
                    <a:pt x="4571" y="3317"/>
                    <a:pt x="4927" y="3282"/>
                    <a:pt x="5121" y="3159"/>
                  </a:cubicBezTo>
                  <a:cubicBezTo>
                    <a:pt x="5073" y="3040"/>
                    <a:pt x="5002" y="2897"/>
                    <a:pt x="4930" y="2778"/>
                  </a:cubicBezTo>
                  <a:close/>
                  <a:moveTo>
                    <a:pt x="5810" y="1882"/>
                  </a:moveTo>
                  <a:cubicBezTo>
                    <a:pt x="5976" y="1882"/>
                    <a:pt x="6144" y="1887"/>
                    <a:pt x="6312" y="1897"/>
                  </a:cubicBezTo>
                  <a:cubicBezTo>
                    <a:pt x="6764" y="1993"/>
                    <a:pt x="6669" y="3731"/>
                    <a:pt x="6669" y="4064"/>
                  </a:cubicBezTo>
                  <a:cubicBezTo>
                    <a:pt x="6669" y="5041"/>
                    <a:pt x="6550" y="6017"/>
                    <a:pt x="6621" y="7017"/>
                  </a:cubicBezTo>
                  <a:cubicBezTo>
                    <a:pt x="6693" y="7827"/>
                    <a:pt x="6836" y="8732"/>
                    <a:pt x="6669" y="9542"/>
                  </a:cubicBezTo>
                  <a:cubicBezTo>
                    <a:pt x="6651" y="9609"/>
                    <a:pt x="6504" y="9634"/>
                    <a:pt x="6292" y="9634"/>
                  </a:cubicBezTo>
                  <a:cubicBezTo>
                    <a:pt x="5675" y="9634"/>
                    <a:pt x="4500" y="9423"/>
                    <a:pt x="4287" y="9423"/>
                  </a:cubicBezTo>
                  <a:cubicBezTo>
                    <a:pt x="4274" y="9422"/>
                    <a:pt x="4260" y="9422"/>
                    <a:pt x="4245" y="9422"/>
                  </a:cubicBezTo>
                  <a:cubicBezTo>
                    <a:pt x="3860" y="9422"/>
                    <a:pt x="3040" y="9587"/>
                    <a:pt x="2338" y="9587"/>
                  </a:cubicBezTo>
                  <a:cubicBezTo>
                    <a:pt x="1783" y="9587"/>
                    <a:pt x="1302" y="9484"/>
                    <a:pt x="1168" y="9113"/>
                  </a:cubicBezTo>
                  <a:cubicBezTo>
                    <a:pt x="977" y="8637"/>
                    <a:pt x="1120" y="7970"/>
                    <a:pt x="1168" y="7470"/>
                  </a:cubicBezTo>
                  <a:cubicBezTo>
                    <a:pt x="1215" y="6874"/>
                    <a:pt x="1191" y="6279"/>
                    <a:pt x="1168" y="5708"/>
                  </a:cubicBezTo>
                  <a:cubicBezTo>
                    <a:pt x="1168" y="4469"/>
                    <a:pt x="1120" y="3255"/>
                    <a:pt x="1120" y="2016"/>
                  </a:cubicBezTo>
                  <a:cubicBezTo>
                    <a:pt x="1858" y="2016"/>
                    <a:pt x="2597" y="1993"/>
                    <a:pt x="3335" y="1945"/>
                  </a:cubicBezTo>
                  <a:lnTo>
                    <a:pt x="3335" y="1945"/>
                  </a:lnTo>
                  <a:cubicBezTo>
                    <a:pt x="3311" y="2016"/>
                    <a:pt x="3287" y="2088"/>
                    <a:pt x="3287" y="2159"/>
                  </a:cubicBezTo>
                  <a:cubicBezTo>
                    <a:pt x="3263" y="2231"/>
                    <a:pt x="3240" y="2302"/>
                    <a:pt x="3216" y="2350"/>
                  </a:cubicBezTo>
                  <a:cubicBezTo>
                    <a:pt x="2835" y="2374"/>
                    <a:pt x="2477" y="2397"/>
                    <a:pt x="2120" y="2397"/>
                  </a:cubicBezTo>
                  <a:cubicBezTo>
                    <a:pt x="2049" y="2397"/>
                    <a:pt x="2001" y="2421"/>
                    <a:pt x="1954" y="2445"/>
                  </a:cubicBezTo>
                  <a:cubicBezTo>
                    <a:pt x="1906" y="2493"/>
                    <a:pt x="1882" y="2564"/>
                    <a:pt x="1882" y="2612"/>
                  </a:cubicBezTo>
                  <a:cubicBezTo>
                    <a:pt x="1882" y="4160"/>
                    <a:pt x="1596" y="5708"/>
                    <a:pt x="1739" y="7256"/>
                  </a:cubicBezTo>
                  <a:cubicBezTo>
                    <a:pt x="1827" y="8311"/>
                    <a:pt x="2463" y="8351"/>
                    <a:pt x="3384" y="8351"/>
                  </a:cubicBezTo>
                  <a:cubicBezTo>
                    <a:pt x="3461" y="8351"/>
                    <a:pt x="3540" y="8351"/>
                    <a:pt x="3621" y="8351"/>
                  </a:cubicBezTo>
                  <a:cubicBezTo>
                    <a:pt x="3922" y="8351"/>
                    <a:pt x="4276" y="8381"/>
                    <a:pt x="4621" y="8381"/>
                  </a:cubicBezTo>
                  <a:cubicBezTo>
                    <a:pt x="5341" y="8381"/>
                    <a:pt x="6025" y="8251"/>
                    <a:pt x="6121" y="7446"/>
                  </a:cubicBezTo>
                  <a:cubicBezTo>
                    <a:pt x="6145" y="6851"/>
                    <a:pt x="6097" y="6255"/>
                    <a:pt x="6026" y="5660"/>
                  </a:cubicBezTo>
                  <a:cubicBezTo>
                    <a:pt x="5931" y="4660"/>
                    <a:pt x="6073" y="3636"/>
                    <a:pt x="5954" y="2612"/>
                  </a:cubicBezTo>
                  <a:cubicBezTo>
                    <a:pt x="5954" y="2516"/>
                    <a:pt x="5883" y="2421"/>
                    <a:pt x="5788" y="2397"/>
                  </a:cubicBezTo>
                  <a:cubicBezTo>
                    <a:pt x="5430" y="2350"/>
                    <a:pt x="5073" y="2326"/>
                    <a:pt x="4716" y="2326"/>
                  </a:cubicBezTo>
                  <a:cubicBezTo>
                    <a:pt x="4645" y="2183"/>
                    <a:pt x="4573" y="2040"/>
                    <a:pt x="4502" y="1921"/>
                  </a:cubicBezTo>
                  <a:lnTo>
                    <a:pt x="5121" y="1921"/>
                  </a:lnTo>
                  <a:cubicBezTo>
                    <a:pt x="5344" y="1893"/>
                    <a:pt x="5575" y="1882"/>
                    <a:pt x="5810" y="1882"/>
                  </a:cubicBezTo>
                  <a:close/>
                  <a:moveTo>
                    <a:pt x="3897" y="1"/>
                  </a:moveTo>
                  <a:cubicBezTo>
                    <a:pt x="3732" y="1"/>
                    <a:pt x="3564" y="65"/>
                    <a:pt x="3430" y="206"/>
                  </a:cubicBezTo>
                  <a:cubicBezTo>
                    <a:pt x="3335" y="349"/>
                    <a:pt x="3263" y="492"/>
                    <a:pt x="3287" y="659"/>
                  </a:cubicBezTo>
                  <a:cubicBezTo>
                    <a:pt x="3263" y="826"/>
                    <a:pt x="3335" y="969"/>
                    <a:pt x="3430" y="1088"/>
                  </a:cubicBezTo>
                  <a:lnTo>
                    <a:pt x="3430" y="1230"/>
                  </a:lnTo>
                  <a:cubicBezTo>
                    <a:pt x="2549" y="1278"/>
                    <a:pt x="1692" y="1350"/>
                    <a:pt x="810" y="1350"/>
                  </a:cubicBezTo>
                  <a:cubicBezTo>
                    <a:pt x="620" y="1350"/>
                    <a:pt x="477" y="1492"/>
                    <a:pt x="477" y="1683"/>
                  </a:cubicBezTo>
                  <a:cubicBezTo>
                    <a:pt x="477" y="3302"/>
                    <a:pt x="525" y="4946"/>
                    <a:pt x="525" y="6565"/>
                  </a:cubicBezTo>
                  <a:cubicBezTo>
                    <a:pt x="525" y="7422"/>
                    <a:pt x="1" y="9399"/>
                    <a:pt x="953" y="9923"/>
                  </a:cubicBezTo>
                  <a:cubicBezTo>
                    <a:pt x="1387" y="10166"/>
                    <a:pt x="1886" y="10235"/>
                    <a:pt x="2403" y="10235"/>
                  </a:cubicBezTo>
                  <a:cubicBezTo>
                    <a:pt x="3051" y="10235"/>
                    <a:pt x="3726" y="10126"/>
                    <a:pt x="4335" y="10113"/>
                  </a:cubicBezTo>
                  <a:cubicBezTo>
                    <a:pt x="4764" y="10113"/>
                    <a:pt x="5647" y="10388"/>
                    <a:pt x="6337" y="10388"/>
                  </a:cubicBezTo>
                  <a:cubicBezTo>
                    <a:pt x="6682" y="10388"/>
                    <a:pt x="6978" y="10320"/>
                    <a:pt x="7145" y="10113"/>
                  </a:cubicBezTo>
                  <a:cubicBezTo>
                    <a:pt x="7645" y="9494"/>
                    <a:pt x="7407" y="8327"/>
                    <a:pt x="7359" y="7613"/>
                  </a:cubicBezTo>
                  <a:cubicBezTo>
                    <a:pt x="7288" y="6208"/>
                    <a:pt x="7359" y="4850"/>
                    <a:pt x="7359" y="3445"/>
                  </a:cubicBezTo>
                  <a:cubicBezTo>
                    <a:pt x="7359" y="2540"/>
                    <a:pt x="7264" y="1254"/>
                    <a:pt x="6145" y="1183"/>
                  </a:cubicBezTo>
                  <a:cubicBezTo>
                    <a:pt x="5835" y="1171"/>
                    <a:pt x="5526" y="1165"/>
                    <a:pt x="5216" y="1165"/>
                  </a:cubicBezTo>
                  <a:cubicBezTo>
                    <a:pt x="4907" y="1165"/>
                    <a:pt x="4597" y="1171"/>
                    <a:pt x="4287" y="1183"/>
                  </a:cubicBezTo>
                  <a:cubicBezTo>
                    <a:pt x="4311" y="1159"/>
                    <a:pt x="4359" y="1135"/>
                    <a:pt x="4383" y="1088"/>
                  </a:cubicBezTo>
                  <a:cubicBezTo>
                    <a:pt x="4478" y="969"/>
                    <a:pt x="4549" y="826"/>
                    <a:pt x="4549" y="659"/>
                  </a:cubicBezTo>
                  <a:cubicBezTo>
                    <a:pt x="4549" y="261"/>
                    <a:pt x="4230" y="1"/>
                    <a:pt x="3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111"/>
          <p:cNvGrpSpPr/>
          <p:nvPr/>
        </p:nvGrpSpPr>
        <p:grpSpPr>
          <a:xfrm>
            <a:off x="5824678" y="2727752"/>
            <a:ext cx="240442" cy="324432"/>
            <a:chOff x="4568175" y="3228925"/>
            <a:chExt cx="197100" cy="265950"/>
          </a:xfrm>
        </p:grpSpPr>
        <p:sp>
          <p:nvSpPr>
            <p:cNvPr id="1660" name="Google Shape;1660;p111"/>
            <p:cNvSpPr/>
            <p:nvPr/>
          </p:nvSpPr>
          <p:spPr>
            <a:xfrm>
              <a:off x="4568175" y="3255475"/>
              <a:ext cx="197100" cy="239400"/>
            </a:xfrm>
            <a:custGeom>
              <a:rect b="b" l="l" r="r" t="t"/>
              <a:pathLst>
                <a:path extrusionOk="0" h="9576" w="7884">
                  <a:moveTo>
                    <a:pt x="5073" y="1858"/>
                  </a:moveTo>
                  <a:cubicBezTo>
                    <a:pt x="5407" y="1858"/>
                    <a:pt x="5669" y="1954"/>
                    <a:pt x="5692" y="2359"/>
                  </a:cubicBezTo>
                  <a:cubicBezTo>
                    <a:pt x="5716" y="2740"/>
                    <a:pt x="5716" y="3216"/>
                    <a:pt x="5692" y="3645"/>
                  </a:cubicBezTo>
                  <a:cubicBezTo>
                    <a:pt x="5669" y="4192"/>
                    <a:pt x="5692" y="4740"/>
                    <a:pt x="5740" y="5312"/>
                  </a:cubicBezTo>
                  <a:cubicBezTo>
                    <a:pt x="5787" y="5894"/>
                    <a:pt x="6039" y="6956"/>
                    <a:pt x="5156" y="6956"/>
                  </a:cubicBezTo>
                  <a:cubicBezTo>
                    <a:pt x="5137" y="6956"/>
                    <a:pt x="5117" y="6956"/>
                    <a:pt x="5097" y="6955"/>
                  </a:cubicBezTo>
                  <a:cubicBezTo>
                    <a:pt x="5006" y="6948"/>
                    <a:pt x="4916" y="6946"/>
                    <a:pt x="4826" y="6946"/>
                  </a:cubicBezTo>
                  <a:cubicBezTo>
                    <a:pt x="4419" y="6946"/>
                    <a:pt x="4018" y="6999"/>
                    <a:pt x="3612" y="6999"/>
                  </a:cubicBezTo>
                  <a:cubicBezTo>
                    <a:pt x="3426" y="6999"/>
                    <a:pt x="3238" y="6987"/>
                    <a:pt x="3049" y="6955"/>
                  </a:cubicBezTo>
                  <a:cubicBezTo>
                    <a:pt x="2835" y="6907"/>
                    <a:pt x="2644" y="6907"/>
                    <a:pt x="2430" y="6883"/>
                  </a:cubicBezTo>
                  <a:cubicBezTo>
                    <a:pt x="2311" y="6883"/>
                    <a:pt x="2311" y="6026"/>
                    <a:pt x="2287" y="5883"/>
                  </a:cubicBezTo>
                  <a:cubicBezTo>
                    <a:pt x="2216" y="4573"/>
                    <a:pt x="2454" y="3263"/>
                    <a:pt x="2477" y="1954"/>
                  </a:cubicBezTo>
                  <a:lnTo>
                    <a:pt x="3073" y="1930"/>
                  </a:lnTo>
                  <a:lnTo>
                    <a:pt x="3073" y="1930"/>
                  </a:lnTo>
                  <a:cubicBezTo>
                    <a:pt x="3001" y="2049"/>
                    <a:pt x="2954" y="2192"/>
                    <a:pt x="2930" y="2335"/>
                  </a:cubicBezTo>
                  <a:cubicBezTo>
                    <a:pt x="3243" y="2335"/>
                    <a:pt x="3813" y="2397"/>
                    <a:pt x="4328" y="2397"/>
                  </a:cubicBezTo>
                  <a:cubicBezTo>
                    <a:pt x="4714" y="2397"/>
                    <a:pt x="5070" y="2362"/>
                    <a:pt x="5264" y="2239"/>
                  </a:cubicBezTo>
                  <a:cubicBezTo>
                    <a:pt x="5216" y="2120"/>
                    <a:pt x="5145" y="1977"/>
                    <a:pt x="5073" y="1858"/>
                  </a:cubicBezTo>
                  <a:close/>
                  <a:moveTo>
                    <a:pt x="5957" y="1081"/>
                  </a:moveTo>
                  <a:cubicBezTo>
                    <a:pt x="6115" y="1081"/>
                    <a:pt x="6273" y="1087"/>
                    <a:pt x="6431" y="1096"/>
                  </a:cubicBezTo>
                  <a:cubicBezTo>
                    <a:pt x="6788" y="1168"/>
                    <a:pt x="6716" y="2859"/>
                    <a:pt x="6716" y="3144"/>
                  </a:cubicBezTo>
                  <a:cubicBezTo>
                    <a:pt x="6716" y="4121"/>
                    <a:pt x="6597" y="5097"/>
                    <a:pt x="6669" y="6097"/>
                  </a:cubicBezTo>
                  <a:cubicBezTo>
                    <a:pt x="6740" y="6907"/>
                    <a:pt x="6883" y="7788"/>
                    <a:pt x="6716" y="8598"/>
                  </a:cubicBezTo>
                  <a:cubicBezTo>
                    <a:pt x="6713" y="8611"/>
                    <a:pt x="6675" y="8616"/>
                    <a:pt x="6610" y="8616"/>
                  </a:cubicBezTo>
                  <a:cubicBezTo>
                    <a:pt x="6191" y="8616"/>
                    <a:pt x="4660" y="8384"/>
                    <a:pt x="4454" y="8384"/>
                  </a:cubicBezTo>
                  <a:cubicBezTo>
                    <a:pt x="4441" y="8383"/>
                    <a:pt x="4427" y="8383"/>
                    <a:pt x="4413" y="8383"/>
                  </a:cubicBezTo>
                  <a:cubicBezTo>
                    <a:pt x="4048" y="8383"/>
                    <a:pt x="3194" y="8547"/>
                    <a:pt x="2487" y="8547"/>
                  </a:cubicBezTo>
                  <a:cubicBezTo>
                    <a:pt x="1979" y="8547"/>
                    <a:pt x="1547" y="8462"/>
                    <a:pt x="1430" y="8169"/>
                  </a:cubicBezTo>
                  <a:cubicBezTo>
                    <a:pt x="1263" y="7717"/>
                    <a:pt x="1406" y="7050"/>
                    <a:pt x="1430" y="6574"/>
                  </a:cubicBezTo>
                  <a:cubicBezTo>
                    <a:pt x="1477" y="5978"/>
                    <a:pt x="1453" y="5383"/>
                    <a:pt x="1453" y="4811"/>
                  </a:cubicBezTo>
                  <a:cubicBezTo>
                    <a:pt x="1430" y="3621"/>
                    <a:pt x="1406" y="2430"/>
                    <a:pt x="1406" y="1239"/>
                  </a:cubicBezTo>
                  <a:cubicBezTo>
                    <a:pt x="2096" y="1239"/>
                    <a:pt x="2787" y="1192"/>
                    <a:pt x="3478" y="1168"/>
                  </a:cubicBezTo>
                  <a:lnTo>
                    <a:pt x="3478" y="1168"/>
                  </a:lnTo>
                  <a:cubicBezTo>
                    <a:pt x="3478" y="1192"/>
                    <a:pt x="3478" y="1239"/>
                    <a:pt x="3454" y="1263"/>
                  </a:cubicBezTo>
                  <a:cubicBezTo>
                    <a:pt x="3430" y="1335"/>
                    <a:pt x="3406" y="1382"/>
                    <a:pt x="3382" y="1454"/>
                  </a:cubicBezTo>
                  <a:cubicBezTo>
                    <a:pt x="3001" y="1477"/>
                    <a:pt x="2644" y="1477"/>
                    <a:pt x="2263" y="1501"/>
                  </a:cubicBezTo>
                  <a:cubicBezTo>
                    <a:pt x="2250" y="1495"/>
                    <a:pt x="2238" y="1492"/>
                    <a:pt x="2225" y="1492"/>
                  </a:cubicBezTo>
                  <a:cubicBezTo>
                    <a:pt x="2190" y="1492"/>
                    <a:pt x="2155" y="1514"/>
                    <a:pt x="2120" y="1549"/>
                  </a:cubicBezTo>
                  <a:cubicBezTo>
                    <a:pt x="2073" y="1596"/>
                    <a:pt x="2049" y="1644"/>
                    <a:pt x="2049" y="1716"/>
                  </a:cubicBezTo>
                  <a:cubicBezTo>
                    <a:pt x="2025" y="3263"/>
                    <a:pt x="1763" y="4788"/>
                    <a:pt x="1906" y="6336"/>
                  </a:cubicBezTo>
                  <a:cubicBezTo>
                    <a:pt x="1994" y="7414"/>
                    <a:pt x="2632" y="7455"/>
                    <a:pt x="3555" y="7455"/>
                  </a:cubicBezTo>
                  <a:cubicBezTo>
                    <a:pt x="3631" y="7455"/>
                    <a:pt x="3708" y="7455"/>
                    <a:pt x="3787" y="7455"/>
                  </a:cubicBezTo>
                  <a:cubicBezTo>
                    <a:pt x="4084" y="7455"/>
                    <a:pt x="4430" y="7484"/>
                    <a:pt x="4769" y="7484"/>
                  </a:cubicBezTo>
                  <a:cubicBezTo>
                    <a:pt x="5488" y="7484"/>
                    <a:pt x="6174" y="7352"/>
                    <a:pt x="6288" y="6526"/>
                  </a:cubicBezTo>
                  <a:cubicBezTo>
                    <a:pt x="6312" y="5931"/>
                    <a:pt x="6264" y="5335"/>
                    <a:pt x="6169" y="4740"/>
                  </a:cubicBezTo>
                  <a:cubicBezTo>
                    <a:pt x="6097" y="3740"/>
                    <a:pt x="6240" y="2716"/>
                    <a:pt x="6097" y="1692"/>
                  </a:cubicBezTo>
                  <a:cubicBezTo>
                    <a:pt x="6097" y="1596"/>
                    <a:pt x="6050" y="1501"/>
                    <a:pt x="5931" y="1477"/>
                  </a:cubicBezTo>
                  <a:cubicBezTo>
                    <a:pt x="5597" y="1430"/>
                    <a:pt x="5240" y="1406"/>
                    <a:pt x="4859" y="1406"/>
                  </a:cubicBezTo>
                  <a:lnTo>
                    <a:pt x="4716" y="1120"/>
                  </a:lnTo>
                  <a:lnTo>
                    <a:pt x="5288" y="1120"/>
                  </a:lnTo>
                  <a:cubicBezTo>
                    <a:pt x="5511" y="1092"/>
                    <a:pt x="5734" y="1081"/>
                    <a:pt x="5957" y="1081"/>
                  </a:cubicBezTo>
                  <a:close/>
                  <a:moveTo>
                    <a:pt x="3621" y="1"/>
                  </a:moveTo>
                  <a:cubicBezTo>
                    <a:pt x="3621" y="49"/>
                    <a:pt x="3597" y="120"/>
                    <a:pt x="3597" y="191"/>
                  </a:cubicBezTo>
                  <a:cubicBezTo>
                    <a:pt x="2692" y="239"/>
                    <a:pt x="1834" y="310"/>
                    <a:pt x="953" y="310"/>
                  </a:cubicBezTo>
                  <a:cubicBezTo>
                    <a:pt x="691" y="310"/>
                    <a:pt x="501" y="525"/>
                    <a:pt x="501" y="763"/>
                  </a:cubicBezTo>
                  <a:cubicBezTo>
                    <a:pt x="501" y="2382"/>
                    <a:pt x="548" y="4002"/>
                    <a:pt x="548" y="5645"/>
                  </a:cubicBezTo>
                  <a:cubicBezTo>
                    <a:pt x="548" y="6574"/>
                    <a:pt x="1" y="8550"/>
                    <a:pt x="1025" y="9122"/>
                  </a:cubicBezTo>
                  <a:cubicBezTo>
                    <a:pt x="1473" y="9372"/>
                    <a:pt x="1972" y="9444"/>
                    <a:pt x="2486" y="9444"/>
                  </a:cubicBezTo>
                  <a:cubicBezTo>
                    <a:pt x="3144" y="9444"/>
                    <a:pt x="3825" y="9326"/>
                    <a:pt x="4454" y="9312"/>
                  </a:cubicBezTo>
                  <a:cubicBezTo>
                    <a:pt x="4467" y="9312"/>
                    <a:pt x="4480" y="9312"/>
                    <a:pt x="4493" y="9312"/>
                  </a:cubicBezTo>
                  <a:cubicBezTo>
                    <a:pt x="4962" y="9312"/>
                    <a:pt x="5823" y="9575"/>
                    <a:pt x="6503" y="9575"/>
                  </a:cubicBezTo>
                  <a:cubicBezTo>
                    <a:pt x="6856" y="9575"/>
                    <a:pt x="7160" y="9504"/>
                    <a:pt x="7336" y="9289"/>
                  </a:cubicBezTo>
                  <a:cubicBezTo>
                    <a:pt x="7883" y="8646"/>
                    <a:pt x="7693" y="7455"/>
                    <a:pt x="7645" y="6693"/>
                  </a:cubicBezTo>
                  <a:cubicBezTo>
                    <a:pt x="7550" y="5288"/>
                    <a:pt x="7645" y="3930"/>
                    <a:pt x="7645" y="2525"/>
                  </a:cubicBezTo>
                  <a:cubicBezTo>
                    <a:pt x="7621" y="1549"/>
                    <a:pt x="7502" y="239"/>
                    <a:pt x="6312" y="168"/>
                  </a:cubicBezTo>
                  <a:cubicBezTo>
                    <a:pt x="5966" y="144"/>
                    <a:pt x="5627" y="132"/>
                    <a:pt x="5291" y="132"/>
                  </a:cubicBezTo>
                  <a:cubicBezTo>
                    <a:pt x="4954" y="132"/>
                    <a:pt x="4621" y="144"/>
                    <a:pt x="4287" y="168"/>
                  </a:cubicBezTo>
                  <a:cubicBezTo>
                    <a:pt x="4168" y="1"/>
                    <a:pt x="3978" y="1"/>
                    <a:pt x="3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11"/>
            <p:cNvSpPr/>
            <p:nvPr/>
          </p:nvSpPr>
          <p:spPr>
            <a:xfrm>
              <a:off x="4652725" y="3228925"/>
              <a:ext cx="32175" cy="32550"/>
            </a:xfrm>
            <a:custGeom>
              <a:rect b="b" l="l" r="r" t="t"/>
              <a:pathLst>
                <a:path extrusionOk="0" h="1302" w="1287">
                  <a:moveTo>
                    <a:pt x="634" y="0"/>
                  </a:moveTo>
                  <a:cubicBezTo>
                    <a:pt x="469" y="0"/>
                    <a:pt x="301" y="64"/>
                    <a:pt x="167" y="206"/>
                  </a:cubicBezTo>
                  <a:cubicBezTo>
                    <a:pt x="72" y="325"/>
                    <a:pt x="0" y="491"/>
                    <a:pt x="24" y="658"/>
                  </a:cubicBezTo>
                  <a:cubicBezTo>
                    <a:pt x="0" y="1015"/>
                    <a:pt x="286" y="1301"/>
                    <a:pt x="643" y="1301"/>
                  </a:cubicBezTo>
                  <a:cubicBezTo>
                    <a:pt x="834" y="1301"/>
                    <a:pt x="1001" y="1230"/>
                    <a:pt x="1120" y="1087"/>
                  </a:cubicBezTo>
                  <a:cubicBezTo>
                    <a:pt x="1215" y="968"/>
                    <a:pt x="1286" y="801"/>
                    <a:pt x="1286" y="658"/>
                  </a:cubicBezTo>
                  <a:cubicBezTo>
                    <a:pt x="1286" y="260"/>
                    <a:pt x="967" y="0"/>
                    <a:pt x="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2" name="Google Shape;1662;p111"/>
          <p:cNvSpPr/>
          <p:nvPr/>
        </p:nvSpPr>
        <p:spPr>
          <a:xfrm>
            <a:off x="5073036" y="2732906"/>
            <a:ext cx="321047" cy="296161"/>
          </a:xfrm>
          <a:custGeom>
            <a:rect b="b" l="l" r="r" t="t"/>
            <a:pathLst>
              <a:path extrusionOk="0" h="9711" w="10527">
                <a:moveTo>
                  <a:pt x="3523" y="0"/>
                </a:moveTo>
                <a:cubicBezTo>
                  <a:pt x="2345" y="0"/>
                  <a:pt x="1325" y="536"/>
                  <a:pt x="882" y="2087"/>
                </a:cubicBezTo>
                <a:cubicBezTo>
                  <a:pt x="1" y="5182"/>
                  <a:pt x="3883" y="8040"/>
                  <a:pt x="6264" y="9231"/>
                </a:cubicBezTo>
                <a:cubicBezTo>
                  <a:pt x="6795" y="9485"/>
                  <a:pt x="7494" y="9711"/>
                  <a:pt x="8141" y="9711"/>
                </a:cubicBezTo>
                <a:cubicBezTo>
                  <a:pt x="8829" y="9711"/>
                  <a:pt x="9458" y="9456"/>
                  <a:pt x="9765" y="8707"/>
                </a:cubicBezTo>
                <a:cubicBezTo>
                  <a:pt x="10527" y="6778"/>
                  <a:pt x="8907" y="5040"/>
                  <a:pt x="7526" y="3968"/>
                </a:cubicBezTo>
                <a:cubicBezTo>
                  <a:pt x="6656" y="3272"/>
                  <a:pt x="5174" y="1650"/>
                  <a:pt x="3845" y="1650"/>
                </a:cubicBezTo>
                <a:cubicBezTo>
                  <a:pt x="3536" y="1650"/>
                  <a:pt x="3236" y="1738"/>
                  <a:pt x="2954" y="1944"/>
                </a:cubicBezTo>
                <a:cubicBezTo>
                  <a:pt x="1239" y="3182"/>
                  <a:pt x="3001" y="4873"/>
                  <a:pt x="4049" y="5754"/>
                </a:cubicBezTo>
                <a:cubicBezTo>
                  <a:pt x="4787" y="6349"/>
                  <a:pt x="5573" y="6897"/>
                  <a:pt x="6288" y="7492"/>
                </a:cubicBezTo>
                <a:cubicBezTo>
                  <a:pt x="6616" y="7800"/>
                  <a:pt x="7049" y="7984"/>
                  <a:pt x="7497" y="7984"/>
                </a:cubicBezTo>
                <a:cubicBezTo>
                  <a:pt x="7570" y="7984"/>
                  <a:pt x="7643" y="7979"/>
                  <a:pt x="7717" y="7969"/>
                </a:cubicBezTo>
                <a:cubicBezTo>
                  <a:pt x="8145" y="7897"/>
                  <a:pt x="8455" y="7540"/>
                  <a:pt x="8503" y="7111"/>
                </a:cubicBezTo>
                <a:cubicBezTo>
                  <a:pt x="8503" y="6421"/>
                  <a:pt x="7907" y="5968"/>
                  <a:pt x="7407" y="5587"/>
                </a:cubicBezTo>
                <a:cubicBezTo>
                  <a:pt x="7311" y="5518"/>
                  <a:pt x="7218" y="5488"/>
                  <a:pt x="7134" y="5488"/>
                </a:cubicBezTo>
                <a:cubicBezTo>
                  <a:pt x="6756" y="5488"/>
                  <a:pt x="6542" y="6081"/>
                  <a:pt x="6931" y="6373"/>
                </a:cubicBezTo>
                <a:cubicBezTo>
                  <a:pt x="6955" y="6373"/>
                  <a:pt x="7812" y="6969"/>
                  <a:pt x="7479" y="7064"/>
                </a:cubicBezTo>
                <a:cubicBezTo>
                  <a:pt x="7460" y="7069"/>
                  <a:pt x="7441" y="7072"/>
                  <a:pt x="7421" y="7072"/>
                </a:cubicBezTo>
                <a:cubicBezTo>
                  <a:pt x="7173" y="7072"/>
                  <a:pt x="6775" y="6698"/>
                  <a:pt x="6621" y="6588"/>
                </a:cubicBezTo>
                <a:cubicBezTo>
                  <a:pt x="5907" y="6016"/>
                  <a:pt x="5192" y="5492"/>
                  <a:pt x="4478" y="4921"/>
                </a:cubicBezTo>
                <a:cubicBezTo>
                  <a:pt x="4073" y="4563"/>
                  <a:pt x="3049" y="3849"/>
                  <a:pt x="3144" y="3230"/>
                </a:cubicBezTo>
                <a:cubicBezTo>
                  <a:pt x="3216" y="2753"/>
                  <a:pt x="3449" y="2584"/>
                  <a:pt x="3745" y="2584"/>
                </a:cubicBezTo>
                <a:cubicBezTo>
                  <a:pt x="4338" y="2584"/>
                  <a:pt x="5184" y="3261"/>
                  <a:pt x="5502" y="3515"/>
                </a:cubicBezTo>
                <a:cubicBezTo>
                  <a:pt x="6740" y="4516"/>
                  <a:pt x="8264" y="5397"/>
                  <a:pt x="8860" y="6945"/>
                </a:cubicBezTo>
                <a:cubicBezTo>
                  <a:pt x="9189" y="7816"/>
                  <a:pt x="9054" y="8803"/>
                  <a:pt x="7970" y="8803"/>
                </a:cubicBezTo>
                <a:cubicBezTo>
                  <a:pt x="7957" y="8803"/>
                  <a:pt x="7944" y="8803"/>
                  <a:pt x="7931" y="8802"/>
                </a:cubicBezTo>
                <a:cubicBezTo>
                  <a:pt x="7407" y="8802"/>
                  <a:pt x="6859" y="8493"/>
                  <a:pt x="6407" y="8255"/>
                </a:cubicBezTo>
                <a:cubicBezTo>
                  <a:pt x="5240" y="7635"/>
                  <a:pt x="4168" y="6826"/>
                  <a:pt x="3240" y="5873"/>
                </a:cubicBezTo>
                <a:cubicBezTo>
                  <a:pt x="2358" y="4968"/>
                  <a:pt x="1477" y="3873"/>
                  <a:pt x="1715" y="2539"/>
                </a:cubicBezTo>
                <a:cubicBezTo>
                  <a:pt x="1929" y="1309"/>
                  <a:pt x="2658" y="891"/>
                  <a:pt x="3545" y="891"/>
                </a:cubicBezTo>
                <a:cubicBezTo>
                  <a:pt x="4736" y="891"/>
                  <a:pt x="6210" y="1646"/>
                  <a:pt x="7097" y="2206"/>
                </a:cubicBezTo>
                <a:cubicBezTo>
                  <a:pt x="7181" y="2255"/>
                  <a:pt x="7262" y="2277"/>
                  <a:pt x="7339" y="2277"/>
                </a:cubicBezTo>
                <a:cubicBezTo>
                  <a:pt x="7741" y="2277"/>
                  <a:pt x="7994" y="1676"/>
                  <a:pt x="7574" y="1396"/>
                </a:cubicBezTo>
                <a:cubicBezTo>
                  <a:pt x="6440" y="708"/>
                  <a:pt x="4877" y="0"/>
                  <a:pt x="35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11"/>
          <p:cNvSpPr/>
          <p:nvPr/>
        </p:nvSpPr>
        <p:spPr>
          <a:xfrm>
            <a:off x="4359813" y="2732510"/>
            <a:ext cx="326140" cy="270513"/>
          </a:xfrm>
          <a:custGeom>
            <a:rect b="b" l="l" r="r" t="t"/>
            <a:pathLst>
              <a:path extrusionOk="0" h="8870" w="10694">
                <a:moveTo>
                  <a:pt x="5125" y="4360"/>
                </a:moveTo>
                <a:cubicBezTo>
                  <a:pt x="7304" y="4360"/>
                  <a:pt x="8379" y="6228"/>
                  <a:pt x="9384" y="7958"/>
                </a:cubicBezTo>
                <a:cubicBezTo>
                  <a:pt x="9251" y="7965"/>
                  <a:pt x="9117" y="7968"/>
                  <a:pt x="8984" y="7968"/>
                </a:cubicBezTo>
                <a:cubicBezTo>
                  <a:pt x="7736" y="7968"/>
                  <a:pt x="6488" y="7694"/>
                  <a:pt x="5240" y="7672"/>
                </a:cubicBezTo>
                <a:cubicBezTo>
                  <a:pt x="5149" y="7671"/>
                  <a:pt x="5058" y="7670"/>
                  <a:pt x="4967" y="7670"/>
                </a:cubicBezTo>
                <a:cubicBezTo>
                  <a:pt x="3679" y="7670"/>
                  <a:pt x="2410" y="7818"/>
                  <a:pt x="1120" y="7863"/>
                </a:cubicBezTo>
                <a:cubicBezTo>
                  <a:pt x="1573" y="6100"/>
                  <a:pt x="3025" y="4767"/>
                  <a:pt x="4811" y="4433"/>
                </a:cubicBezTo>
                <a:cubicBezTo>
                  <a:pt x="4883" y="4410"/>
                  <a:pt x="4931" y="4386"/>
                  <a:pt x="5002" y="4362"/>
                </a:cubicBezTo>
                <a:cubicBezTo>
                  <a:pt x="5043" y="4361"/>
                  <a:pt x="5084" y="4360"/>
                  <a:pt x="5125" y="4360"/>
                </a:cubicBezTo>
                <a:close/>
                <a:moveTo>
                  <a:pt x="4882" y="0"/>
                </a:moveTo>
                <a:cubicBezTo>
                  <a:pt x="4383" y="0"/>
                  <a:pt x="3892" y="186"/>
                  <a:pt x="3502" y="528"/>
                </a:cubicBezTo>
                <a:cubicBezTo>
                  <a:pt x="2882" y="1099"/>
                  <a:pt x="3240" y="1933"/>
                  <a:pt x="3716" y="2457"/>
                </a:cubicBezTo>
                <a:cubicBezTo>
                  <a:pt x="3811" y="2564"/>
                  <a:pt x="3920" y="2608"/>
                  <a:pt x="4025" y="2608"/>
                </a:cubicBezTo>
                <a:cubicBezTo>
                  <a:pt x="4366" y="2608"/>
                  <a:pt x="4668" y="2141"/>
                  <a:pt x="4359" y="1814"/>
                </a:cubicBezTo>
                <a:cubicBezTo>
                  <a:pt x="3851" y="1242"/>
                  <a:pt x="4317" y="946"/>
                  <a:pt x="4846" y="946"/>
                </a:cubicBezTo>
                <a:cubicBezTo>
                  <a:pt x="5110" y="946"/>
                  <a:pt x="5391" y="1020"/>
                  <a:pt x="5574" y="1171"/>
                </a:cubicBezTo>
                <a:cubicBezTo>
                  <a:pt x="6217" y="1671"/>
                  <a:pt x="5454" y="2909"/>
                  <a:pt x="4978" y="3433"/>
                </a:cubicBezTo>
                <a:cubicBezTo>
                  <a:pt x="4883" y="3433"/>
                  <a:pt x="4764" y="3457"/>
                  <a:pt x="4692" y="3528"/>
                </a:cubicBezTo>
                <a:lnTo>
                  <a:pt x="4573" y="3528"/>
                </a:lnTo>
                <a:cubicBezTo>
                  <a:pt x="2263" y="3910"/>
                  <a:pt x="477" y="5910"/>
                  <a:pt x="96" y="8196"/>
                </a:cubicBezTo>
                <a:cubicBezTo>
                  <a:pt x="1" y="8506"/>
                  <a:pt x="239" y="8791"/>
                  <a:pt x="549" y="8791"/>
                </a:cubicBezTo>
                <a:cubicBezTo>
                  <a:pt x="2118" y="8791"/>
                  <a:pt x="3687" y="8623"/>
                  <a:pt x="5256" y="8623"/>
                </a:cubicBezTo>
                <a:cubicBezTo>
                  <a:pt x="5354" y="8623"/>
                  <a:pt x="5452" y="8623"/>
                  <a:pt x="5550" y="8625"/>
                </a:cubicBezTo>
                <a:cubicBezTo>
                  <a:pt x="6768" y="8643"/>
                  <a:pt x="7959" y="8869"/>
                  <a:pt x="9154" y="8869"/>
                </a:cubicBezTo>
                <a:cubicBezTo>
                  <a:pt x="9523" y="8869"/>
                  <a:pt x="9893" y="8848"/>
                  <a:pt x="10265" y="8791"/>
                </a:cubicBezTo>
                <a:cubicBezTo>
                  <a:pt x="10575" y="8696"/>
                  <a:pt x="10694" y="8363"/>
                  <a:pt x="10551" y="8101"/>
                </a:cubicBezTo>
                <a:cubicBezTo>
                  <a:pt x="9384" y="6196"/>
                  <a:pt x="8265" y="4029"/>
                  <a:pt x="6097" y="3528"/>
                </a:cubicBezTo>
                <a:cubicBezTo>
                  <a:pt x="6860" y="2385"/>
                  <a:pt x="7026" y="718"/>
                  <a:pt x="5574" y="123"/>
                </a:cubicBezTo>
                <a:cubicBezTo>
                  <a:pt x="5347" y="40"/>
                  <a:pt x="5114" y="0"/>
                  <a:pt x="4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4" name="Google Shape;1664;p111"/>
          <p:cNvGrpSpPr/>
          <p:nvPr/>
        </p:nvGrpSpPr>
        <p:grpSpPr>
          <a:xfrm>
            <a:off x="2239757" y="2736810"/>
            <a:ext cx="338461" cy="284298"/>
            <a:chOff x="1629475" y="3236350"/>
            <a:chExt cx="277450" cy="233050"/>
          </a:xfrm>
        </p:grpSpPr>
        <p:sp>
          <p:nvSpPr>
            <p:cNvPr id="1665" name="Google Shape;1665;p111"/>
            <p:cNvSpPr/>
            <p:nvPr/>
          </p:nvSpPr>
          <p:spPr>
            <a:xfrm>
              <a:off x="1695550" y="3277550"/>
              <a:ext cx="155425" cy="97400"/>
            </a:xfrm>
            <a:custGeom>
              <a:rect b="b" l="l" r="r" t="t"/>
              <a:pathLst>
                <a:path extrusionOk="0" h="3896" w="6217">
                  <a:moveTo>
                    <a:pt x="3715" y="473"/>
                  </a:moveTo>
                  <a:cubicBezTo>
                    <a:pt x="3803" y="473"/>
                    <a:pt x="3891" y="474"/>
                    <a:pt x="3978" y="475"/>
                  </a:cubicBezTo>
                  <a:cubicBezTo>
                    <a:pt x="4835" y="475"/>
                    <a:pt x="5335" y="737"/>
                    <a:pt x="5335" y="1642"/>
                  </a:cubicBezTo>
                  <a:cubicBezTo>
                    <a:pt x="5335" y="2142"/>
                    <a:pt x="5240" y="2642"/>
                    <a:pt x="5240" y="3143"/>
                  </a:cubicBezTo>
                  <a:cubicBezTo>
                    <a:pt x="5076" y="3145"/>
                    <a:pt x="4913" y="3146"/>
                    <a:pt x="4749" y="3146"/>
                  </a:cubicBezTo>
                  <a:cubicBezTo>
                    <a:pt x="4345" y="3146"/>
                    <a:pt x="3941" y="3140"/>
                    <a:pt x="3537" y="3140"/>
                  </a:cubicBezTo>
                  <a:cubicBezTo>
                    <a:pt x="2583" y="3140"/>
                    <a:pt x="1633" y="3172"/>
                    <a:pt x="691" y="3381"/>
                  </a:cubicBezTo>
                  <a:cubicBezTo>
                    <a:pt x="549" y="2476"/>
                    <a:pt x="477" y="1547"/>
                    <a:pt x="525" y="618"/>
                  </a:cubicBezTo>
                  <a:cubicBezTo>
                    <a:pt x="1581" y="596"/>
                    <a:pt x="2657" y="473"/>
                    <a:pt x="3715" y="473"/>
                  </a:cubicBezTo>
                  <a:close/>
                  <a:moveTo>
                    <a:pt x="4068" y="0"/>
                  </a:moveTo>
                  <a:cubicBezTo>
                    <a:pt x="3752" y="0"/>
                    <a:pt x="3441" y="23"/>
                    <a:pt x="3192" y="23"/>
                  </a:cubicBezTo>
                  <a:cubicBezTo>
                    <a:pt x="2216" y="47"/>
                    <a:pt x="1263" y="166"/>
                    <a:pt x="287" y="166"/>
                  </a:cubicBezTo>
                  <a:cubicBezTo>
                    <a:pt x="215" y="166"/>
                    <a:pt x="168" y="190"/>
                    <a:pt x="120" y="237"/>
                  </a:cubicBezTo>
                  <a:cubicBezTo>
                    <a:pt x="72" y="261"/>
                    <a:pt x="48" y="332"/>
                    <a:pt x="48" y="404"/>
                  </a:cubicBezTo>
                  <a:cubicBezTo>
                    <a:pt x="1" y="1523"/>
                    <a:pt x="72" y="2642"/>
                    <a:pt x="287" y="3738"/>
                  </a:cubicBezTo>
                  <a:cubicBezTo>
                    <a:pt x="324" y="3832"/>
                    <a:pt x="406" y="3896"/>
                    <a:pt x="497" y="3896"/>
                  </a:cubicBezTo>
                  <a:cubicBezTo>
                    <a:pt x="522" y="3896"/>
                    <a:pt x="547" y="3891"/>
                    <a:pt x="572" y="3881"/>
                  </a:cubicBezTo>
                  <a:cubicBezTo>
                    <a:pt x="1560" y="3634"/>
                    <a:pt x="2557" y="3600"/>
                    <a:pt x="3557" y="3600"/>
                  </a:cubicBezTo>
                  <a:cubicBezTo>
                    <a:pt x="3941" y="3600"/>
                    <a:pt x="4327" y="3605"/>
                    <a:pt x="4712" y="3605"/>
                  </a:cubicBezTo>
                  <a:cubicBezTo>
                    <a:pt x="4968" y="3605"/>
                    <a:pt x="5223" y="3602"/>
                    <a:pt x="5478" y="3595"/>
                  </a:cubicBezTo>
                  <a:cubicBezTo>
                    <a:pt x="5597" y="3595"/>
                    <a:pt x="5693" y="3500"/>
                    <a:pt x="5716" y="3381"/>
                  </a:cubicBezTo>
                  <a:cubicBezTo>
                    <a:pt x="5645" y="2404"/>
                    <a:pt x="6216" y="809"/>
                    <a:pt x="5192" y="213"/>
                  </a:cubicBezTo>
                  <a:cubicBezTo>
                    <a:pt x="4896" y="38"/>
                    <a:pt x="4478" y="0"/>
                    <a:pt x="40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11"/>
            <p:cNvSpPr/>
            <p:nvPr/>
          </p:nvSpPr>
          <p:spPr>
            <a:xfrm>
              <a:off x="1629475" y="3236350"/>
              <a:ext cx="277450" cy="233050"/>
            </a:xfrm>
            <a:custGeom>
              <a:rect b="b" l="l" r="r" t="t"/>
              <a:pathLst>
                <a:path extrusionOk="0" h="9322" w="11098">
                  <a:moveTo>
                    <a:pt x="8461" y="891"/>
                  </a:moveTo>
                  <a:cubicBezTo>
                    <a:pt x="8843" y="891"/>
                    <a:pt x="9170" y="967"/>
                    <a:pt x="9193" y="1242"/>
                  </a:cubicBezTo>
                  <a:cubicBezTo>
                    <a:pt x="9217" y="1838"/>
                    <a:pt x="9098" y="2385"/>
                    <a:pt x="9145" y="2933"/>
                  </a:cubicBezTo>
                  <a:cubicBezTo>
                    <a:pt x="9193" y="3647"/>
                    <a:pt x="9264" y="4314"/>
                    <a:pt x="9288" y="5029"/>
                  </a:cubicBezTo>
                  <a:cubicBezTo>
                    <a:pt x="9312" y="5362"/>
                    <a:pt x="9288" y="5695"/>
                    <a:pt x="9193" y="6005"/>
                  </a:cubicBezTo>
                  <a:cubicBezTo>
                    <a:pt x="9172" y="6090"/>
                    <a:pt x="8981" y="6113"/>
                    <a:pt x="8761" y="6113"/>
                  </a:cubicBezTo>
                  <a:cubicBezTo>
                    <a:pt x="8487" y="6113"/>
                    <a:pt x="8166" y="6077"/>
                    <a:pt x="8074" y="6077"/>
                  </a:cubicBezTo>
                  <a:cubicBezTo>
                    <a:pt x="7809" y="6067"/>
                    <a:pt x="7545" y="6063"/>
                    <a:pt x="7280" y="6063"/>
                  </a:cubicBezTo>
                  <a:cubicBezTo>
                    <a:pt x="5728" y="6063"/>
                    <a:pt x="4175" y="6202"/>
                    <a:pt x="2608" y="6202"/>
                  </a:cubicBezTo>
                  <a:cubicBezTo>
                    <a:pt x="2422" y="6202"/>
                    <a:pt x="2235" y="6200"/>
                    <a:pt x="2048" y="6196"/>
                  </a:cubicBezTo>
                  <a:cubicBezTo>
                    <a:pt x="2048" y="4505"/>
                    <a:pt x="1953" y="2790"/>
                    <a:pt x="1953" y="1099"/>
                  </a:cubicBezTo>
                  <a:cubicBezTo>
                    <a:pt x="2778" y="1099"/>
                    <a:pt x="3607" y="1115"/>
                    <a:pt x="4437" y="1115"/>
                  </a:cubicBezTo>
                  <a:cubicBezTo>
                    <a:pt x="5405" y="1115"/>
                    <a:pt x="6374" y="1094"/>
                    <a:pt x="7335" y="1004"/>
                  </a:cubicBezTo>
                  <a:cubicBezTo>
                    <a:pt x="7570" y="979"/>
                    <a:pt x="8048" y="891"/>
                    <a:pt x="8461" y="891"/>
                  </a:cubicBezTo>
                  <a:close/>
                  <a:moveTo>
                    <a:pt x="9312" y="6958"/>
                  </a:moveTo>
                  <a:cubicBezTo>
                    <a:pt x="9479" y="7291"/>
                    <a:pt x="9645" y="7624"/>
                    <a:pt x="9836" y="7958"/>
                  </a:cubicBezTo>
                  <a:cubicBezTo>
                    <a:pt x="8426" y="8279"/>
                    <a:pt x="6932" y="8402"/>
                    <a:pt x="5431" y="8402"/>
                  </a:cubicBezTo>
                  <a:cubicBezTo>
                    <a:pt x="4043" y="8402"/>
                    <a:pt x="2649" y="8297"/>
                    <a:pt x="1310" y="8148"/>
                  </a:cubicBezTo>
                  <a:lnTo>
                    <a:pt x="1334" y="8148"/>
                  </a:lnTo>
                  <a:cubicBezTo>
                    <a:pt x="1548" y="7815"/>
                    <a:pt x="1763" y="7482"/>
                    <a:pt x="1929" y="7124"/>
                  </a:cubicBezTo>
                  <a:cubicBezTo>
                    <a:pt x="2278" y="7138"/>
                    <a:pt x="2627" y="7144"/>
                    <a:pt x="2975" y="7144"/>
                  </a:cubicBezTo>
                  <a:cubicBezTo>
                    <a:pt x="3816" y="7144"/>
                    <a:pt x="4653" y="7110"/>
                    <a:pt x="5478" y="7077"/>
                  </a:cubicBezTo>
                  <a:cubicBezTo>
                    <a:pt x="5698" y="7068"/>
                    <a:pt x="5923" y="7065"/>
                    <a:pt x="6151" y="7065"/>
                  </a:cubicBezTo>
                  <a:cubicBezTo>
                    <a:pt x="6636" y="7065"/>
                    <a:pt x="7136" y="7078"/>
                    <a:pt x="7631" y="7078"/>
                  </a:cubicBezTo>
                  <a:cubicBezTo>
                    <a:pt x="8139" y="7078"/>
                    <a:pt x="8642" y="7064"/>
                    <a:pt x="9121" y="7005"/>
                  </a:cubicBezTo>
                  <a:cubicBezTo>
                    <a:pt x="9193" y="7005"/>
                    <a:pt x="9240" y="6981"/>
                    <a:pt x="9312" y="6958"/>
                  </a:cubicBezTo>
                  <a:close/>
                  <a:moveTo>
                    <a:pt x="8261" y="1"/>
                  </a:moveTo>
                  <a:cubicBezTo>
                    <a:pt x="7519" y="1"/>
                    <a:pt x="6749" y="123"/>
                    <a:pt x="6026" y="123"/>
                  </a:cubicBezTo>
                  <a:cubicBezTo>
                    <a:pt x="4501" y="123"/>
                    <a:pt x="2977" y="171"/>
                    <a:pt x="1477" y="171"/>
                  </a:cubicBezTo>
                  <a:cubicBezTo>
                    <a:pt x="1358" y="171"/>
                    <a:pt x="1239" y="218"/>
                    <a:pt x="1167" y="290"/>
                  </a:cubicBezTo>
                  <a:cubicBezTo>
                    <a:pt x="1072" y="385"/>
                    <a:pt x="1001" y="504"/>
                    <a:pt x="1024" y="647"/>
                  </a:cubicBezTo>
                  <a:cubicBezTo>
                    <a:pt x="1024" y="2623"/>
                    <a:pt x="1120" y="4600"/>
                    <a:pt x="1120" y="6600"/>
                  </a:cubicBezTo>
                  <a:cubicBezTo>
                    <a:pt x="953" y="7220"/>
                    <a:pt x="453" y="7696"/>
                    <a:pt x="167" y="8291"/>
                  </a:cubicBezTo>
                  <a:cubicBezTo>
                    <a:pt x="0" y="8601"/>
                    <a:pt x="215" y="8982"/>
                    <a:pt x="572" y="8982"/>
                  </a:cubicBezTo>
                  <a:cubicBezTo>
                    <a:pt x="2142" y="9177"/>
                    <a:pt x="3800" y="9322"/>
                    <a:pt x="5454" y="9322"/>
                  </a:cubicBezTo>
                  <a:cubicBezTo>
                    <a:pt x="7237" y="9322"/>
                    <a:pt x="9014" y="9153"/>
                    <a:pt x="10669" y="8696"/>
                  </a:cubicBezTo>
                  <a:cubicBezTo>
                    <a:pt x="10955" y="8625"/>
                    <a:pt x="11098" y="8291"/>
                    <a:pt x="10955" y="8029"/>
                  </a:cubicBezTo>
                  <a:cubicBezTo>
                    <a:pt x="10598" y="7482"/>
                    <a:pt x="10288" y="6934"/>
                    <a:pt x="10026" y="6362"/>
                  </a:cubicBezTo>
                  <a:cubicBezTo>
                    <a:pt x="10503" y="5434"/>
                    <a:pt x="10122" y="3814"/>
                    <a:pt x="10050" y="2957"/>
                  </a:cubicBezTo>
                  <a:cubicBezTo>
                    <a:pt x="9955" y="1671"/>
                    <a:pt x="10574" y="194"/>
                    <a:pt x="8812" y="28"/>
                  </a:cubicBezTo>
                  <a:cubicBezTo>
                    <a:pt x="8631" y="9"/>
                    <a:pt x="8447" y="1"/>
                    <a:pt x="8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11"/>
            <p:cNvSpPr/>
            <p:nvPr/>
          </p:nvSpPr>
          <p:spPr>
            <a:xfrm>
              <a:off x="1722100" y="3422700"/>
              <a:ext cx="86850" cy="12075"/>
            </a:xfrm>
            <a:custGeom>
              <a:rect b="b" l="l" r="r" t="t"/>
              <a:pathLst>
                <a:path extrusionOk="0" h="483" w="3474">
                  <a:moveTo>
                    <a:pt x="303" y="1"/>
                  </a:moveTo>
                  <a:cubicBezTo>
                    <a:pt x="0" y="1"/>
                    <a:pt x="0" y="483"/>
                    <a:pt x="303" y="483"/>
                  </a:cubicBezTo>
                  <a:cubicBezTo>
                    <a:pt x="316" y="483"/>
                    <a:pt x="330" y="482"/>
                    <a:pt x="344" y="480"/>
                  </a:cubicBezTo>
                  <a:lnTo>
                    <a:pt x="3130" y="480"/>
                  </a:lnTo>
                  <a:cubicBezTo>
                    <a:pt x="3145" y="482"/>
                    <a:pt x="3158" y="483"/>
                    <a:pt x="3171" y="483"/>
                  </a:cubicBezTo>
                  <a:cubicBezTo>
                    <a:pt x="3474" y="483"/>
                    <a:pt x="3474" y="1"/>
                    <a:pt x="3171" y="1"/>
                  </a:cubicBezTo>
                  <a:cubicBezTo>
                    <a:pt x="3158" y="1"/>
                    <a:pt x="3145" y="2"/>
                    <a:pt x="3130" y="4"/>
                  </a:cubicBezTo>
                  <a:lnTo>
                    <a:pt x="344" y="4"/>
                  </a:lnTo>
                  <a:cubicBezTo>
                    <a:pt x="330" y="2"/>
                    <a:pt x="316" y="1"/>
                    <a:pt x="3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8" name="Google Shape;1668;p111"/>
          <p:cNvSpPr/>
          <p:nvPr/>
        </p:nvSpPr>
        <p:spPr>
          <a:xfrm>
            <a:off x="3069203" y="2732510"/>
            <a:ext cx="143796" cy="302047"/>
          </a:xfrm>
          <a:custGeom>
            <a:rect b="b" l="l" r="r" t="t"/>
            <a:pathLst>
              <a:path extrusionOk="0" h="9904" w="4715">
                <a:moveTo>
                  <a:pt x="1572" y="4291"/>
                </a:moveTo>
                <a:cubicBezTo>
                  <a:pt x="1572" y="4719"/>
                  <a:pt x="1644" y="5148"/>
                  <a:pt x="1644" y="5600"/>
                </a:cubicBezTo>
                <a:lnTo>
                  <a:pt x="977" y="5577"/>
                </a:lnTo>
                <a:lnTo>
                  <a:pt x="977" y="5172"/>
                </a:lnTo>
                <a:cubicBezTo>
                  <a:pt x="977" y="4648"/>
                  <a:pt x="1001" y="4314"/>
                  <a:pt x="1572" y="4291"/>
                </a:cubicBezTo>
                <a:close/>
                <a:moveTo>
                  <a:pt x="2501" y="4314"/>
                </a:moveTo>
                <a:lnTo>
                  <a:pt x="2501" y="4314"/>
                </a:lnTo>
                <a:cubicBezTo>
                  <a:pt x="2763" y="4362"/>
                  <a:pt x="3049" y="4386"/>
                  <a:pt x="3311" y="4410"/>
                </a:cubicBezTo>
                <a:cubicBezTo>
                  <a:pt x="3335" y="4791"/>
                  <a:pt x="3358" y="5243"/>
                  <a:pt x="3358" y="5719"/>
                </a:cubicBezTo>
                <a:cubicBezTo>
                  <a:pt x="3096" y="5696"/>
                  <a:pt x="2835" y="5672"/>
                  <a:pt x="2573" y="5672"/>
                </a:cubicBezTo>
                <a:cubicBezTo>
                  <a:pt x="2573" y="5219"/>
                  <a:pt x="2525" y="4767"/>
                  <a:pt x="2501" y="4314"/>
                </a:cubicBezTo>
                <a:close/>
                <a:moveTo>
                  <a:pt x="953" y="6505"/>
                </a:moveTo>
                <a:lnTo>
                  <a:pt x="953" y="6505"/>
                </a:lnTo>
                <a:cubicBezTo>
                  <a:pt x="1762" y="6529"/>
                  <a:pt x="2548" y="6577"/>
                  <a:pt x="3357" y="6672"/>
                </a:cubicBezTo>
                <a:lnTo>
                  <a:pt x="3357" y="6672"/>
                </a:lnTo>
                <a:cubicBezTo>
                  <a:pt x="3291" y="7842"/>
                  <a:pt x="3002" y="8896"/>
                  <a:pt x="2053" y="8896"/>
                </a:cubicBezTo>
                <a:cubicBezTo>
                  <a:pt x="1928" y="8896"/>
                  <a:pt x="1792" y="8878"/>
                  <a:pt x="1644" y="8839"/>
                </a:cubicBezTo>
                <a:cubicBezTo>
                  <a:pt x="1048" y="8696"/>
                  <a:pt x="953" y="7529"/>
                  <a:pt x="953" y="6505"/>
                </a:cubicBezTo>
                <a:close/>
                <a:moveTo>
                  <a:pt x="3802" y="1"/>
                </a:moveTo>
                <a:cubicBezTo>
                  <a:pt x="3481" y="1"/>
                  <a:pt x="3175" y="324"/>
                  <a:pt x="3406" y="671"/>
                </a:cubicBezTo>
                <a:cubicBezTo>
                  <a:pt x="3580" y="932"/>
                  <a:pt x="3469" y="1005"/>
                  <a:pt x="3292" y="1005"/>
                </a:cubicBezTo>
                <a:cubicBezTo>
                  <a:pt x="3130" y="1005"/>
                  <a:pt x="2913" y="943"/>
                  <a:pt x="2811" y="909"/>
                </a:cubicBezTo>
                <a:cubicBezTo>
                  <a:pt x="2643" y="881"/>
                  <a:pt x="2476" y="869"/>
                  <a:pt x="2313" y="869"/>
                </a:cubicBezTo>
                <a:cubicBezTo>
                  <a:pt x="2198" y="869"/>
                  <a:pt x="2086" y="875"/>
                  <a:pt x="1977" y="885"/>
                </a:cubicBezTo>
                <a:cubicBezTo>
                  <a:pt x="1429" y="909"/>
                  <a:pt x="953" y="1195"/>
                  <a:pt x="691" y="1647"/>
                </a:cubicBezTo>
                <a:cubicBezTo>
                  <a:pt x="334" y="2266"/>
                  <a:pt x="620" y="2933"/>
                  <a:pt x="1120" y="3433"/>
                </a:cubicBezTo>
                <a:cubicBezTo>
                  <a:pt x="572" y="3552"/>
                  <a:pt x="167" y="4005"/>
                  <a:pt x="96" y="4553"/>
                </a:cubicBezTo>
                <a:cubicBezTo>
                  <a:pt x="1" y="5386"/>
                  <a:pt x="1" y="6220"/>
                  <a:pt x="96" y="7053"/>
                </a:cubicBezTo>
                <a:cubicBezTo>
                  <a:pt x="167" y="7887"/>
                  <a:pt x="286" y="8887"/>
                  <a:pt x="929" y="9482"/>
                </a:cubicBezTo>
                <a:cubicBezTo>
                  <a:pt x="1261" y="9779"/>
                  <a:pt x="1619" y="9904"/>
                  <a:pt x="1970" y="9904"/>
                </a:cubicBezTo>
                <a:cubicBezTo>
                  <a:pt x="2829" y="9904"/>
                  <a:pt x="3650" y="9157"/>
                  <a:pt x="3954" y="8363"/>
                </a:cubicBezTo>
                <a:cubicBezTo>
                  <a:pt x="4454" y="7005"/>
                  <a:pt x="4216" y="5434"/>
                  <a:pt x="4216" y="4005"/>
                </a:cubicBezTo>
                <a:cubicBezTo>
                  <a:pt x="4216" y="3814"/>
                  <a:pt x="4073" y="3624"/>
                  <a:pt x="3882" y="3576"/>
                </a:cubicBezTo>
                <a:cubicBezTo>
                  <a:pt x="3835" y="3552"/>
                  <a:pt x="3787" y="3552"/>
                  <a:pt x="3739" y="3552"/>
                </a:cubicBezTo>
                <a:cubicBezTo>
                  <a:pt x="3478" y="3528"/>
                  <a:pt x="3168" y="3457"/>
                  <a:pt x="2835" y="3409"/>
                </a:cubicBezTo>
                <a:cubicBezTo>
                  <a:pt x="2787" y="3386"/>
                  <a:pt x="2715" y="3338"/>
                  <a:pt x="2644" y="3338"/>
                </a:cubicBezTo>
                <a:cubicBezTo>
                  <a:pt x="2263" y="3219"/>
                  <a:pt x="1120" y="2528"/>
                  <a:pt x="1549" y="1981"/>
                </a:cubicBezTo>
                <a:cubicBezTo>
                  <a:pt x="1684" y="1826"/>
                  <a:pt x="1894" y="1773"/>
                  <a:pt x="2119" y="1773"/>
                </a:cubicBezTo>
                <a:cubicBezTo>
                  <a:pt x="2449" y="1773"/>
                  <a:pt x="2813" y="1886"/>
                  <a:pt x="3025" y="1957"/>
                </a:cubicBezTo>
                <a:cubicBezTo>
                  <a:pt x="3162" y="2001"/>
                  <a:pt x="3293" y="2021"/>
                  <a:pt x="3414" y="2021"/>
                </a:cubicBezTo>
                <a:cubicBezTo>
                  <a:pt x="4284" y="2021"/>
                  <a:pt x="4714" y="991"/>
                  <a:pt x="4192" y="218"/>
                </a:cubicBezTo>
                <a:cubicBezTo>
                  <a:pt x="4089" y="65"/>
                  <a:pt x="3944" y="1"/>
                  <a:pt x="38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11"/>
          <p:cNvSpPr/>
          <p:nvPr/>
        </p:nvSpPr>
        <p:spPr>
          <a:xfrm>
            <a:off x="1573770" y="2737206"/>
            <a:ext cx="277466" cy="293203"/>
          </a:xfrm>
          <a:custGeom>
            <a:rect b="b" l="l" r="r" t="t"/>
            <a:pathLst>
              <a:path extrusionOk="0" h="9614" w="9098">
                <a:moveTo>
                  <a:pt x="6740" y="1207"/>
                </a:moveTo>
                <a:lnTo>
                  <a:pt x="8002" y="2970"/>
                </a:lnTo>
                <a:cubicBezTo>
                  <a:pt x="7574" y="3470"/>
                  <a:pt x="7097" y="3946"/>
                  <a:pt x="6621" y="4375"/>
                </a:cubicBezTo>
                <a:cubicBezTo>
                  <a:pt x="6502" y="4470"/>
                  <a:pt x="6430" y="4637"/>
                  <a:pt x="6478" y="4780"/>
                </a:cubicBezTo>
                <a:cubicBezTo>
                  <a:pt x="6478" y="4875"/>
                  <a:pt x="6526" y="4970"/>
                  <a:pt x="6621" y="5041"/>
                </a:cubicBezTo>
                <a:cubicBezTo>
                  <a:pt x="7121" y="5518"/>
                  <a:pt x="7597" y="6066"/>
                  <a:pt x="8026" y="6637"/>
                </a:cubicBezTo>
                <a:lnTo>
                  <a:pt x="6788" y="8376"/>
                </a:lnTo>
                <a:cubicBezTo>
                  <a:pt x="6216" y="7661"/>
                  <a:pt x="5573" y="6994"/>
                  <a:pt x="4883" y="6399"/>
                </a:cubicBezTo>
                <a:cubicBezTo>
                  <a:pt x="4787" y="6304"/>
                  <a:pt x="4668" y="6256"/>
                  <a:pt x="4549" y="6256"/>
                </a:cubicBezTo>
                <a:cubicBezTo>
                  <a:pt x="4430" y="6256"/>
                  <a:pt x="4311" y="6304"/>
                  <a:pt x="4216" y="6399"/>
                </a:cubicBezTo>
                <a:cubicBezTo>
                  <a:pt x="3525" y="6994"/>
                  <a:pt x="2882" y="7661"/>
                  <a:pt x="2311" y="8376"/>
                </a:cubicBezTo>
                <a:lnTo>
                  <a:pt x="1072" y="6637"/>
                </a:lnTo>
                <a:cubicBezTo>
                  <a:pt x="1477" y="6066"/>
                  <a:pt x="1953" y="5518"/>
                  <a:pt x="2477" y="5041"/>
                </a:cubicBezTo>
                <a:cubicBezTo>
                  <a:pt x="2668" y="4851"/>
                  <a:pt x="2668" y="4565"/>
                  <a:pt x="2477" y="4375"/>
                </a:cubicBezTo>
                <a:cubicBezTo>
                  <a:pt x="1977" y="3946"/>
                  <a:pt x="1525" y="3470"/>
                  <a:pt x="1072" y="2970"/>
                </a:cubicBezTo>
                <a:cubicBezTo>
                  <a:pt x="1497" y="2379"/>
                  <a:pt x="1922" y="1789"/>
                  <a:pt x="2348" y="1222"/>
                </a:cubicBezTo>
                <a:lnTo>
                  <a:pt x="2348" y="1222"/>
                </a:lnTo>
                <a:cubicBezTo>
                  <a:pt x="2939" y="1859"/>
                  <a:pt x="3554" y="2450"/>
                  <a:pt x="4216" y="2993"/>
                </a:cubicBezTo>
                <a:cubicBezTo>
                  <a:pt x="4311" y="3077"/>
                  <a:pt x="4430" y="3118"/>
                  <a:pt x="4549" y="3118"/>
                </a:cubicBezTo>
                <a:cubicBezTo>
                  <a:pt x="4668" y="3118"/>
                  <a:pt x="4787" y="3077"/>
                  <a:pt x="4883" y="2993"/>
                </a:cubicBezTo>
                <a:cubicBezTo>
                  <a:pt x="5526" y="2446"/>
                  <a:pt x="6169" y="1850"/>
                  <a:pt x="6740" y="1207"/>
                </a:cubicBezTo>
                <a:close/>
                <a:moveTo>
                  <a:pt x="2318" y="1"/>
                </a:moveTo>
                <a:cubicBezTo>
                  <a:pt x="2160" y="1"/>
                  <a:pt x="2001" y="81"/>
                  <a:pt x="1906" y="231"/>
                </a:cubicBezTo>
                <a:lnTo>
                  <a:pt x="96" y="2755"/>
                </a:lnTo>
                <a:cubicBezTo>
                  <a:pt x="1" y="2946"/>
                  <a:pt x="24" y="3184"/>
                  <a:pt x="167" y="3327"/>
                </a:cubicBezTo>
                <a:cubicBezTo>
                  <a:pt x="572" y="3827"/>
                  <a:pt x="1025" y="4279"/>
                  <a:pt x="1501" y="4732"/>
                </a:cubicBezTo>
                <a:cubicBezTo>
                  <a:pt x="977" y="5232"/>
                  <a:pt x="501" y="5804"/>
                  <a:pt x="96" y="6399"/>
                </a:cubicBezTo>
                <a:cubicBezTo>
                  <a:pt x="1" y="6542"/>
                  <a:pt x="1" y="6708"/>
                  <a:pt x="96" y="6875"/>
                </a:cubicBezTo>
                <a:lnTo>
                  <a:pt x="1906" y="9400"/>
                </a:lnTo>
                <a:cubicBezTo>
                  <a:pt x="2001" y="9542"/>
                  <a:pt x="2156" y="9614"/>
                  <a:pt x="2311" y="9614"/>
                </a:cubicBezTo>
                <a:cubicBezTo>
                  <a:pt x="2465" y="9614"/>
                  <a:pt x="2620" y="9542"/>
                  <a:pt x="2715" y="9400"/>
                </a:cubicBezTo>
                <a:cubicBezTo>
                  <a:pt x="3239" y="8637"/>
                  <a:pt x="3859" y="7947"/>
                  <a:pt x="4549" y="7328"/>
                </a:cubicBezTo>
                <a:cubicBezTo>
                  <a:pt x="5240" y="7947"/>
                  <a:pt x="5859" y="8637"/>
                  <a:pt x="6383" y="9400"/>
                </a:cubicBezTo>
                <a:cubicBezTo>
                  <a:pt x="6478" y="9542"/>
                  <a:pt x="6633" y="9614"/>
                  <a:pt x="6785" y="9614"/>
                </a:cubicBezTo>
                <a:cubicBezTo>
                  <a:pt x="6937" y="9614"/>
                  <a:pt x="7085" y="9542"/>
                  <a:pt x="7169" y="9400"/>
                </a:cubicBezTo>
                <a:lnTo>
                  <a:pt x="9002" y="6875"/>
                </a:lnTo>
                <a:cubicBezTo>
                  <a:pt x="9074" y="6708"/>
                  <a:pt x="9074" y="6542"/>
                  <a:pt x="9002" y="6399"/>
                </a:cubicBezTo>
                <a:cubicBezTo>
                  <a:pt x="8574" y="5804"/>
                  <a:pt x="8121" y="5232"/>
                  <a:pt x="7597" y="4732"/>
                </a:cubicBezTo>
                <a:cubicBezTo>
                  <a:pt x="8074" y="4279"/>
                  <a:pt x="8526" y="3827"/>
                  <a:pt x="8931" y="3327"/>
                </a:cubicBezTo>
                <a:cubicBezTo>
                  <a:pt x="9074" y="3184"/>
                  <a:pt x="9098" y="2946"/>
                  <a:pt x="9002" y="2755"/>
                </a:cubicBezTo>
                <a:lnTo>
                  <a:pt x="7169" y="231"/>
                </a:lnTo>
                <a:cubicBezTo>
                  <a:pt x="7087" y="81"/>
                  <a:pt x="6934" y="1"/>
                  <a:pt x="6778" y="1"/>
                </a:cubicBezTo>
                <a:cubicBezTo>
                  <a:pt x="6663" y="1"/>
                  <a:pt x="6546" y="45"/>
                  <a:pt x="6454" y="136"/>
                </a:cubicBezTo>
                <a:cubicBezTo>
                  <a:pt x="5883" y="826"/>
                  <a:pt x="5240" y="1469"/>
                  <a:pt x="4549" y="2065"/>
                </a:cubicBezTo>
                <a:cubicBezTo>
                  <a:pt x="3859" y="1469"/>
                  <a:pt x="3216" y="826"/>
                  <a:pt x="2644" y="136"/>
                </a:cubicBezTo>
                <a:cubicBezTo>
                  <a:pt x="2553" y="45"/>
                  <a:pt x="2436" y="1"/>
                  <a:pt x="2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0" name="Google Shape;1670;p111"/>
          <p:cNvGrpSpPr/>
          <p:nvPr/>
        </p:nvGrpSpPr>
        <p:grpSpPr>
          <a:xfrm>
            <a:off x="7964321" y="2199840"/>
            <a:ext cx="257124" cy="319949"/>
            <a:chOff x="6322125" y="2796175"/>
            <a:chExt cx="210775" cy="262275"/>
          </a:xfrm>
        </p:grpSpPr>
        <p:sp>
          <p:nvSpPr>
            <p:cNvPr id="1671" name="Google Shape;1671;p111"/>
            <p:cNvSpPr/>
            <p:nvPr/>
          </p:nvSpPr>
          <p:spPr>
            <a:xfrm>
              <a:off x="6322125" y="2888775"/>
              <a:ext cx="210775" cy="169675"/>
            </a:xfrm>
            <a:custGeom>
              <a:rect b="b" l="l" r="r" t="t"/>
              <a:pathLst>
                <a:path extrusionOk="0" h="6787" w="8431">
                  <a:moveTo>
                    <a:pt x="7061" y="1958"/>
                  </a:moveTo>
                  <a:cubicBezTo>
                    <a:pt x="7151" y="1958"/>
                    <a:pt x="7240" y="1964"/>
                    <a:pt x="7335" y="1976"/>
                  </a:cubicBezTo>
                  <a:cubicBezTo>
                    <a:pt x="7454" y="1976"/>
                    <a:pt x="7454" y="2405"/>
                    <a:pt x="7454" y="2500"/>
                  </a:cubicBezTo>
                  <a:cubicBezTo>
                    <a:pt x="7502" y="2928"/>
                    <a:pt x="7502" y="3333"/>
                    <a:pt x="7549" y="3762"/>
                  </a:cubicBezTo>
                  <a:cubicBezTo>
                    <a:pt x="7560" y="3949"/>
                    <a:pt x="7342" y="4004"/>
                    <a:pt x="7083" y="4004"/>
                  </a:cubicBezTo>
                  <a:cubicBezTo>
                    <a:pt x="6782" y="4004"/>
                    <a:pt x="6426" y="3930"/>
                    <a:pt x="6311" y="3905"/>
                  </a:cubicBezTo>
                  <a:lnTo>
                    <a:pt x="6168" y="3905"/>
                  </a:lnTo>
                  <a:cubicBezTo>
                    <a:pt x="6144" y="3619"/>
                    <a:pt x="6121" y="3333"/>
                    <a:pt x="6097" y="3143"/>
                  </a:cubicBezTo>
                  <a:cubicBezTo>
                    <a:pt x="6073" y="2762"/>
                    <a:pt x="6025" y="2405"/>
                    <a:pt x="6001" y="2023"/>
                  </a:cubicBezTo>
                  <a:cubicBezTo>
                    <a:pt x="6263" y="2023"/>
                    <a:pt x="6525" y="1976"/>
                    <a:pt x="6787" y="1976"/>
                  </a:cubicBezTo>
                  <a:cubicBezTo>
                    <a:pt x="6883" y="1964"/>
                    <a:pt x="6972" y="1958"/>
                    <a:pt x="7061" y="1958"/>
                  </a:cubicBezTo>
                  <a:close/>
                  <a:moveTo>
                    <a:pt x="4934" y="709"/>
                  </a:moveTo>
                  <a:cubicBezTo>
                    <a:pt x="5139" y="709"/>
                    <a:pt x="5295" y="778"/>
                    <a:pt x="5311" y="1119"/>
                  </a:cubicBezTo>
                  <a:cubicBezTo>
                    <a:pt x="5311" y="1380"/>
                    <a:pt x="5311" y="1642"/>
                    <a:pt x="5287" y="1904"/>
                  </a:cubicBezTo>
                  <a:cubicBezTo>
                    <a:pt x="5311" y="2333"/>
                    <a:pt x="5335" y="2738"/>
                    <a:pt x="5406" y="3143"/>
                  </a:cubicBezTo>
                  <a:cubicBezTo>
                    <a:pt x="5454" y="3643"/>
                    <a:pt x="5454" y="4143"/>
                    <a:pt x="5454" y="4643"/>
                  </a:cubicBezTo>
                  <a:cubicBezTo>
                    <a:pt x="5406" y="5429"/>
                    <a:pt x="5120" y="5619"/>
                    <a:pt x="4358" y="5619"/>
                  </a:cubicBezTo>
                  <a:cubicBezTo>
                    <a:pt x="3748" y="5619"/>
                    <a:pt x="3137" y="5577"/>
                    <a:pt x="2534" y="5577"/>
                  </a:cubicBezTo>
                  <a:cubicBezTo>
                    <a:pt x="2032" y="5577"/>
                    <a:pt x="1535" y="5606"/>
                    <a:pt x="1048" y="5715"/>
                  </a:cubicBezTo>
                  <a:cubicBezTo>
                    <a:pt x="977" y="4905"/>
                    <a:pt x="1072" y="4072"/>
                    <a:pt x="1024" y="3262"/>
                  </a:cubicBezTo>
                  <a:cubicBezTo>
                    <a:pt x="953" y="2452"/>
                    <a:pt x="858" y="1619"/>
                    <a:pt x="834" y="785"/>
                  </a:cubicBezTo>
                  <a:cubicBezTo>
                    <a:pt x="1453" y="785"/>
                    <a:pt x="2078" y="797"/>
                    <a:pt x="2703" y="797"/>
                  </a:cubicBezTo>
                  <a:cubicBezTo>
                    <a:pt x="3328" y="797"/>
                    <a:pt x="3953" y="785"/>
                    <a:pt x="4573" y="738"/>
                  </a:cubicBezTo>
                  <a:cubicBezTo>
                    <a:pt x="4698" y="729"/>
                    <a:pt x="4823" y="709"/>
                    <a:pt x="4934" y="709"/>
                  </a:cubicBezTo>
                  <a:close/>
                  <a:moveTo>
                    <a:pt x="4888" y="1"/>
                  </a:moveTo>
                  <a:cubicBezTo>
                    <a:pt x="4564" y="1"/>
                    <a:pt x="4230" y="58"/>
                    <a:pt x="3953" y="71"/>
                  </a:cubicBezTo>
                  <a:cubicBezTo>
                    <a:pt x="3564" y="87"/>
                    <a:pt x="3175" y="92"/>
                    <a:pt x="2787" y="92"/>
                  </a:cubicBezTo>
                  <a:cubicBezTo>
                    <a:pt x="2009" y="92"/>
                    <a:pt x="1231" y="71"/>
                    <a:pt x="453" y="71"/>
                  </a:cubicBezTo>
                  <a:cubicBezTo>
                    <a:pt x="191" y="71"/>
                    <a:pt x="0" y="356"/>
                    <a:pt x="143" y="595"/>
                  </a:cubicBezTo>
                  <a:lnTo>
                    <a:pt x="143" y="618"/>
                  </a:lnTo>
                  <a:cubicBezTo>
                    <a:pt x="167" y="1619"/>
                    <a:pt x="286" y="2595"/>
                    <a:pt x="357" y="3595"/>
                  </a:cubicBezTo>
                  <a:cubicBezTo>
                    <a:pt x="429" y="4476"/>
                    <a:pt x="286" y="5381"/>
                    <a:pt x="453" y="6239"/>
                  </a:cubicBezTo>
                  <a:cubicBezTo>
                    <a:pt x="493" y="6401"/>
                    <a:pt x="637" y="6511"/>
                    <a:pt x="797" y="6511"/>
                  </a:cubicBezTo>
                  <a:cubicBezTo>
                    <a:pt x="825" y="6511"/>
                    <a:pt x="853" y="6508"/>
                    <a:pt x="881" y="6501"/>
                  </a:cubicBezTo>
                  <a:cubicBezTo>
                    <a:pt x="977" y="6453"/>
                    <a:pt x="1096" y="6429"/>
                    <a:pt x="1215" y="6405"/>
                  </a:cubicBezTo>
                  <a:cubicBezTo>
                    <a:pt x="1215" y="6453"/>
                    <a:pt x="1239" y="6477"/>
                    <a:pt x="1262" y="6524"/>
                  </a:cubicBezTo>
                  <a:cubicBezTo>
                    <a:pt x="1286" y="6691"/>
                    <a:pt x="1429" y="6786"/>
                    <a:pt x="1596" y="6786"/>
                  </a:cubicBezTo>
                  <a:cubicBezTo>
                    <a:pt x="2691" y="6739"/>
                    <a:pt x="3787" y="6763"/>
                    <a:pt x="4882" y="6667"/>
                  </a:cubicBezTo>
                  <a:cubicBezTo>
                    <a:pt x="5097" y="6643"/>
                    <a:pt x="5263" y="6429"/>
                    <a:pt x="5216" y="6215"/>
                  </a:cubicBezTo>
                  <a:cubicBezTo>
                    <a:pt x="5358" y="6191"/>
                    <a:pt x="5478" y="6143"/>
                    <a:pt x="5597" y="6072"/>
                  </a:cubicBezTo>
                  <a:cubicBezTo>
                    <a:pt x="6049" y="5834"/>
                    <a:pt x="6192" y="5215"/>
                    <a:pt x="6192" y="4595"/>
                  </a:cubicBezTo>
                  <a:cubicBezTo>
                    <a:pt x="6490" y="4643"/>
                    <a:pt x="6799" y="4703"/>
                    <a:pt x="7097" y="4703"/>
                  </a:cubicBezTo>
                  <a:cubicBezTo>
                    <a:pt x="7395" y="4703"/>
                    <a:pt x="7680" y="4643"/>
                    <a:pt x="7930" y="4453"/>
                  </a:cubicBezTo>
                  <a:cubicBezTo>
                    <a:pt x="8431" y="4072"/>
                    <a:pt x="8216" y="3309"/>
                    <a:pt x="8192" y="2762"/>
                  </a:cubicBezTo>
                  <a:cubicBezTo>
                    <a:pt x="8169" y="2214"/>
                    <a:pt x="8145" y="1476"/>
                    <a:pt x="7526" y="1285"/>
                  </a:cubicBezTo>
                  <a:cubicBezTo>
                    <a:pt x="7376" y="1248"/>
                    <a:pt x="7222" y="1234"/>
                    <a:pt x="7066" y="1234"/>
                  </a:cubicBezTo>
                  <a:cubicBezTo>
                    <a:pt x="6725" y="1234"/>
                    <a:pt x="6376" y="1300"/>
                    <a:pt x="6049" y="1333"/>
                  </a:cubicBezTo>
                  <a:cubicBezTo>
                    <a:pt x="6049" y="904"/>
                    <a:pt x="6049" y="404"/>
                    <a:pt x="5620" y="166"/>
                  </a:cubicBezTo>
                  <a:cubicBezTo>
                    <a:pt x="5407" y="38"/>
                    <a:pt x="5151" y="1"/>
                    <a:pt x="48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11"/>
            <p:cNvSpPr/>
            <p:nvPr/>
          </p:nvSpPr>
          <p:spPr>
            <a:xfrm>
              <a:off x="6361400" y="2796175"/>
              <a:ext cx="47675" cy="91525"/>
            </a:xfrm>
            <a:custGeom>
              <a:rect b="b" l="l" r="r" t="t"/>
              <a:pathLst>
                <a:path extrusionOk="0" h="3661" w="1907">
                  <a:moveTo>
                    <a:pt x="861" y="1"/>
                  </a:moveTo>
                  <a:cubicBezTo>
                    <a:pt x="635" y="1"/>
                    <a:pt x="394" y="257"/>
                    <a:pt x="525" y="536"/>
                  </a:cubicBezTo>
                  <a:cubicBezTo>
                    <a:pt x="620" y="726"/>
                    <a:pt x="668" y="965"/>
                    <a:pt x="668" y="1179"/>
                  </a:cubicBezTo>
                  <a:cubicBezTo>
                    <a:pt x="692" y="1393"/>
                    <a:pt x="406" y="1536"/>
                    <a:pt x="287" y="1679"/>
                  </a:cubicBezTo>
                  <a:cubicBezTo>
                    <a:pt x="120" y="1893"/>
                    <a:pt x="49" y="2155"/>
                    <a:pt x="49" y="2417"/>
                  </a:cubicBezTo>
                  <a:cubicBezTo>
                    <a:pt x="1" y="3132"/>
                    <a:pt x="715" y="3560"/>
                    <a:pt x="1287" y="3656"/>
                  </a:cubicBezTo>
                  <a:cubicBezTo>
                    <a:pt x="1310" y="3659"/>
                    <a:pt x="1332" y="3661"/>
                    <a:pt x="1354" y="3661"/>
                  </a:cubicBezTo>
                  <a:cubicBezTo>
                    <a:pt x="1757" y="3661"/>
                    <a:pt x="1907" y="3057"/>
                    <a:pt x="1477" y="2989"/>
                  </a:cubicBezTo>
                  <a:cubicBezTo>
                    <a:pt x="1144" y="2917"/>
                    <a:pt x="763" y="2822"/>
                    <a:pt x="739" y="2417"/>
                  </a:cubicBezTo>
                  <a:cubicBezTo>
                    <a:pt x="692" y="2108"/>
                    <a:pt x="1025" y="1989"/>
                    <a:pt x="1168" y="1774"/>
                  </a:cubicBezTo>
                  <a:cubicBezTo>
                    <a:pt x="1525" y="1298"/>
                    <a:pt x="1335" y="679"/>
                    <a:pt x="1120" y="179"/>
                  </a:cubicBezTo>
                  <a:cubicBezTo>
                    <a:pt x="1061" y="53"/>
                    <a:pt x="963" y="1"/>
                    <a:pt x="8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3" name="Google Shape;1673;p111"/>
          <p:cNvGrpSpPr/>
          <p:nvPr/>
        </p:nvGrpSpPr>
        <p:grpSpPr>
          <a:xfrm>
            <a:off x="5828307" y="2216858"/>
            <a:ext cx="236081" cy="295490"/>
            <a:chOff x="4571150" y="2810125"/>
            <a:chExt cx="193525" cy="242225"/>
          </a:xfrm>
        </p:grpSpPr>
        <p:sp>
          <p:nvSpPr>
            <p:cNvPr id="1674" name="Google Shape;1674;p111"/>
            <p:cNvSpPr/>
            <p:nvPr/>
          </p:nvSpPr>
          <p:spPr>
            <a:xfrm>
              <a:off x="4571150" y="2832775"/>
              <a:ext cx="78625" cy="219575"/>
            </a:xfrm>
            <a:custGeom>
              <a:rect b="b" l="l" r="r" t="t"/>
              <a:pathLst>
                <a:path extrusionOk="0" h="8783" w="3145">
                  <a:moveTo>
                    <a:pt x="3144" y="1"/>
                  </a:moveTo>
                  <a:lnTo>
                    <a:pt x="3144" y="1"/>
                  </a:lnTo>
                  <a:cubicBezTo>
                    <a:pt x="2414" y="80"/>
                    <a:pt x="1701" y="126"/>
                    <a:pt x="976" y="126"/>
                  </a:cubicBezTo>
                  <a:cubicBezTo>
                    <a:pt x="826" y="126"/>
                    <a:pt x="676" y="124"/>
                    <a:pt x="525" y="120"/>
                  </a:cubicBezTo>
                  <a:cubicBezTo>
                    <a:pt x="310" y="120"/>
                    <a:pt x="144" y="263"/>
                    <a:pt x="96" y="453"/>
                  </a:cubicBezTo>
                  <a:cubicBezTo>
                    <a:pt x="25" y="548"/>
                    <a:pt x="1" y="644"/>
                    <a:pt x="1" y="763"/>
                  </a:cubicBezTo>
                  <a:cubicBezTo>
                    <a:pt x="263" y="3406"/>
                    <a:pt x="1977" y="5669"/>
                    <a:pt x="2049" y="8336"/>
                  </a:cubicBezTo>
                  <a:cubicBezTo>
                    <a:pt x="2049" y="8633"/>
                    <a:pt x="2281" y="8782"/>
                    <a:pt x="2510" y="8782"/>
                  </a:cubicBezTo>
                  <a:cubicBezTo>
                    <a:pt x="2739" y="8782"/>
                    <a:pt x="2966" y="8633"/>
                    <a:pt x="2954" y="8336"/>
                  </a:cubicBezTo>
                  <a:cubicBezTo>
                    <a:pt x="2906" y="7431"/>
                    <a:pt x="2739" y="6526"/>
                    <a:pt x="2430" y="5669"/>
                  </a:cubicBezTo>
                  <a:cubicBezTo>
                    <a:pt x="2382" y="5597"/>
                    <a:pt x="2382" y="5549"/>
                    <a:pt x="2358" y="5502"/>
                  </a:cubicBezTo>
                  <a:cubicBezTo>
                    <a:pt x="2239" y="5168"/>
                    <a:pt x="2144" y="4859"/>
                    <a:pt x="2025" y="4549"/>
                  </a:cubicBezTo>
                  <a:lnTo>
                    <a:pt x="2478" y="4525"/>
                  </a:lnTo>
                  <a:lnTo>
                    <a:pt x="2620" y="3620"/>
                  </a:lnTo>
                  <a:cubicBezTo>
                    <a:pt x="2287" y="3620"/>
                    <a:pt x="1977" y="3644"/>
                    <a:pt x="1668" y="3644"/>
                  </a:cubicBezTo>
                  <a:cubicBezTo>
                    <a:pt x="1334" y="2811"/>
                    <a:pt x="1096" y="1930"/>
                    <a:pt x="953" y="1049"/>
                  </a:cubicBezTo>
                  <a:cubicBezTo>
                    <a:pt x="1644" y="1049"/>
                    <a:pt x="2335" y="1001"/>
                    <a:pt x="3001" y="929"/>
                  </a:cubicBezTo>
                  <a:cubicBezTo>
                    <a:pt x="3049" y="644"/>
                    <a:pt x="3097" y="310"/>
                    <a:pt x="3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11"/>
            <p:cNvSpPr/>
            <p:nvPr/>
          </p:nvSpPr>
          <p:spPr>
            <a:xfrm>
              <a:off x="4656300" y="2810125"/>
              <a:ext cx="108375" cy="134000"/>
            </a:xfrm>
            <a:custGeom>
              <a:rect b="b" l="l" r="r" t="t"/>
              <a:pathLst>
                <a:path extrusionOk="0" h="5360" w="4335">
                  <a:moveTo>
                    <a:pt x="2832" y="1"/>
                  </a:moveTo>
                  <a:cubicBezTo>
                    <a:pt x="2759" y="1"/>
                    <a:pt x="2686" y="16"/>
                    <a:pt x="2620" y="49"/>
                  </a:cubicBezTo>
                  <a:cubicBezTo>
                    <a:pt x="2001" y="359"/>
                    <a:pt x="1358" y="597"/>
                    <a:pt x="691" y="740"/>
                  </a:cubicBezTo>
                  <a:cubicBezTo>
                    <a:pt x="643" y="1073"/>
                    <a:pt x="596" y="1383"/>
                    <a:pt x="548" y="1716"/>
                  </a:cubicBezTo>
                  <a:cubicBezTo>
                    <a:pt x="1024" y="1621"/>
                    <a:pt x="1524" y="1502"/>
                    <a:pt x="1977" y="1335"/>
                  </a:cubicBezTo>
                  <a:lnTo>
                    <a:pt x="1977" y="1335"/>
                  </a:lnTo>
                  <a:cubicBezTo>
                    <a:pt x="1786" y="1764"/>
                    <a:pt x="1548" y="2193"/>
                    <a:pt x="1286" y="2621"/>
                  </a:cubicBezTo>
                  <a:cubicBezTo>
                    <a:pt x="1120" y="2883"/>
                    <a:pt x="1262" y="3217"/>
                    <a:pt x="1548" y="3288"/>
                  </a:cubicBezTo>
                  <a:cubicBezTo>
                    <a:pt x="1727" y="3324"/>
                    <a:pt x="1905" y="3342"/>
                    <a:pt x="2081" y="3342"/>
                  </a:cubicBezTo>
                  <a:cubicBezTo>
                    <a:pt x="2257" y="3342"/>
                    <a:pt x="2429" y="3324"/>
                    <a:pt x="2596" y="3288"/>
                  </a:cubicBezTo>
                  <a:lnTo>
                    <a:pt x="2596" y="3288"/>
                  </a:lnTo>
                  <a:cubicBezTo>
                    <a:pt x="1929" y="3931"/>
                    <a:pt x="1072" y="4336"/>
                    <a:pt x="143" y="4407"/>
                  </a:cubicBezTo>
                  <a:cubicBezTo>
                    <a:pt x="96" y="4741"/>
                    <a:pt x="48" y="5050"/>
                    <a:pt x="0" y="5360"/>
                  </a:cubicBezTo>
                  <a:cubicBezTo>
                    <a:pt x="1667" y="5146"/>
                    <a:pt x="3215" y="4550"/>
                    <a:pt x="3977" y="2907"/>
                  </a:cubicBezTo>
                  <a:cubicBezTo>
                    <a:pt x="4335" y="2645"/>
                    <a:pt x="4144" y="2097"/>
                    <a:pt x="3715" y="2074"/>
                  </a:cubicBezTo>
                  <a:lnTo>
                    <a:pt x="3644" y="2074"/>
                  </a:lnTo>
                  <a:cubicBezTo>
                    <a:pt x="3549" y="2074"/>
                    <a:pt x="3477" y="2097"/>
                    <a:pt x="3406" y="2169"/>
                  </a:cubicBezTo>
                  <a:cubicBezTo>
                    <a:pt x="3096" y="2264"/>
                    <a:pt x="2787" y="2336"/>
                    <a:pt x="2477" y="2407"/>
                  </a:cubicBezTo>
                  <a:cubicBezTo>
                    <a:pt x="2787" y="1812"/>
                    <a:pt x="3072" y="1192"/>
                    <a:pt x="3287" y="573"/>
                  </a:cubicBezTo>
                  <a:cubicBezTo>
                    <a:pt x="3420" y="249"/>
                    <a:pt x="3126" y="1"/>
                    <a:pt x="28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6" name="Google Shape;1676;p111"/>
          <p:cNvSpPr/>
          <p:nvPr/>
        </p:nvSpPr>
        <p:spPr>
          <a:xfrm>
            <a:off x="3676386" y="2204468"/>
            <a:ext cx="294179" cy="290580"/>
          </a:xfrm>
          <a:custGeom>
            <a:rect b="b" l="l" r="r" t="t"/>
            <a:pathLst>
              <a:path extrusionOk="0" h="9528" w="9646">
                <a:moveTo>
                  <a:pt x="4848" y="970"/>
                </a:moveTo>
                <a:cubicBezTo>
                  <a:pt x="6004" y="970"/>
                  <a:pt x="7163" y="1068"/>
                  <a:pt x="8312" y="1100"/>
                </a:cubicBezTo>
                <a:cubicBezTo>
                  <a:pt x="8859" y="1958"/>
                  <a:pt x="7002" y="2434"/>
                  <a:pt x="6383" y="2505"/>
                </a:cubicBezTo>
                <a:cubicBezTo>
                  <a:pt x="5855" y="2553"/>
                  <a:pt x="5323" y="2578"/>
                  <a:pt x="4790" y="2578"/>
                </a:cubicBezTo>
                <a:cubicBezTo>
                  <a:pt x="4002" y="2578"/>
                  <a:pt x="3211" y="2524"/>
                  <a:pt x="2430" y="2410"/>
                </a:cubicBezTo>
                <a:cubicBezTo>
                  <a:pt x="2168" y="2363"/>
                  <a:pt x="786" y="2315"/>
                  <a:pt x="1144" y="1839"/>
                </a:cubicBezTo>
                <a:cubicBezTo>
                  <a:pt x="1620" y="1243"/>
                  <a:pt x="2525" y="1148"/>
                  <a:pt x="3215" y="1053"/>
                </a:cubicBezTo>
                <a:cubicBezTo>
                  <a:pt x="3758" y="992"/>
                  <a:pt x="4302" y="970"/>
                  <a:pt x="4848" y="970"/>
                </a:cubicBezTo>
                <a:close/>
                <a:moveTo>
                  <a:pt x="8478" y="2744"/>
                </a:moveTo>
                <a:lnTo>
                  <a:pt x="8478" y="3768"/>
                </a:lnTo>
                <a:cubicBezTo>
                  <a:pt x="7410" y="4465"/>
                  <a:pt x="6225" y="4732"/>
                  <a:pt x="5016" y="4732"/>
                </a:cubicBezTo>
                <a:cubicBezTo>
                  <a:pt x="3665" y="4732"/>
                  <a:pt x="2283" y="4398"/>
                  <a:pt x="1001" y="3958"/>
                </a:cubicBezTo>
                <a:cubicBezTo>
                  <a:pt x="1001" y="3649"/>
                  <a:pt x="977" y="3363"/>
                  <a:pt x="953" y="3053"/>
                </a:cubicBezTo>
                <a:lnTo>
                  <a:pt x="953" y="3029"/>
                </a:lnTo>
                <a:cubicBezTo>
                  <a:pt x="1239" y="3125"/>
                  <a:pt x="1548" y="3196"/>
                  <a:pt x="1834" y="3244"/>
                </a:cubicBezTo>
                <a:cubicBezTo>
                  <a:pt x="2836" y="3404"/>
                  <a:pt x="3951" y="3549"/>
                  <a:pt x="5043" y="3549"/>
                </a:cubicBezTo>
                <a:cubicBezTo>
                  <a:pt x="5898" y="3549"/>
                  <a:pt x="6739" y="3460"/>
                  <a:pt x="7502" y="3220"/>
                </a:cubicBezTo>
                <a:cubicBezTo>
                  <a:pt x="7835" y="3101"/>
                  <a:pt x="8169" y="2934"/>
                  <a:pt x="8478" y="2744"/>
                </a:cubicBezTo>
                <a:close/>
                <a:moveTo>
                  <a:pt x="8478" y="4839"/>
                </a:moveTo>
                <a:lnTo>
                  <a:pt x="8478" y="5101"/>
                </a:lnTo>
                <a:lnTo>
                  <a:pt x="8478" y="5982"/>
                </a:lnTo>
                <a:cubicBezTo>
                  <a:pt x="7341" y="6485"/>
                  <a:pt x="6065" y="6753"/>
                  <a:pt x="4793" y="6753"/>
                </a:cubicBezTo>
                <a:cubicBezTo>
                  <a:pt x="3535" y="6753"/>
                  <a:pt x="2280" y="6491"/>
                  <a:pt x="1167" y="5935"/>
                </a:cubicBezTo>
                <a:cubicBezTo>
                  <a:pt x="1167" y="5628"/>
                  <a:pt x="1144" y="5297"/>
                  <a:pt x="1097" y="4966"/>
                </a:cubicBezTo>
                <a:lnTo>
                  <a:pt x="1097" y="4966"/>
                </a:lnTo>
                <a:cubicBezTo>
                  <a:pt x="2361" y="5373"/>
                  <a:pt x="3702" y="5651"/>
                  <a:pt x="5016" y="5651"/>
                </a:cubicBezTo>
                <a:cubicBezTo>
                  <a:pt x="6220" y="5651"/>
                  <a:pt x="7400" y="5418"/>
                  <a:pt x="8478" y="4839"/>
                </a:cubicBezTo>
                <a:close/>
                <a:moveTo>
                  <a:pt x="8502" y="6959"/>
                </a:moveTo>
                <a:lnTo>
                  <a:pt x="8502" y="7768"/>
                </a:lnTo>
                <a:lnTo>
                  <a:pt x="8621" y="7816"/>
                </a:lnTo>
                <a:cubicBezTo>
                  <a:pt x="8478" y="7840"/>
                  <a:pt x="8336" y="7887"/>
                  <a:pt x="8217" y="7959"/>
                </a:cubicBezTo>
                <a:lnTo>
                  <a:pt x="8193" y="7935"/>
                </a:lnTo>
                <a:cubicBezTo>
                  <a:pt x="7128" y="8370"/>
                  <a:pt x="5997" y="8585"/>
                  <a:pt x="4866" y="8585"/>
                </a:cubicBezTo>
                <a:cubicBezTo>
                  <a:pt x="3645" y="8585"/>
                  <a:pt x="2424" y="8334"/>
                  <a:pt x="1286" y="7840"/>
                </a:cubicBezTo>
                <a:cubicBezTo>
                  <a:pt x="1286" y="7554"/>
                  <a:pt x="1263" y="7268"/>
                  <a:pt x="1263" y="6983"/>
                </a:cubicBezTo>
                <a:lnTo>
                  <a:pt x="1263" y="6983"/>
                </a:lnTo>
                <a:cubicBezTo>
                  <a:pt x="2415" y="7441"/>
                  <a:pt x="3625" y="7667"/>
                  <a:pt x="4835" y="7667"/>
                </a:cubicBezTo>
                <a:cubicBezTo>
                  <a:pt x="6077" y="7667"/>
                  <a:pt x="7320" y="7429"/>
                  <a:pt x="8502" y="6959"/>
                </a:cubicBezTo>
                <a:close/>
                <a:moveTo>
                  <a:pt x="4591" y="1"/>
                </a:moveTo>
                <a:cubicBezTo>
                  <a:pt x="3387" y="1"/>
                  <a:pt x="2209" y="139"/>
                  <a:pt x="1191" y="648"/>
                </a:cubicBezTo>
                <a:cubicBezTo>
                  <a:pt x="715" y="910"/>
                  <a:pt x="191" y="1386"/>
                  <a:pt x="120" y="1934"/>
                </a:cubicBezTo>
                <a:cubicBezTo>
                  <a:pt x="48" y="2029"/>
                  <a:pt x="24" y="2124"/>
                  <a:pt x="24" y="2220"/>
                </a:cubicBezTo>
                <a:cubicBezTo>
                  <a:pt x="1" y="4196"/>
                  <a:pt x="358" y="6149"/>
                  <a:pt x="382" y="8126"/>
                </a:cubicBezTo>
                <a:cubicBezTo>
                  <a:pt x="382" y="8221"/>
                  <a:pt x="405" y="8292"/>
                  <a:pt x="453" y="8364"/>
                </a:cubicBezTo>
                <a:cubicBezTo>
                  <a:pt x="501" y="8459"/>
                  <a:pt x="572" y="8530"/>
                  <a:pt x="667" y="8578"/>
                </a:cubicBezTo>
                <a:cubicBezTo>
                  <a:pt x="1995" y="9210"/>
                  <a:pt x="3427" y="9527"/>
                  <a:pt x="4862" y="9527"/>
                </a:cubicBezTo>
                <a:cubicBezTo>
                  <a:pt x="6078" y="9527"/>
                  <a:pt x="7296" y="9299"/>
                  <a:pt x="8455" y="8840"/>
                </a:cubicBezTo>
                <a:cubicBezTo>
                  <a:pt x="8764" y="8745"/>
                  <a:pt x="9193" y="8673"/>
                  <a:pt x="9383" y="8364"/>
                </a:cubicBezTo>
                <a:cubicBezTo>
                  <a:pt x="9645" y="7911"/>
                  <a:pt x="9455" y="6959"/>
                  <a:pt x="9431" y="6435"/>
                </a:cubicBezTo>
                <a:cubicBezTo>
                  <a:pt x="9455" y="6363"/>
                  <a:pt x="9455" y="6292"/>
                  <a:pt x="9431" y="6220"/>
                </a:cubicBezTo>
                <a:cubicBezTo>
                  <a:pt x="9431" y="4649"/>
                  <a:pt x="9407" y="3077"/>
                  <a:pt x="9407" y="1505"/>
                </a:cubicBezTo>
                <a:cubicBezTo>
                  <a:pt x="9407" y="1434"/>
                  <a:pt x="9383" y="1362"/>
                  <a:pt x="9360" y="1315"/>
                </a:cubicBezTo>
                <a:cubicBezTo>
                  <a:pt x="9336" y="934"/>
                  <a:pt x="9169" y="576"/>
                  <a:pt x="8883" y="315"/>
                </a:cubicBezTo>
                <a:cubicBezTo>
                  <a:pt x="8809" y="240"/>
                  <a:pt x="8706" y="180"/>
                  <a:pt x="8596" y="180"/>
                </a:cubicBezTo>
                <a:cubicBezTo>
                  <a:pt x="8565" y="180"/>
                  <a:pt x="8534" y="185"/>
                  <a:pt x="8502" y="195"/>
                </a:cubicBezTo>
                <a:cubicBezTo>
                  <a:pt x="7289" y="170"/>
                  <a:pt x="5924" y="1"/>
                  <a:pt x="45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7" name="Google Shape;1677;p111"/>
          <p:cNvGrpSpPr/>
          <p:nvPr/>
        </p:nvGrpSpPr>
        <p:grpSpPr>
          <a:xfrm>
            <a:off x="5120917" y="2209203"/>
            <a:ext cx="232452" cy="313789"/>
            <a:chOff x="3991275" y="2803850"/>
            <a:chExt cx="190550" cy="257225"/>
          </a:xfrm>
        </p:grpSpPr>
        <p:sp>
          <p:nvSpPr>
            <p:cNvPr id="1678" name="Google Shape;1678;p111"/>
            <p:cNvSpPr/>
            <p:nvPr/>
          </p:nvSpPr>
          <p:spPr>
            <a:xfrm>
              <a:off x="4038300" y="2846475"/>
              <a:ext cx="85775" cy="182500"/>
            </a:xfrm>
            <a:custGeom>
              <a:rect b="b" l="l" r="r" t="t"/>
              <a:pathLst>
                <a:path extrusionOk="0" h="7300" w="3431">
                  <a:moveTo>
                    <a:pt x="1343" y="0"/>
                  </a:moveTo>
                  <a:cubicBezTo>
                    <a:pt x="1126" y="0"/>
                    <a:pt x="906" y="143"/>
                    <a:pt x="882" y="429"/>
                  </a:cubicBezTo>
                  <a:cubicBezTo>
                    <a:pt x="882" y="643"/>
                    <a:pt x="882" y="858"/>
                    <a:pt x="906" y="1048"/>
                  </a:cubicBezTo>
                  <a:cubicBezTo>
                    <a:pt x="715" y="1167"/>
                    <a:pt x="572" y="1310"/>
                    <a:pt x="453" y="1501"/>
                  </a:cubicBezTo>
                  <a:cubicBezTo>
                    <a:pt x="215" y="1929"/>
                    <a:pt x="1" y="2715"/>
                    <a:pt x="287" y="3168"/>
                  </a:cubicBezTo>
                  <a:cubicBezTo>
                    <a:pt x="572" y="3715"/>
                    <a:pt x="1215" y="3668"/>
                    <a:pt x="1763" y="3692"/>
                  </a:cubicBezTo>
                  <a:cubicBezTo>
                    <a:pt x="2311" y="3715"/>
                    <a:pt x="2335" y="4216"/>
                    <a:pt x="2358" y="4620"/>
                  </a:cubicBezTo>
                  <a:cubicBezTo>
                    <a:pt x="2382" y="4835"/>
                    <a:pt x="2335" y="5049"/>
                    <a:pt x="2263" y="5263"/>
                  </a:cubicBezTo>
                  <a:cubicBezTo>
                    <a:pt x="2203" y="5402"/>
                    <a:pt x="2115" y="5458"/>
                    <a:pt x="2020" y="5458"/>
                  </a:cubicBezTo>
                  <a:cubicBezTo>
                    <a:pt x="1741" y="5458"/>
                    <a:pt x="1401" y="4970"/>
                    <a:pt x="1525" y="4668"/>
                  </a:cubicBezTo>
                  <a:cubicBezTo>
                    <a:pt x="1654" y="4337"/>
                    <a:pt x="1384" y="4119"/>
                    <a:pt x="1098" y="4119"/>
                  </a:cubicBezTo>
                  <a:cubicBezTo>
                    <a:pt x="909" y="4119"/>
                    <a:pt x="714" y="4213"/>
                    <a:pt x="620" y="4430"/>
                  </a:cubicBezTo>
                  <a:cubicBezTo>
                    <a:pt x="287" y="5240"/>
                    <a:pt x="858" y="5930"/>
                    <a:pt x="1573" y="6264"/>
                  </a:cubicBezTo>
                  <a:lnTo>
                    <a:pt x="1573" y="6835"/>
                  </a:lnTo>
                  <a:cubicBezTo>
                    <a:pt x="1573" y="7145"/>
                    <a:pt x="1805" y="7300"/>
                    <a:pt x="2037" y="7300"/>
                  </a:cubicBezTo>
                  <a:cubicBezTo>
                    <a:pt x="2269" y="7300"/>
                    <a:pt x="2501" y="7145"/>
                    <a:pt x="2501" y="6835"/>
                  </a:cubicBezTo>
                  <a:lnTo>
                    <a:pt x="2501" y="6264"/>
                  </a:lnTo>
                  <a:cubicBezTo>
                    <a:pt x="2882" y="6002"/>
                    <a:pt x="3168" y="5597"/>
                    <a:pt x="3240" y="5121"/>
                  </a:cubicBezTo>
                  <a:cubicBezTo>
                    <a:pt x="3430" y="4335"/>
                    <a:pt x="3168" y="3501"/>
                    <a:pt x="2525" y="2977"/>
                  </a:cubicBezTo>
                  <a:cubicBezTo>
                    <a:pt x="2287" y="2779"/>
                    <a:pt x="1900" y="2762"/>
                    <a:pt x="1571" y="2762"/>
                  </a:cubicBezTo>
                  <a:cubicBezTo>
                    <a:pt x="1505" y="2762"/>
                    <a:pt x="1442" y="2763"/>
                    <a:pt x="1382" y="2763"/>
                  </a:cubicBezTo>
                  <a:cubicBezTo>
                    <a:pt x="977" y="2763"/>
                    <a:pt x="1096" y="2549"/>
                    <a:pt x="1168" y="2215"/>
                  </a:cubicBezTo>
                  <a:cubicBezTo>
                    <a:pt x="1250" y="1855"/>
                    <a:pt x="1523" y="1799"/>
                    <a:pt x="1817" y="1799"/>
                  </a:cubicBezTo>
                  <a:cubicBezTo>
                    <a:pt x="1951" y="1799"/>
                    <a:pt x="2089" y="1810"/>
                    <a:pt x="2216" y="1810"/>
                  </a:cubicBezTo>
                  <a:cubicBezTo>
                    <a:pt x="2223" y="1811"/>
                    <a:pt x="2231" y="1811"/>
                    <a:pt x="2238" y="1811"/>
                  </a:cubicBezTo>
                  <a:cubicBezTo>
                    <a:pt x="2811" y="1811"/>
                    <a:pt x="2803" y="905"/>
                    <a:pt x="2216" y="882"/>
                  </a:cubicBezTo>
                  <a:lnTo>
                    <a:pt x="1811" y="882"/>
                  </a:lnTo>
                  <a:cubicBezTo>
                    <a:pt x="1811" y="739"/>
                    <a:pt x="1787" y="596"/>
                    <a:pt x="1787" y="429"/>
                  </a:cubicBezTo>
                  <a:cubicBezTo>
                    <a:pt x="1775" y="143"/>
                    <a:pt x="1561" y="0"/>
                    <a:pt x="1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11"/>
            <p:cNvSpPr/>
            <p:nvPr/>
          </p:nvSpPr>
          <p:spPr>
            <a:xfrm>
              <a:off x="3991275" y="2803850"/>
              <a:ext cx="190550" cy="257225"/>
            </a:xfrm>
            <a:custGeom>
              <a:rect b="b" l="l" r="r" t="t"/>
              <a:pathLst>
                <a:path extrusionOk="0" h="10289" w="7622">
                  <a:moveTo>
                    <a:pt x="4576" y="904"/>
                  </a:moveTo>
                  <a:cubicBezTo>
                    <a:pt x="5811" y="904"/>
                    <a:pt x="6272" y="2849"/>
                    <a:pt x="6430" y="3801"/>
                  </a:cubicBezTo>
                  <a:cubicBezTo>
                    <a:pt x="6692" y="5301"/>
                    <a:pt x="6550" y="7278"/>
                    <a:pt x="5573" y="8516"/>
                  </a:cubicBezTo>
                  <a:cubicBezTo>
                    <a:pt x="5173" y="9049"/>
                    <a:pt x="4546" y="9355"/>
                    <a:pt x="3883" y="9355"/>
                  </a:cubicBezTo>
                  <a:cubicBezTo>
                    <a:pt x="3835" y="9355"/>
                    <a:pt x="3787" y="9353"/>
                    <a:pt x="3739" y="9350"/>
                  </a:cubicBezTo>
                  <a:cubicBezTo>
                    <a:pt x="2501" y="9302"/>
                    <a:pt x="1644" y="8516"/>
                    <a:pt x="1287" y="7349"/>
                  </a:cubicBezTo>
                  <a:cubicBezTo>
                    <a:pt x="905" y="6111"/>
                    <a:pt x="1025" y="4682"/>
                    <a:pt x="1191" y="3396"/>
                  </a:cubicBezTo>
                  <a:cubicBezTo>
                    <a:pt x="1287" y="2634"/>
                    <a:pt x="1429" y="1896"/>
                    <a:pt x="2072" y="1420"/>
                  </a:cubicBezTo>
                  <a:cubicBezTo>
                    <a:pt x="2668" y="967"/>
                    <a:pt x="3525" y="920"/>
                    <a:pt x="4239" y="920"/>
                  </a:cubicBezTo>
                  <a:lnTo>
                    <a:pt x="4382" y="920"/>
                  </a:lnTo>
                  <a:cubicBezTo>
                    <a:pt x="4449" y="909"/>
                    <a:pt x="4513" y="904"/>
                    <a:pt x="4576" y="904"/>
                  </a:cubicBezTo>
                  <a:close/>
                  <a:moveTo>
                    <a:pt x="4526" y="0"/>
                  </a:moveTo>
                  <a:cubicBezTo>
                    <a:pt x="4441" y="0"/>
                    <a:pt x="4353" y="5"/>
                    <a:pt x="4263" y="15"/>
                  </a:cubicBezTo>
                  <a:cubicBezTo>
                    <a:pt x="4229" y="14"/>
                    <a:pt x="4195" y="14"/>
                    <a:pt x="4162" y="14"/>
                  </a:cubicBezTo>
                  <a:cubicBezTo>
                    <a:pt x="2486" y="14"/>
                    <a:pt x="943" y="597"/>
                    <a:pt x="429" y="2325"/>
                  </a:cubicBezTo>
                  <a:cubicBezTo>
                    <a:pt x="48" y="3920"/>
                    <a:pt x="1" y="5587"/>
                    <a:pt x="310" y="7183"/>
                  </a:cubicBezTo>
                  <a:cubicBezTo>
                    <a:pt x="501" y="8635"/>
                    <a:pt x="1548" y="9802"/>
                    <a:pt x="2954" y="10160"/>
                  </a:cubicBezTo>
                  <a:cubicBezTo>
                    <a:pt x="3246" y="10245"/>
                    <a:pt x="3548" y="10288"/>
                    <a:pt x="3848" y="10288"/>
                  </a:cubicBezTo>
                  <a:cubicBezTo>
                    <a:pt x="4549" y="10288"/>
                    <a:pt x="5244" y="10055"/>
                    <a:pt x="5811" y="9588"/>
                  </a:cubicBezTo>
                  <a:cubicBezTo>
                    <a:pt x="7454" y="8302"/>
                    <a:pt x="7621" y="5563"/>
                    <a:pt x="7359" y="3682"/>
                  </a:cubicBezTo>
                  <a:cubicBezTo>
                    <a:pt x="7109" y="2113"/>
                    <a:pt x="6337" y="0"/>
                    <a:pt x="4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111"/>
          <p:cNvGrpSpPr/>
          <p:nvPr/>
        </p:nvGrpSpPr>
        <p:grpSpPr>
          <a:xfrm>
            <a:off x="4392454" y="2204567"/>
            <a:ext cx="272404" cy="328763"/>
            <a:chOff x="3394125" y="2800050"/>
            <a:chExt cx="223300" cy="269500"/>
          </a:xfrm>
        </p:grpSpPr>
        <p:sp>
          <p:nvSpPr>
            <p:cNvPr id="1681" name="Google Shape;1681;p111"/>
            <p:cNvSpPr/>
            <p:nvPr/>
          </p:nvSpPr>
          <p:spPr>
            <a:xfrm>
              <a:off x="3394125" y="2800050"/>
              <a:ext cx="223300" cy="269500"/>
            </a:xfrm>
            <a:custGeom>
              <a:rect b="b" l="l" r="r" t="t"/>
              <a:pathLst>
                <a:path extrusionOk="0" h="10780" w="8932">
                  <a:moveTo>
                    <a:pt x="6890" y="923"/>
                  </a:moveTo>
                  <a:cubicBezTo>
                    <a:pt x="7120" y="923"/>
                    <a:pt x="7316" y="957"/>
                    <a:pt x="7383" y="1072"/>
                  </a:cubicBezTo>
                  <a:cubicBezTo>
                    <a:pt x="7812" y="1667"/>
                    <a:pt x="7693" y="2739"/>
                    <a:pt x="7693" y="3453"/>
                  </a:cubicBezTo>
                  <a:cubicBezTo>
                    <a:pt x="7669" y="4572"/>
                    <a:pt x="7574" y="5692"/>
                    <a:pt x="7645" y="6835"/>
                  </a:cubicBezTo>
                  <a:cubicBezTo>
                    <a:pt x="7716" y="7763"/>
                    <a:pt x="7907" y="8859"/>
                    <a:pt x="7669" y="9811"/>
                  </a:cubicBezTo>
                  <a:cubicBezTo>
                    <a:pt x="7665" y="9829"/>
                    <a:pt x="7611" y="9837"/>
                    <a:pt x="7520" y="9837"/>
                  </a:cubicBezTo>
                  <a:cubicBezTo>
                    <a:pt x="7008" y="9837"/>
                    <a:pt x="5340" y="9594"/>
                    <a:pt x="5097" y="9573"/>
                  </a:cubicBezTo>
                  <a:cubicBezTo>
                    <a:pt x="5002" y="9565"/>
                    <a:pt x="4905" y="9561"/>
                    <a:pt x="4807" y="9561"/>
                  </a:cubicBezTo>
                  <a:cubicBezTo>
                    <a:pt x="4140" y="9561"/>
                    <a:pt x="3412" y="9729"/>
                    <a:pt x="2722" y="9729"/>
                  </a:cubicBezTo>
                  <a:cubicBezTo>
                    <a:pt x="2346" y="9729"/>
                    <a:pt x="1981" y="9679"/>
                    <a:pt x="1644" y="9526"/>
                  </a:cubicBezTo>
                  <a:cubicBezTo>
                    <a:pt x="1144" y="9288"/>
                    <a:pt x="1406" y="7954"/>
                    <a:pt x="1453" y="7525"/>
                  </a:cubicBezTo>
                  <a:cubicBezTo>
                    <a:pt x="1501" y="6835"/>
                    <a:pt x="1501" y="6168"/>
                    <a:pt x="1477" y="5477"/>
                  </a:cubicBezTo>
                  <a:cubicBezTo>
                    <a:pt x="1453" y="4025"/>
                    <a:pt x="1429" y="2572"/>
                    <a:pt x="1406" y="1119"/>
                  </a:cubicBezTo>
                  <a:cubicBezTo>
                    <a:pt x="2930" y="1095"/>
                    <a:pt x="4430" y="1024"/>
                    <a:pt x="5954" y="1000"/>
                  </a:cubicBezTo>
                  <a:cubicBezTo>
                    <a:pt x="6126" y="1000"/>
                    <a:pt x="6546" y="923"/>
                    <a:pt x="6890" y="923"/>
                  </a:cubicBezTo>
                  <a:close/>
                  <a:moveTo>
                    <a:pt x="5932" y="1"/>
                  </a:moveTo>
                  <a:cubicBezTo>
                    <a:pt x="4276" y="1"/>
                    <a:pt x="2592" y="214"/>
                    <a:pt x="953" y="214"/>
                  </a:cubicBezTo>
                  <a:cubicBezTo>
                    <a:pt x="834" y="214"/>
                    <a:pt x="715" y="262"/>
                    <a:pt x="644" y="333"/>
                  </a:cubicBezTo>
                  <a:cubicBezTo>
                    <a:pt x="548" y="405"/>
                    <a:pt x="477" y="548"/>
                    <a:pt x="501" y="667"/>
                  </a:cubicBezTo>
                  <a:cubicBezTo>
                    <a:pt x="501" y="2667"/>
                    <a:pt x="548" y="4644"/>
                    <a:pt x="548" y="6620"/>
                  </a:cubicBezTo>
                  <a:cubicBezTo>
                    <a:pt x="548" y="7787"/>
                    <a:pt x="1" y="9549"/>
                    <a:pt x="1168" y="10312"/>
                  </a:cubicBezTo>
                  <a:cubicBezTo>
                    <a:pt x="1578" y="10576"/>
                    <a:pt x="2079" y="10655"/>
                    <a:pt x="2606" y="10655"/>
                  </a:cubicBezTo>
                  <a:cubicBezTo>
                    <a:pt x="3400" y="10655"/>
                    <a:pt x="4255" y="10475"/>
                    <a:pt x="4951" y="10475"/>
                  </a:cubicBezTo>
                  <a:cubicBezTo>
                    <a:pt x="5000" y="10475"/>
                    <a:pt x="5049" y="10476"/>
                    <a:pt x="5097" y="10478"/>
                  </a:cubicBezTo>
                  <a:cubicBezTo>
                    <a:pt x="5585" y="10494"/>
                    <a:pt x="6571" y="10780"/>
                    <a:pt x="7356" y="10780"/>
                  </a:cubicBezTo>
                  <a:cubicBezTo>
                    <a:pt x="7760" y="10780"/>
                    <a:pt x="8110" y="10705"/>
                    <a:pt x="8312" y="10478"/>
                  </a:cubicBezTo>
                  <a:cubicBezTo>
                    <a:pt x="8931" y="9740"/>
                    <a:pt x="8669" y="8264"/>
                    <a:pt x="8598" y="7406"/>
                  </a:cubicBezTo>
                  <a:cubicBezTo>
                    <a:pt x="8502" y="5858"/>
                    <a:pt x="8598" y="4358"/>
                    <a:pt x="8598" y="2810"/>
                  </a:cubicBezTo>
                  <a:cubicBezTo>
                    <a:pt x="8598" y="1738"/>
                    <a:pt x="8502" y="143"/>
                    <a:pt x="7169" y="48"/>
                  </a:cubicBezTo>
                  <a:cubicBezTo>
                    <a:pt x="6759" y="14"/>
                    <a:pt x="6347" y="1"/>
                    <a:pt x="59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11"/>
            <p:cNvSpPr/>
            <p:nvPr/>
          </p:nvSpPr>
          <p:spPr>
            <a:xfrm>
              <a:off x="3443550" y="2840975"/>
              <a:ext cx="128625" cy="173500"/>
            </a:xfrm>
            <a:custGeom>
              <a:rect b="b" l="l" r="r" t="t"/>
              <a:pathLst>
                <a:path extrusionOk="0" h="6940" w="5145">
                  <a:moveTo>
                    <a:pt x="3547" y="450"/>
                  </a:moveTo>
                  <a:cubicBezTo>
                    <a:pt x="3947" y="450"/>
                    <a:pt x="4446" y="480"/>
                    <a:pt x="4477" y="649"/>
                  </a:cubicBezTo>
                  <a:cubicBezTo>
                    <a:pt x="4525" y="1197"/>
                    <a:pt x="4525" y="1768"/>
                    <a:pt x="4525" y="2340"/>
                  </a:cubicBezTo>
                  <a:cubicBezTo>
                    <a:pt x="4501" y="3007"/>
                    <a:pt x="4501" y="3697"/>
                    <a:pt x="4549" y="4388"/>
                  </a:cubicBezTo>
                  <a:cubicBezTo>
                    <a:pt x="4642" y="5130"/>
                    <a:pt x="4960" y="6415"/>
                    <a:pt x="3876" y="6415"/>
                  </a:cubicBezTo>
                  <a:cubicBezTo>
                    <a:pt x="3847" y="6415"/>
                    <a:pt x="3818" y="6414"/>
                    <a:pt x="3787" y="6412"/>
                  </a:cubicBezTo>
                  <a:cubicBezTo>
                    <a:pt x="3646" y="6405"/>
                    <a:pt x="3508" y="6402"/>
                    <a:pt x="3372" y="6402"/>
                  </a:cubicBezTo>
                  <a:cubicBezTo>
                    <a:pt x="2941" y="6402"/>
                    <a:pt x="2527" y="6430"/>
                    <a:pt x="2110" y="6430"/>
                  </a:cubicBezTo>
                  <a:cubicBezTo>
                    <a:pt x="1808" y="6430"/>
                    <a:pt x="1504" y="6415"/>
                    <a:pt x="1191" y="6365"/>
                  </a:cubicBezTo>
                  <a:cubicBezTo>
                    <a:pt x="1161" y="6365"/>
                    <a:pt x="1115" y="6366"/>
                    <a:pt x="1062" y="6366"/>
                  </a:cubicBezTo>
                  <a:cubicBezTo>
                    <a:pt x="902" y="6366"/>
                    <a:pt x="679" y="6353"/>
                    <a:pt x="643" y="6245"/>
                  </a:cubicBezTo>
                  <a:cubicBezTo>
                    <a:pt x="524" y="5817"/>
                    <a:pt x="476" y="5388"/>
                    <a:pt x="500" y="4959"/>
                  </a:cubicBezTo>
                  <a:cubicBezTo>
                    <a:pt x="453" y="3483"/>
                    <a:pt x="691" y="2030"/>
                    <a:pt x="738" y="554"/>
                  </a:cubicBezTo>
                  <a:cubicBezTo>
                    <a:pt x="1501" y="530"/>
                    <a:pt x="2286" y="482"/>
                    <a:pt x="3072" y="459"/>
                  </a:cubicBezTo>
                  <a:cubicBezTo>
                    <a:pt x="3140" y="459"/>
                    <a:pt x="3328" y="450"/>
                    <a:pt x="3547" y="450"/>
                  </a:cubicBezTo>
                  <a:close/>
                  <a:moveTo>
                    <a:pt x="3230" y="1"/>
                  </a:moveTo>
                  <a:cubicBezTo>
                    <a:pt x="2320" y="1"/>
                    <a:pt x="1410" y="86"/>
                    <a:pt x="500" y="101"/>
                  </a:cubicBezTo>
                  <a:cubicBezTo>
                    <a:pt x="453" y="101"/>
                    <a:pt x="381" y="125"/>
                    <a:pt x="357" y="173"/>
                  </a:cubicBezTo>
                  <a:cubicBezTo>
                    <a:pt x="310" y="197"/>
                    <a:pt x="286" y="268"/>
                    <a:pt x="286" y="316"/>
                  </a:cubicBezTo>
                  <a:cubicBezTo>
                    <a:pt x="262" y="2030"/>
                    <a:pt x="0" y="3745"/>
                    <a:pt x="95" y="5460"/>
                  </a:cubicBezTo>
                  <a:cubicBezTo>
                    <a:pt x="95" y="5793"/>
                    <a:pt x="95" y="6484"/>
                    <a:pt x="405" y="6698"/>
                  </a:cubicBezTo>
                  <a:cubicBezTo>
                    <a:pt x="786" y="6936"/>
                    <a:pt x="1477" y="6888"/>
                    <a:pt x="1929" y="6936"/>
                  </a:cubicBezTo>
                  <a:cubicBezTo>
                    <a:pt x="1987" y="6939"/>
                    <a:pt x="2046" y="6940"/>
                    <a:pt x="2104" y="6940"/>
                  </a:cubicBezTo>
                  <a:cubicBezTo>
                    <a:pt x="2570" y="6940"/>
                    <a:pt x="3035" y="6865"/>
                    <a:pt x="3501" y="6865"/>
                  </a:cubicBezTo>
                  <a:cubicBezTo>
                    <a:pt x="3590" y="6871"/>
                    <a:pt x="3681" y="6874"/>
                    <a:pt x="3773" y="6874"/>
                  </a:cubicBezTo>
                  <a:cubicBezTo>
                    <a:pt x="4047" y="6874"/>
                    <a:pt x="4328" y="6847"/>
                    <a:pt x="4596" y="6793"/>
                  </a:cubicBezTo>
                  <a:cubicBezTo>
                    <a:pt x="5025" y="6650"/>
                    <a:pt x="5073" y="6126"/>
                    <a:pt x="5096" y="5745"/>
                  </a:cubicBezTo>
                  <a:cubicBezTo>
                    <a:pt x="5144" y="5079"/>
                    <a:pt x="4977" y="4388"/>
                    <a:pt x="4954" y="3697"/>
                  </a:cubicBezTo>
                  <a:cubicBezTo>
                    <a:pt x="4930" y="2578"/>
                    <a:pt x="5025" y="1459"/>
                    <a:pt x="4882" y="316"/>
                  </a:cubicBezTo>
                  <a:cubicBezTo>
                    <a:pt x="4882" y="220"/>
                    <a:pt x="4835" y="125"/>
                    <a:pt x="4715" y="101"/>
                  </a:cubicBezTo>
                  <a:cubicBezTo>
                    <a:pt x="4220" y="26"/>
                    <a:pt x="3725" y="1"/>
                    <a:pt x="3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3" name="Google Shape;1683;p111"/>
          <p:cNvSpPr/>
          <p:nvPr/>
        </p:nvSpPr>
        <p:spPr>
          <a:xfrm>
            <a:off x="3629175" y="2723696"/>
            <a:ext cx="341389" cy="341572"/>
          </a:xfrm>
          <a:custGeom>
            <a:rect b="b" l="l" r="r" t="t"/>
            <a:pathLst>
              <a:path extrusionOk="0" h="11200" w="11194">
                <a:moveTo>
                  <a:pt x="5879" y="1030"/>
                </a:moveTo>
                <a:cubicBezTo>
                  <a:pt x="6823" y="1030"/>
                  <a:pt x="7076" y="2007"/>
                  <a:pt x="7193" y="3008"/>
                </a:cubicBezTo>
                <a:cubicBezTo>
                  <a:pt x="6192" y="3008"/>
                  <a:pt x="5216" y="3032"/>
                  <a:pt x="4240" y="3079"/>
                </a:cubicBezTo>
                <a:cubicBezTo>
                  <a:pt x="4216" y="2817"/>
                  <a:pt x="4216" y="2555"/>
                  <a:pt x="4240" y="2293"/>
                </a:cubicBezTo>
                <a:cubicBezTo>
                  <a:pt x="4287" y="1388"/>
                  <a:pt x="4978" y="1079"/>
                  <a:pt x="5811" y="1031"/>
                </a:cubicBezTo>
                <a:cubicBezTo>
                  <a:pt x="5834" y="1030"/>
                  <a:pt x="5857" y="1030"/>
                  <a:pt x="5879" y="1030"/>
                </a:cubicBezTo>
                <a:close/>
                <a:moveTo>
                  <a:pt x="8645" y="4103"/>
                </a:moveTo>
                <a:cubicBezTo>
                  <a:pt x="9645" y="5770"/>
                  <a:pt x="10098" y="8056"/>
                  <a:pt x="10146" y="10009"/>
                </a:cubicBezTo>
                <a:cubicBezTo>
                  <a:pt x="9407" y="10009"/>
                  <a:pt x="8669" y="10008"/>
                  <a:pt x="7931" y="10008"/>
                </a:cubicBezTo>
                <a:cubicBezTo>
                  <a:pt x="5718" y="10008"/>
                  <a:pt x="3507" y="10021"/>
                  <a:pt x="1310" y="10128"/>
                </a:cubicBezTo>
                <a:cubicBezTo>
                  <a:pt x="1144" y="8128"/>
                  <a:pt x="1906" y="5961"/>
                  <a:pt x="2715" y="4151"/>
                </a:cubicBezTo>
                <a:lnTo>
                  <a:pt x="3311" y="4151"/>
                </a:lnTo>
                <a:cubicBezTo>
                  <a:pt x="3335" y="4341"/>
                  <a:pt x="3382" y="4532"/>
                  <a:pt x="3406" y="4722"/>
                </a:cubicBezTo>
                <a:cubicBezTo>
                  <a:pt x="3444" y="4987"/>
                  <a:pt x="3625" y="5102"/>
                  <a:pt x="3823" y="5102"/>
                </a:cubicBezTo>
                <a:cubicBezTo>
                  <a:pt x="4123" y="5102"/>
                  <a:pt x="4464" y="4838"/>
                  <a:pt x="4406" y="4437"/>
                </a:cubicBezTo>
                <a:cubicBezTo>
                  <a:pt x="4382" y="4341"/>
                  <a:pt x="4382" y="4246"/>
                  <a:pt x="4359" y="4151"/>
                </a:cubicBezTo>
                <a:cubicBezTo>
                  <a:pt x="5311" y="4151"/>
                  <a:pt x="6288" y="4127"/>
                  <a:pt x="7240" y="4103"/>
                </a:cubicBezTo>
                <a:cubicBezTo>
                  <a:pt x="7240" y="4318"/>
                  <a:pt x="7264" y="4508"/>
                  <a:pt x="7288" y="4651"/>
                </a:cubicBezTo>
                <a:cubicBezTo>
                  <a:pt x="7324" y="4984"/>
                  <a:pt x="7603" y="5151"/>
                  <a:pt x="7862" y="5151"/>
                </a:cubicBezTo>
                <a:cubicBezTo>
                  <a:pt x="8121" y="5151"/>
                  <a:pt x="8359" y="4984"/>
                  <a:pt x="8312" y="4651"/>
                </a:cubicBezTo>
                <a:cubicBezTo>
                  <a:pt x="8312" y="4484"/>
                  <a:pt x="8288" y="4294"/>
                  <a:pt x="8264" y="4103"/>
                </a:cubicBezTo>
                <a:close/>
                <a:moveTo>
                  <a:pt x="5785" y="1"/>
                </a:moveTo>
                <a:cubicBezTo>
                  <a:pt x="5717" y="1"/>
                  <a:pt x="5646" y="3"/>
                  <a:pt x="5573" y="7"/>
                </a:cubicBezTo>
                <a:cubicBezTo>
                  <a:pt x="3597" y="102"/>
                  <a:pt x="3192" y="1555"/>
                  <a:pt x="3239" y="3103"/>
                </a:cubicBezTo>
                <a:cubicBezTo>
                  <a:pt x="2930" y="3103"/>
                  <a:pt x="2668" y="3127"/>
                  <a:pt x="2382" y="3127"/>
                </a:cubicBezTo>
                <a:cubicBezTo>
                  <a:pt x="2366" y="3125"/>
                  <a:pt x="2349" y="3124"/>
                  <a:pt x="2333" y="3124"/>
                </a:cubicBezTo>
                <a:cubicBezTo>
                  <a:pt x="2159" y="3124"/>
                  <a:pt x="1995" y="3234"/>
                  <a:pt x="1930" y="3365"/>
                </a:cubicBezTo>
                <a:cubicBezTo>
                  <a:pt x="882" y="5651"/>
                  <a:pt x="1" y="8271"/>
                  <a:pt x="334" y="10819"/>
                </a:cubicBezTo>
                <a:cubicBezTo>
                  <a:pt x="382" y="11033"/>
                  <a:pt x="596" y="11200"/>
                  <a:pt x="834" y="11200"/>
                </a:cubicBezTo>
                <a:cubicBezTo>
                  <a:pt x="3390" y="11070"/>
                  <a:pt x="5932" y="11056"/>
                  <a:pt x="8482" y="11056"/>
                </a:cubicBezTo>
                <a:cubicBezTo>
                  <a:pt x="9210" y="11056"/>
                  <a:pt x="9939" y="11057"/>
                  <a:pt x="10669" y="11057"/>
                </a:cubicBezTo>
                <a:cubicBezTo>
                  <a:pt x="10812" y="11057"/>
                  <a:pt x="10979" y="10986"/>
                  <a:pt x="11074" y="10867"/>
                </a:cubicBezTo>
                <a:cubicBezTo>
                  <a:pt x="11146" y="10771"/>
                  <a:pt x="11193" y="10652"/>
                  <a:pt x="11193" y="10533"/>
                </a:cubicBezTo>
                <a:cubicBezTo>
                  <a:pt x="11193" y="8295"/>
                  <a:pt x="10717" y="6104"/>
                  <a:pt x="9812" y="4056"/>
                </a:cubicBezTo>
                <a:cubicBezTo>
                  <a:pt x="9383" y="3127"/>
                  <a:pt x="8979" y="3032"/>
                  <a:pt x="8169" y="3008"/>
                </a:cubicBezTo>
                <a:cubicBezTo>
                  <a:pt x="8008" y="1493"/>
                  <a:pt x="7604" y="1"/>
                  <a:pt x="57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4" name="Google Shape;1684;p111"/>
          <p:cNvGrpSpPr/>
          <p:nvPr/>
        </p:nvGrpSpPr>
        <p:grpSpPr>
          <a:xfrm>
            <a:off x="6477599" y="2236041"/>
            <a:ext cx="329038" cy="152975"/>
            <a:chOff x="5103400" y="2825850"/>
            <a:chExt cx="269725" cy="125400"/>
          </a:xfrm>
        </p:grpSpPr>
        <p:sp>
          <p:nvSpPr>
            <p:cNvPr id="1685" name="Google Shape;1685;p111"/>
            <p:cNvSpPr/>
            <p:nvPr/>
          </p:nvSpPr>
          <p:spPr>
            <a:xfrm>
              <a:off x="5103400" y="2825850"/>
              <a:ext cx="269725" cy="125400"/>
            </a:xfrm>
            <a:custGeom>
              <a:rect b="b" l="l" r="r" t="t"/>
              <a:pathLst>
                <a:path extrusionOk="0" h="5016" w="10789">
                  <a:moveTo>
                    <a:pt x="9860" y="1611"/>
                  </a:moveTo>
                  <a:lnTo>
                    <a:pt x="9860" y="3159"/>
                  </a:lnTo>
                  <a:lnTo>
                    <a:pt x="9527" y="3159"/>
                  </a:lnTo>
                  <a:cubicBezTo>
                    <a:pt x="9432" y="2635"/>
                    <a:pt x="9408" y="2111"/>
                    <a:pt x="9479" y="1611"/>
                  </a:cubicBezTo>
                  <a:close/>
                  <a:moveTo>
                    <a:pt x="5762" y="930"/>
                  </a:moveTo>
                  <a:cubicBezTo>
                    <a:pt x="6682" y="930"/>
                    <a:pt x="7603" y="936"/>
                    <a:pt x="8527" y="945"/>
                  </a:cubicBezTo>
                  <a:cubicBezTo>
                    <a:pt x="8169" y="1945"/>
                    <a:pt x="8217" y="3040"/>
                    <a:pt x="8646" y="3993"/>
                  </a:cubicBezTo>
                  <a:cubicBezTo>
                    <a:pt x="7854" y="4010"/>
                    <a:pt x="7059" y="4015"/>
                    <a:pt x="6263" y="4015"/>
                  </a:cubicBezTo>
                  <a:cubicBezTo>
                    <a:pt x="5393" y="4015"/>
                    <a:pt x="4521" y="4009"/>
                    <a:pt x="3652" y="4009"/>
                  </a:cubicBezTo>
                  <a:cubicBezTo>
                    <a:pt x="3164" y="4009"/>
                    <a:pt x="2677" y="4011"/>
                    <a:pt x="2192" y="4017"/>
                  </a:cubicBezTo>
                  <a:cubicBezTo>
                    <a:pt x="1859" y="4017"/>
                    <a:pt x="1501" y="4064"/>
                    <a:pt x="1144" y="4064"/>
                  </a:cubicBezTo>
                  <a:cubicBezTo>
                    <a:pt x="811" y="4064"/>
                    <a:pt x="977" y="3659"/>
                    <a:pt x="977" y="3350"/>
                  </a:cubicBezTo>
                  <a:cubicBezTo>
                    <a:pt x="1001" y="2564"/>
                    <a:pt x="1001" y="1778"/>
                    <a:pt x="977" y="992"/>
                  </a:cubicBezTo>
                  <a:cubicBezTo>
                    <a:pt x="2578" y="947"/>
                    <a:pt x="4169" y="930"/>
                    <a:pt x="5762" y="930"/>
                  </a:cubicBezTo>
                  <a:close/>
                  <a:moveTo>
                    <a:pt x="5217" y="1"/>
                  </a:moveTo>
                  <a:cubicBezTo>
                    <a:pt x="3645" y="1"/>
                    <a:pt x="2073" y="23"/>
                    <a:pt x="501" y="87"/>
                  </a:cubicBezTo>
                  <a:cubicBezTo>
                    <a:pt x="487" y="80"/>
                    <a:pt x="471" y="77"/>
                    <a:pt x="454" y="77"/>
                  </a:cubicBezTo>
                  <a:cubicBezTo>
                    <a:pt x="414" y="77"/>
                    <a:pt x="368" y="94"/>
                    <a:pt x="334" y="111"/>
                  </a:cubicBezTo>
                  <a:cubicBezTo>
                    <a:pt x="144" y="159"/>
                    <a:pt x="1" y="349"/>
                    <a:pt x="25" y="540"/>
                  </a:cubicBezTo>
                  <a:cubicBezTo>
                    <a:pt x="96" y="1611"/>
                    <a:pt x="25" y="2683"/>
                    <a:pt x="25" y="3755"/>
                  </a:cubicBezTo>
                  <a:cubicBezTo>
                    <a:pt x="25" y="4398"/>
                    <a:pt x="191" y="4898"/>
                    <a:pt x="954" y="4969"/>
                  </a:cubicBezTo>
                  <a:cubicBezTo>
                    <a:pt x="1302" y="5003"/>
                    <a:pt x="1657" y="5016"/>
                    <a:pt x="2015" y="5016"/>
                  </a:cubicBezTo>
                  <a:cubicBezTo>
                    <a:pt x="2903" y="5016"/>
                    <a:pt x="3810" y="4938"/>
                    <a:pt x="4692" y="4922"/>
                  </a:cubicBezTo>
                  <a:cubicBezTo>
                    <a:pt x="5030" y="4916"/>
                    <a:pt x="5368" y="4915"/>
                    <a:pt x="5707" y="4915"/>
                  </a:cubicBezTo>
                  <a:cubicBezTo>
                    <a:pt x="6633" y="4915"/>
                    <a:pt x="7563" y="4928"/>
                    <a:pt x="8489" y="4928"/>
                  </a:cubicBezTo>
                  <a:cubicBezTo>
                    <a:pt x="8828" y="4928"/>
                    <a:pt x="9166" y="4927"/>
                    <a:pt x="9503" y="4922"/>
                  </a:cubicBezTo>
                  <a:cubicBezTo>
                    <a:pt x="9908" y="4898"/>
                    <a:pt x="10098" y="4421"/>
                    <a:pt x="9836" y="4112"/>
                  </a:cubicBezTo>
                  <a:lnTo>
                    <a:pt x="9789" y="4088"/>
                  </a:lnTo>
                  <a:cubicBezTo>
                    <a:pt x="9955" y="4088"/>
                    <a:pt x="10122" y="4088"/>
                    <a:pt x="10289" y="4064"/>
                  </a:cubicBezTo>
                  <a:cubicBezTo>
                    <a:pt x="10551" y="4064"/>
                    <a:pt x="10741" y="3874"/>
                    <a:pt x="10741" y="3612"/>
                  </a:cubicBezTo>
                  <a:cubicBezTo>
                    <a:pt x="10789" y="2802"/>
                    <a:pt x="10789" y="2016"/>
                    <a:pt x="10765" y="1206"/>
                  </a:cubicBezTo>
                  <a:cubicBezTo>
                    <a:pt x="10765" y="992"/>
                    <a:pt x="10646" y="825"/>
                    <a:pt x="10432" y="754"/>
                  </a:cubicBezTo>
                  <a:cubicBezTo>
                    <a:pt x="10194" y="730"/>
                    <a:pt x="9932" y="706"/>
                    <a:pt x="9693" y="683"/>
                  </a:cubicBezTo>
                  <a:cubicBezTo>
                    <a:pt x="9836" y="397"/>
                    <a:pt x="9622" y="40"/>
                    <a:pt x="9289" y="40"/>
                  </a:cubicBezTo>
                  <a:cubicBezTo>
                    <a:pt x="7931" y="17"/>
                    <a:pt x="6574" y="1"/>
                    <a:pt x="5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11"/>
            <p:cNvSpPr/>
            <p:nvPr/>
          </p:nvSpPr>
          <p:spPr>
            <a:xfrm>
              <a:off x="5137950" y="2857050"/>
              <a:ext cx="168500" cy="60900"/>
            </a:xfrm>
            <a:custGeom>
              <a:rect b="b" l="l" r="r" t="t"/>
              <a:pathLst>
                <a:path extrusionOk="0" h="2436" w="6740">
                  <a:moveTo>
                    <a:pt x="4564" y="476"/>
                  </a:moveTo>
                  <a:cubicBezTo>
                    <a:pt x="5102" y="476"/>
                    <a:pt x="5644" y="494"/>
                    <a:pt x="6192" y="530"/>
                  </a:cubicBezTo>
                  <a:lnTo>
                    <a:pt x="6263" y="2007"/>
                  </a:lnTo>
                  <a:cubicBezTo>
                    <a:pt x="4977" y="2007"/>
                    <a:pt x="3691" y="1996"/>
                    <a:pt x="2398" y="1996"/>
                  </a:cubicBezTo>
                  <a:cubicBezTo>
                    <a:pt x="1752" y="1996"/>
                    <a:pt x="1104" y="1999"/>
                    <a:pt x="453" y="2007"/>
                  </a:cubicBezTo>
                  <a:cubicBezTo>
                    <a:pt x="453" y="1506"/>
                    <a:pt x="477" y="1030"/>
                    <a:pt x="477" y="554"/>
                  </a:cubicBezTo>
                  <a:cubicBezTo>
                    <a:pt x="893" y="530"/>
                    <a:pt x="1304" y="524"/>
                    <a:pt x="1715" y="524"/>
                  </a:cubicBezTo>
                  <a:cubicBezTo>
                    <a:pt x="2126" y="524"/>
                    <a:pt x="2536" y="530"/>
                    <a:pt x="2953" y="530"/>
                  </a:cubicBezTo>
                  <a:cubicBezTo>
                    <a:pt x="3489" y="494"/>
                    <a:pt x="4025" y="476"/>
                    <a:pt x="4564" y="476"/>
                  </a:cubicBezTo>
                  <a:close/>
                  <a:moveTo>
                    <a:pt x="4668" y="0"/>
                  </a:moveTo>
                  <a:cubicBezTo>
                    <a:pt x="4090" y="0"/>
                    <a:pt x="3513" y="18"/>
                    <a:pt x="2929" y="54"/>
                  </a:cubicBezTo>
                  <a:cubicBezTo>
                    <a:pt x="2709" y="60"/>
                    <a:pt x="2487" y="61"/>
                    <a:pt x="2265" y="61"/>
                  </a:cubicBezTo>
                  <a:cubicBezTo>
                    <a:pt x="2042" y="61"/>
                    <a:pt x="1819" y="60"/>
                    <a:pt x="1596" y="60"/>
                  </a:cubicBezTo>
                  <a:cubicBezTo>
                    <a:pt x="1149" y="60"/>
                    <a:pt x="703" y="66"/>
                    <a:pt x="262" y="101"/>
                  </a:cubicBezTo>
                  <a:cubicBezTo>
                    <a:pt x="238" y="101"/>
                    <a:pt x="191" y="101"/>
                    <a:pt x="167" y="125"/>
                  </a:cubicBezTo>
                  <a:cubicBezTo>
                    <a:pt x="72" y="149"/>
                    <a:pt x="24" y="244"/>
                    <a:pt x="24" y="316"/>
                  </a:cubicBezTo>
                  <a:cubicBezTo>
                    <a:pt x="24" y="959"/>
                    <a:pt x="0" y="1578"/>
                    <a:pt x="0" y="2221"/>
                  </a:cubicBezTo>
                  <a:cubicBezTo>
                    <a:pt x="0" y="2340"/>
                    <a:pt x="95" y="2435"/>
                    <a:pt x="215" y="2435"/>
                  </a:cubicBezTo>
                  <a:cubicBezTo>
                    <a:pt x="913" y="2427"/>
                    <a:pt x="1612" y="2425"/>
                    <a:pt x="2310" y="2425"/>
                  </a:cubicBezTo>
                  <a:cubicBezTo>
                    <a:pt x="3707" y="2425"/>
                    <a:pt x="5104" y="2435"/>
                    <a:pt x="6502" y="2435"/>
                  </a:cubicBezTo>
                  <a:cubicBezTo>
                    <a:pt x="6621" y="2435"/>
                    <a:pt x="6740" y="2340"/>
                    <a:pt x="6740" y="2221"/>
                  </a:cubicBezTo>
                  <a:cubicBezTo>
                    <a:pt x="6692" y="1578"/>
                    <a:pt x="6668" y="935"/>
                    <a:pt x="6621" y="292"/>
                  </a:cubicBezTo>
                  <a:cubicBezTo>
                    <a:pt x="6621" y="149"/>
                    <a:pt x="6525" y="54"/>
                    <a:pt x="6406" y="54"/>
                  </a:cubicBezTo>
                  <a:cubicBezTo>
                    <a:pt x="5823" y="18"/>
                    <a:pt x="5245" y="0"/>
                    <a:pt x="4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11"/>
            <p:cNvSpPr/>
            <p:nvPr/>
          </p:nvSpPr>
          <p:spPr>
            <a:xfrm>
              <a:off x="5185175" y="2876350"/>
              <a:ext cx="75950" cy="24000"/>
            </a:xfrm>
            <a:custGeom>
              <a:rect b="b" l="l" r="r" t="t"/>
              <a:pathLst>
                <a:path extrusionOk="0" h="960" w="3038">
                  <a:moveTo>
                    <a:pt x="273" y="1"/>
                  </a:moveTo>
                  <a:cubicBezTo>
                    <a:pt x="29" y="1"/>
                    <a:pt x="0" y="385"/>
                    <a:pt x="255" y="449"/>
                  </a:cubicBezTo>
                  <a:cubicBezTo>
                    <a:pt x="659" y="592"/>
                    <a:pt x="1040" y="830"/>
                    <a:pt x="1445" y="949"/>
                  </a:cubicBezTo>
                  <a:cubicBezTo>
                    <a:pt x="1467" y="956"/>
                    <a:pt x="1489" y="959"/>
                    <a:pt x="1510" y="959"/>
                  </a:cubicBezTo>
                  <a:cubicBezTo>
                    <a:pt x="1628" y="959"/>
                    <a:pt x="1731" y="855"/>
                    <a:pt x="1731" y="734"/>
                  </a:cubicBezTo>
                  <a:cubicBezTo>
                    <a:pt x="1731" y="663"/>
                    <a:pt x="1755" y="615"/>
                    <a:pt x="1755" y="568"/>
                  </a:cubicBezTo>
                  <a:cubicBezTo>
                    <a:pt x="2064" y="663"/>
                    <a:pt x="2350" y="758"/>
                    <a:pt x="2660" y="853"/>
                  </a:cubicBezTo>
                  <a:cubicBezTo>
                    <a:pt x="2687" y="862"/>
                    <a:pt x="2712" y="867"/>
                    <a:pt x="2736" y="867"/>
                  </a:cubicBezTo>
                  <a:cubicBezTo>
                    <a:pt x="2964" y="867"/>
                    <a:pt x="3038" y="487"/>
                    <a:pt x="2779" y="401"/>
                  </a:cubicBezTo>
                  <a:cubicBezTo>
                    <a:pt x="2422" y="282"/>
                    <a:pt x="2064" y="210"/>
                    <a:pt x="1731" y="44"/>
                  </a:cubicBezTo>
                  <a:cubicBezTo>
                    <a:pt x="1693" y="29"/>
                    <a:pt x="1653" y="21"/>
                    <a:pt x="1614" y="21"/>
                  </a:cubicBezTo>
                  <a:cubicBezTo>
                    <a:pt x="1529" y="21"/>
                    <a:pt x="1446" y="58"/>
                    <a:pt x="1398" y="139"/>
                  </a:cubicBezTo>
                  <a:cubicBezTo>
                    <a:pt x="1374" y="234"/>
                    <a:pt x="1326" y="330"/>
                    <a:pt x="1326" y="425"/>
                  </a:cubicBezTo>
                  <a:cubicBezTo>
                    <a:pt x="993" y="282"/>
                    <a:pt x="707" y="115"/>
                    <a:pt x="374" y="20"/>
                  </a:cubicBezTo>
                  <a:cubicBezTo>
                    <a:pt x="337" y="7"/>
                    <a:pt x="303"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8" name="Google Shape;1688;p111"/>
          <p:cNvSpPr/>
          <p:nvPr/>
        </p:nvSpPr>
        <p:spPr>
          <a:xfrm>
            <a:off x="2926138" y="2195898"/>
            <a:ext cx="344988" cy="327787"/>
          </a:xfrm>
          <a:custGeom>
            <a:rect b="b" l="l" r="r" t="t"/>
            <a:pathLst>
              <a:path extrusionOk="0" h="10748" w="11312">
                <a:moveTo>
                  <a:pt x="5311" y="1143"/>
                </a:moveTo>
                <a:lnTo>
                  <a:pt x="5311" y="1167"/>
                </a:lnTo>
                <a:lnTo>
                  <a:pt x="5811" y="1167"/>
                </a:lnTo>
                <a:cubicBezTo>
                  <a:pt x="5882" y="1715"/>
                  <a:pt x="5930" y="2263"/>
                  <a:pt x="5930" y="2810"/>
                </a:cubicBezTo>
                <a:cubicBezTo>
                  <a:pt x="5882" y="2763"/>
                  <a:pt x="5811" y="2715"/>
                  <a:pt x="5763" y="2667"/>
                </a:cubicBezTo>
                <a:cubicBezTo>
                  <a:pt x="5712" y="2616"/>
                  <a:pt x="5647" y="2591"/>
                  <a:pt x="5582" y="2591"/>
                </a:cubicBezTo>
                <a:cubicBezTo>
                  <a:pt x="5497" y="2591"/>
                  <a:pt x="5412" y="2634"/>
                  <a:pt x="5358" y="2715"/>
                </a:cubicBezTo>
                <a:cubicBezTo>
                  <a:pt x="5358" y="2715"/>
                  <a:pt x="5335" y="2739"/>
                  <a:pt x="5335" y="2739"/>
                </a:cubicBezTo>
                <a:cubicBezTo>
                  <a:pt x="5287" y="2215"/>
                  <a:pt x="5287" y="1691"/>
                  <a:pt x="5311" y="1143"/>
                </a:cubicBezTo>
                <a:close/>
                <a:moveTo>
                  <a:pt x="8978" y="1048"/>
                </a:moveTo>
                <a:cubicBezTo>
                  <a:pt x="9431" y="2953"/>
                  <a:pt x="9788" y="4882"/>
                  <a:pt x="10002" y="6811"/>
                </a:cubicBezTo>
                <a:cubicBezTo>
                  <a:pt x="9597" y="6816"/>
                  <a:pt x="9192" y="6818"/>
                  <a:pt x="8786" y="6818"/>
                </a:cubicBezTo>
                <a:cubicBezTo>
                  <a:pt x="7065" y="6818"/>
                  <a:pt x="5335" y="6783"/>
                  <a:pt x="3620" y="6763"/>
                </a:cubicBezTo>
                <a:cubicBezTo>
                  <a:pt x="3435" y="6751"/>
                  <a:pt x="3251" y="6745"/>
                  <a:pt x="3066" y="6745"/>
                </a:cubicBezTo>
                <a:cubicBezTo>
                  <a:pt x="2536" y="6745"/>
                  <a:pt x="2007" y="6794"/>
                  <a:pt x="1477" y="6882"/>
                </a:cubicBezTo>
                <a:cubicBezTo>
                  <a:pt x="1905" y="5001"/>
                  <a:pt x="2239" y="3072"/>
                  <a:pt x="2405" y="1167"/>
                </a:cubicBezTo>
                <a:lnTo>
                  <a:pt x="4811" y="1167"/>
                </a:lnTo>
                <a:cubicBezTo>
                  <a:pt x="4739" y="1881"/>
                  <a:pt x="4787" y="2620"/>
                  <a:pt x="4906" y="3334"/>
                </a:cubicBezTo>
                <a:cubicBezTo>
                  <a:pt x="4936" y="3456"/>
                  <a:pt x="5044" y="3529"/>
                  <a:pt x="5155" y="3529"/>
                </a:cubicBezTo>
                <a:cubicBezTo>
                  <a:pt x="5218" y="3529"/>
                  <a:pt x="5283" y="3505"/>
                  <a:pt x="5335" y="3453"/>
                </a:cubicBezTo>
                <a:cubicBezTo>
                  <a:pt x="5430" y="3358"/>
                  <a:pt x="5525" y="3287"/>
                  <a:pt x="5620" y="3215"/>
                </a:cubicBezTo>
                <a:cubicBezTo>
                  <a:pt x="5739" y="3310"/>
                  <a:pt x="5882" y="3382"/>
                  <a:pt x="6025" y="3453"/>
                </a:cubicBezTo>
                <a:cubicBezTo>
                  <a:pt x="6063" y="3472"/>
                  <a:pt x="6103" y="3481"/>
                  <a:pt x="6144" y="3481"/>
                </a:cubicBezTo>
                <a:cubicBezTo>
                  <a:pt x="6258" y="3481"/>
                  <a:pt x="6371" y="3410"/>
                  <a:pt x="6406" y="3287"/>
                </a:cubicBezTo>
                <a:cubicBezTo>
                  <a:pt x="6525" y="2596"/>
                  <a:pt x="6382" y="1858"/>
                  <a:pt x="6335" y="1143"/>
                </a:cubicBezTo>
                <a:cubicBezTo>
                  <a:pt x="7216" y="1119"/>
                  <a:pt x="8097" y="1096"/>
                  <a:pt x="8978" y="1048"/>
                </a:cubicBezTo>
                <a:close/>
                <a:moveTo>
                  <a:pt x="3261" y="7747"/>
                </a:moveTo>
                <a:cubicBezTo>
                  <a:pt x="4058" y="7747"/>
                  <a:pt x="4820" y="7826"/>
                  <a:pt x="5049" y="7835"/>
                </a:cubicBezTo>
                <a:cubicBezTo>
                  <a:pt x="6382" y="7835"/>
                  <a:pt x="7716" y="7859"/>
                  <a:pt x="9026" y="7859"/>
                </a:cubicBezTo>
                <a:cubicBezTo>
                  <a:pt x="8764" y="8430"/>
                  <a:pt x="8788" y="9097"/>
                  <a:pt x="9073" y="9669"/>
                </a:cubicBezTo>
                <a:cubicBezTo>
                  <a:pt x="7978" y="9669"/>
                  <a:pt x="6906" y="9669"/>
                  <a:pt x="5811" y="9645"/>
                </a:cubicBezTo>
                <a:cubicBezTo>
                  <a:pt x="4977" y="9645"/>
                  <a:pt x="4168" y="9645"/>
                  <a:pt x="3334" y="9597"/>
                </a:cubicBezTo>
                <a:cubicBezTo>
                  <a:pt x="2739" y="9550"/>
                  <a:pt x="1334" y="9454"/>
                  <a:pt x="1096" y="8764"/>
                </a:cubicBezTo>
                <a:cubicBezTo>
                  <a:pt x="796" y="7922"/>
                  <a:pt x="2069" y="7747"/>
                  <a:pt x="3261" y="7747"/>
                </a:cubicBezTo>
                <a:close/>
                <a:moveTo>
                  <a:pt x="9383" y="0"/>
                </a:moveTo>
                <a:cubicBezTo>
                  <a:pt x="7526" y="107"/>
                  <a:pt x="5668" y="121"/>
                  <a:pt x="3810" y="121"/>
                </a:cubicBezTo>
                <a:cubicBezTo>
                  <a:pt x="3191" y="121"/>
                  <a:pt x="2572" y="119"/>
                  <a:pt x="1953" y="119"/>
                </a:cubicBezTo>
                <a:cubicBezTo>
                  <a:pt x="1667" y="143"/>
                  <a:pt x="1429" y="357"/>
                  <a:pt x="1429" y="643"/>
                </a:cubicBezTo>
                <a:cubicBezTo>
                  <a:pt x="1167" y="3144"/>
                  <a:pt x="810" y="5668"/>
                  <a:pt x="72" y="8073"/>
                </a:cubicBezTo>
                <a:cubicBezTo>
                  <a:pt x="24" y="8168"/>
                  <a:pt x="24" y="8288"/>
                  <a:pt x="72" y="8383"/>
                </a:cubicBezTo>
                <a:lnTo>
                  <a:pt x="72" y="8597"/>
                </a:lnTo>
                <a:cubicBezTo>
                  <a:pt x="0" y="10455"/>
                  <a:pt x="2691" y="10621"/>
                  <a:pt x="4001" y="10693"/>
                </a:cubicBezTo>
                <a:cubicBezTo>
                  <a:pt x="4791" y="10736"/>
                  <a:pt x="5586" y="10748"/>
                  <a:pt x="6384" y="10748"/>
                </a:cubicBezTo>
                <a:cubicBezTo>
                  <a:pt x="7392" y="10748"/>
                  <a:pt x="8403" y="10729"/>
                  <a:pt x="9408" y="10729"/>
                </a:cubicBezTo>
                <a:cubicBezTo>
                  <a:pt x="9814" y="10729"/>
                  <a:pt x="10218" y="10732"/>
                  <a:pt x="10621" y="10740"/>
                </a:cubicBezTo>
                <a:cubicBezTo>
                  <a:pt x="10629" y="10741"/>
                  <a:pt x="10637" y="10741"/>
                  <a:pt x="10644" y="10741"/>
                </a:cubicBezTo>
                <a:cubicBezTo>
                  <a:pt x="11312" y="10741"/>
                  <a:pt x="11304" y="9716"/>
                  <a:pt x="10621" y="9693"/>
                </a:cubicBezTo>
                <a:lnTo>
                  <a:pt x="10336" y="9693"/>
                </a:lnTo>
                <a:cubicBezTo>
                  <a:pt x="9812" y="9312"/>
                  <a:pt x="9597" y="8264"/>
                  <a:pt x="10336" y="7978"/>
                </a:cubicBezTo>
                <a:cubicBezTo>
                  <a:pt x="10407" y="7954"/>
                  <a:pt x="10455" y="7907"/>
                  <a:pt x="10526" y="7859"/>
                </a:cubicBezTo>
                <a:lnTo>
                  <a:pt x="10598" y="7859"/>
                </a:lnTo>
                <a:cubicBezTo>
                  <a:pt x="10740" y="7859"/>
                  <a:pt x="10883" y="7811"/>
                  <a:pt x="10979" y="7692"/>
                </a:cubicBezTo>
                <a:cubicBezTo>
                  <a:pt x="11074" y="7597"/>
                  <a:pt x="11145" y="7454"/>
                  <a:pt x="11122" y="7311"/>
                </a:cubicBezTo>
                <a:cubicBezTo>
                  <a:pt x="10860" y="4977"/>
                  <a:pt x="10455" y="2667"/>
                  <a:pt x="9883" y="381"/>
                </a:cubicBezTo>
                <a:cubicBezTo>
                  <a:pt x="9812" y="143"/>
                  <a:pt x="9621" y="0"/>
                  <a:pt x="93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9" name="Google Shape;1689;p111"/>
          <p:cNvGrpSpPr/>
          <p:nvPr/>
        </p:nvGrpSpPr>
        <p:grpSpPr>
          <a:xfrm>
            <a:off x="2284070" y="2186238"/>
            <a:ext cx="269476" cy="368501"/>
            <a:chOff x="1665800" y="2785025"/>
            <a:chExt cx="220900" cy="302075"/>
          </a:xfrm>
        </p:grpSpPr>
        <p:sp>
          <p:nvSpPr>
            <p:cNvPr id="1690" name="Google Shape;1690;p111"/>
            <p:cNvSpPr/>
            <p:nvPr/>
          </p:nvSpPr>
          <p:spPr>
            <a:xfrm>
              <a:off x="1665800" y="2967700"/>
              <a:ext cx="220900" cy="119400"/>
            </a:xfrm>
            <a:custGeom>
              <a:rect b="b" l="l" r="r" t="t"/>
              <a:pathLst>
                <a:path extrusionOk="0" h="4776" w="8836">
                  <a:moveTo>
                    <a:pt x="6457" y="1044"/>
                  </a:moveTo>
                  <a:cubicBezTo>
                    <a:pt x="6884" y="1044"/>
                    <a:pt x="7312" y="1048"/>
                    <a:pt x="7740" y="1057"/>
                  </a:cubicBezTo>
                  <a:cubicBezTo>
                    <a:pt x="7716" y="1486"/>
                    <a:pt x="7645" y="1891"/>
                    <a:pt x="7526" y="2272"/>
                  </a:cubicBezTo>
                  <a:cubicBezTo>
                    <a:pt x="7216" y="3248"/>
                    <a:pt x="6621" y="3439"/>
                    <a:pt x="5739" y="3606"/>
                  </a:cubicBezTo>
                  <a:cubicBezTo>
                    <a:pt x="5324" y="3683"/>
                    <a:pt x="4923" y="3715"/>
                    <a:pt x="4530" y="3715"/>
                  </a:cubicBezTo>
                  <a:cubicBezTo>
                    <a:pt x="3594" y="3715"/>
                    <a:pt x="2702" y="3535"/>
                    <a:pt x="1762" y="3367"/>
                  </a:cubicBezTo>
                  <a:lnTo>
                    <a:pt x="1762" y="3344"/>
                  </a:lnTo>
                  <a:cubicBezTo>
                    <a:pt x="1477" y="2629"/>
                    <a:pt x="1286" y="1891"/>
                    <a:pt x="1191" y="1129"/>
                  </a:cubicBezTo>
                  <a:cubicBezTo>
                    <a:pt x="2935" y="1110"/>
                    <a:pt x="4694" y="1044"/>
                    <a:pt x="6457" y="1044"/>
                  </a:cubicBezTo>
                  <a:close/>
                  <a:moveTo>
                    <a:pt x="6384" y="1"/>
                  </a:moveTo>
                  <a:cubicBezTo>
                    <a:pt x="4479" y="1"/>
                    <a:pt x="2573" y="87"/>
                    <a:pt x="667" y="105"/>
                  </a:cubicBezTo>
                  <a:cubicBezTo>
                    <a:pt x="631" y="93"/>
                    <a:pt x="590" y="87"/>
                    <a:pt x="548" y="87"/>
                  </a:cubicBezTo>
                  <a:cubicBezTo>
                    <a:pt x="506" y="87"/>
                    <a:pt x="465" y="93"/>
                    <a:pt x="429" y="105"/>
                  </a:cubicBezTo>
                  <a:cubicBezTo>
                    <a:pt x="286" y="129"/>
                    <a:pt x="191" y="200"/>
                    <a:pt x="119" y="295"/>
                  </a:cubicBezTo>
                  <a:cubicBezTo>
                    <a:pt x="24" y="414"/>
                    <a:pt x="0" y="581"/>
                    <a:pt x="24" y="748"/>
                  </a:cubicBezTo>
                  <a:cubicBezTo>
                    <a:pt x="238" y="1748"/>
                    <a:pt x="381" y="2796"/>
                    <a:pt x="786" y="3748"/>
                  </a:cubicBezTo>
                  <a:cubicBezTo>
                    <a:pt x="691" y="4010"/>
                    <a:pt x="857" y="4296"/>
                    <a:pt x="1143" y="4320"/>
                  </a:cubicBezTo>
                  <a:cubicBezTo>
                    <a:pt x="2024" y="4463"/>
                    <a:pt x="2834" y="4725"/>
                    <a:pt x="3715" y="4772"/>
                  </a:cubicBezTo>
                  <a:cubicBezTo>
                    <a:pt x="3814" y="4775"/>
                    <a:pt x="3913" y="4776"/>
                    <a:pt x="4012" y="4776"/>
                  </a:cubicBezTo>
                  <a:cubicBezTo>
                    <a:pt x="4913" y="4776"/>
                    <a:pt x="5812" y="4677"/>
                    <a:pt x="6692" y="4463"/>
                  </a:cubicBezTo>
                  <a:cubicBezTo>
                    <a:pt x="7621" y="4272"/>
                    <a:pt x="7954" y="3844"/>
                    <a:pt x="8359" y="2986"/>
                  </a:cubicBezTo>
                  <a:cubicBezTo>
                    <a:pt x="8692" y="2224"/>
                    <a:pt x="8835" y="1391"/>
                    <a:pt x="8764" y="557"/>
                  </a:cubicBezTo>
                  <a:cubicBezTo>
                    <a:pt x="8740" y="272"/>
                    <a:pt x="8526" y="57"/>
                    <a:pt x="8240" y="33"/>
                  </a:cubicBezTo>
                  <a:cubicBezTo>
                    <a:pt x="7621" y="10"/>
                    <a:pt x="7003" y="1"/>
                    <a:pt x="6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11"/>
            <p:cNvSpPr/>
            <p:nvPr/>
          </p:nvSpPr>
          <p:spPr>
            <a:xfrm>
              <a:off x="1680675" y="2785025"/>
              <a:ext cx="94100" cy="174600"/>
            </a:xfrm>
            <a:custGeom>
              <a:rect b="b" l="l" r="r" t="t"/>
              <a:pathLst>
                <a:path extrusionOk="0" h="6984" w="3764">
                  <a:moveTo>
                    <a:pt x="2620" y="2411"/>
                  </a:moveTo>
                  <a:cubicBezTo>
                    <a:pt x="2668" y="3578"/>
                    <a:pt x="2692" y="4745"/>
                    <a:pt x="2668" y="5912"/>
                  </a:cubicBezTo>
                  <a:lnTo>
                    <a:pt x="1263" y="5935"/>
                  </a:lnTo>
                  <a:cubicBezTo>
                    <a:pt x="977" y="4649"/>
                    <a:pt x="1834" y="3506"/>
                    <a:pt x="2620" y="2411"/>
                  </a:cubicBezTo>
                  <a:close/>
                  <a:moveTo>
                    <a:pt x="3066" y="1"/>
                  </a:moveTo>
                  <a:cubicBezTo>
                    <a:pt x="2856" y="1"/>
                    <a:pt x="2647" y="117"/>
                    <a:pt x="2572" y="363"/>
                  </a:cubicBezTo>
                  <a:cubicBezTo>
                    <a:pt x="2239" y="1553"/>
                    <a:pt x="1144" y="2435"/>
                    <a:pt x="667" y="3578"/>
                  </a:cubicBezTo>
                  <a:cubicBezTo>
                    <a:pt x="310" y="4459"/>
                    <a:pt x="0" y="5673"/>
                    <a:pt x="382" y="6602"/>
                  </a:cubicBezTo>
                  <a:cubicBezTo>
                    <a:pt x="453" y="6816"/>
                    <a:pt x="643" y="6959"/>
                    <a:pt x="882" y="6983"/>
                  </a:cubicBezTo>
                  <a:lnTo>
                    <a:pt x="3192" y="6959"/>
                  </a:lnTo>
                  <a:cubicBezTo>
                    <a:pt x="3335" y="6959"/>
                    <a:pt x="3501" y="6888"/>
                    <a:pt x="3596" y="6769"/>
                  </a:cubicBezTo>
                  <a:cubicBezTo>
                    <a:pt x="3668" y="6674"/>
                    <a:pt x="3716" y="6555"/>
                    <a:pt x="3716" y="6435"/>
                  </a:cubicBezTo>
                  <a:cubicBezTo>
                    <a:pt x="3763" y="4459"/>
                    <a:pt x="3692" y="2482"/>
                    <a:pt x="3596" y="506"/>
                  </a:cubicBezTo>
                  <a:cubicBezTo>
                    <a:pt x="3583" y="177"/>
                    <a:pt x="3324" y="1"/>
                    <a:pt x="3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11"/>
            <p:cNvSpPr/>
            <p:nvPr/>
          </p:nvSpPr>
          <p:spPr>
            <a:xfrm>
              <a:off x="1784275" y="2829275"/>
              <a:ext cx="76825" cy="130350"/>
            </a:xfrm>
            <a:custGeom>
              <a:rect b="b" l="l" r="r" t="t"/>
              <a:pathLst>
                <a:path extrusionOk="0" h="5214" w="3073">
                  <a:moveTo>
                    <a:pt x="1191" y="1427"/>
                  </a:moveTo>
                  <a:cubicBezTo>
                    <a:pt x="1810" y="2070"/>
                    <a:pt x="1929" y="3237"/>
                    <a:pt x="2001" y="4142"/>
                  </a:cubicBezTo>
                  <a:lnTo>
                    <a:pt x="1072" y="4142"/>
                  </a:lnTo>
                  <a:cubicBezTo>
                    <a:pt x="1096" y="3237"/>
                    <a:pt x="1143" y="2332"/>
                    <a:pt x="1191" y="1427"/>
                  </a:cubicBezTo>
                  <a:close/>
                  <a:moveTo>
                    <a:pt x="686" y="1"/>
                  </a:moveTo>
                  <a:cubicBezTo>
                    <a:pt x="414" y="1"/>
                    <a:pt x="191" y="218"/>
                    <a:pt x="191" y="522"/>
                  </a:cubicBezTo>
                  <a:cubicBezTo>
                    <a:pt x="119" y="1879"/>
                    <a:pt x="24" y="3260"/>
                    <a:pt x="24" y="4642"/>
                  </a:cubicBezTo>
                  <a:cubicBezTo>
                    <a:pt x="0" y="4808"/>
                    <a:pt x="95" y="4951"/>
                    <a:pt x="215" y="5046"/>
                  </a:cubicBezTo>
                  <a:cubicBezTo>
                    <a:pt x="310" y="5118"/>
                    <a:pt x="429" y="5166"/>
                    <a:pt x="548" y="5166"/>
                  </a:cubicBezTo>
                  <a:lnTo>
                    <a:pt x="2548" y="5213"/>
                  </a:lnTo>
                  <a:cubicBezTo>
                    <a:pt x="2834" y="5213"/>
                    <a:pt x="3072" y="4975"/>
                    <a:pt x="3072" y="4689"/>
                  </a:cubicBezTo>
                  <a:cubicBezTo>
                    <a:pt x="2977" y="2951"/>
                    <a:pt x="2739" y="665"/>
                    <a:pt x="834" y="22"/>
                  </a:cubicBezTo>
                  <a:cubicBezTo>
                    <a:pt x="784" y="7"/>
                    <a:pt x="734"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111"/>
          <p:cNvGrpSpPr/>
          <p:nvPr/>
        </p:nvGrpSpPr>
        <p:grpSpPr>
          <a:xfrm>
            <a:off x="1562134" y="2204201"/>
            <a:ext cx="293447" cy="320834"/>
            <a:chOff x="1074000" y="2799750"/>
            <a:chExt cx="240550" cy="263000"/>
          </a:xfrm>
        </p:grpSpPr>
        <p:sp>
          <p:nvSpPr>
            <p:cNvPr id="1694" name="Google Shape;1694;p111"/>
            <p:cNvSpPr/>
            <p:nvPr/>
          </p:nvSpPr>
          <p:spPr>
            <a:xfrm>
              <a:off x="1074000" y="2799750"/>
              <a:ext cx="240550" cy="263000"/>
            </a:xfrm>
            <a:custGeom>
              <a:rect b="b" l="l" r="r" t="t"/>
              <a:pathLst>
                <a:path extrusionOk="0" h="10520" w="9622">
                  <a:moveTo>
                    <a:pt x="7980" y="2348"/>
                  </a:moveTo>
                  <a:cubicBezTo>
                    <a:pt x="8258" y="2348"/>
                    <a:pt x="8536" y="2375"/>
                    <a:pt x="8574" y="2489"/>
                  </a:cubicBezTo>
                  <a:cubicBezTo>
                    <a:pt x="8621" y="2917"/>
                    <a:pt x="8621" y="3346"/>
                    <a:pt x="8550" y="3775"/>
                  </a:cubicBezTo>
                  <a:lnTo>
                    <a:pt x="8550" y="3822"/>
                  </a:lnTo>
                  <a:cubicBezTo>
                    <a:pt x="6026" y="3822"/>
                    <a:pt x="3477" y="3894"/>
                    <a:pt x="953" y="3941"/>
                  </a:cubicBezTo>
                  <a:lnTo>
                    <a:pt x="953" y="2536"/>
                  </a:lnTo>
                  <a:lnTo>
                    <a:pt x="2596" y="2512"/>
                  </a:lnTo>
                  <a:lnTo>
                    <a:pt x="2596" y="2703"/>
                  </a:lnTo>
                  <a:cubicBezTo>
                    <a:pt x="2620" y="2989"/>
                    <a:pt x="2840" y="3132"/>
                    <a:pt x="3061" y="3132"/>
                  </a:cubicBezTo>
                  <a:cubicBezTo>
                    <a:pt x="3281" y="3132"/>
                    <a:pt x="3501" y="2989"/>
                    <a:pt x="3525" y="2703"/>
                  </a:cubicBezTo>
                  <a:lnTo>
                    <a:pt x="3525" y="2489"/>
                  </a:lnTo>
                  <a:cubicBezTo>
                    <a:pt x="4430" y="2489"/>
                    <a:pt x="5359" y="2441"/>
                    <a:pt x="6264" y="2417"/>
                  </a:cubicBezTo>
                  <a:lnTo>
                    <a:pt x="6264" y="2751"/>
                  </a:lnTo>
                  <a:cubicBezTo>
                    <a:pt x="6264" y="3060"/>
                    <a:pt x="6496" y="3215"/>
                    <a:pt x="6728" y="3215"/>
                  </a:cubicBezTo>
                  <a:cubicBezTo>
                    <a:pt x="6960" y="3215"/>
                    <a:pt x="7193" y="3060"/>
                    <a:pt x="7193" y="2751"/>
                  </a:cubicBezTo>
                  <a:lnTo>
                    <a:pt x="7193" y="2370"/>
                  </a:lnTo>
                  <a:lnTo>
                    <a:pt x="7407" y="2370"/>
                  </a:lnTo>
                  <a:cubicBezTo>
                    <a:pt x="7485" y="2370"/>
                    <a:pt x="7732" y="2348"/>
                    <a:pt x="7980" y="2348"/>
                  </a:cubicBezTo>
                  <a:close/>
                  <a:moveTo>
                    <a:pt x="8526" y="4751"/>
                  </a:moveTo>
                  <a:cubicBezTo>
                    <a:pt x="8526" y="4965"/>
                    <a:pt x="8574" y="5203"/>
                    <a:pt x="8574" y="5418"/>
                  </a:cubicBezTo>
                  <a:cubicBezTo>
                    <a:pt x="8621" y="6227"/>
                    <a:pt x="8669" y="7061"/>
                    <a:pt x="8693" y="7894"/>
                  </a:cubicBezTo>
                  <a:cubicBezTo>
                    <a:pt x="8693" y="8252"/>
                    <a:pt x="8669" y="8609"/>
                    <a:pt x="8645" y="8990"/>
                  </a:cubicBezTo>
                  <a:cubicBezTo>
                    <a:pt x="8621" y="9442"/>
                    <a:pt x="8574" y="9490"/>
                    <a:pt x="8097" y="9490"/>
                  </a:cubicBezTo>
                  <a:cubicBezTo>
                    <a:pt x="6297" y="9545"/>
                    <a:pt x="4469" y="9641"/>
                    <a:pt x="2666" y="9641"/>
                  </a:cubicBezTo>
                  <a:cubicBezTo>
                    <a:pt x="2108" y="9641"/>
                    <a:pt x="1552" y="9632"/>
                    <a:pt x="1001" y="9609"/>
                  </a:cubicBezTo>
                  <a:cubicBezTo>
                    <a:pt x="1001" y="8037"/>
                    <a:pt x="953" y="6442"/>
                    <a:pt x="905" y="4870"/>
                  </a:cubicBezTo>
                  <a:cubicBezTo>
                    <a:pt x="3454" y="4799"/>
                    <a:pt x="6002" y="4751"/>
                    <a:pt x="8526" y="4751"/>
                  </a:cubicBezTo>
                  <a:close/>
                  <a:moveTo>
                    <a:pt x="6728" y="0"/>
                  </a:moveTo>
                  <a:cubicBezTo>
                    <a:pt x="6496" y="0"/>
                    <a:pt x="6264" y="155"/>
                    <a:pt x="6264" y="464"/>
                  </a:cubicBezTo>
                  <a:lnTo>
                    <a:pt x="6264" y="1512"/>
                  </a:lnTo>
                  <a:cubicBezTo>
                    <a:pt x="6049" y="1536"/>
                    <a:pt x="5835" y="1536"/>
                    <a:pt x="5645" y="1536"/>
                  </a:cubicBezTo>
                  <a:cubicBezTo>
                    <a:pt x="4930" y="1536"/>
                    <a:pt x="4216" y="1560"/>
                    <a:pt x="3525" y="1560"/>
                  </a:cubicBezTo>
                  <a:cubicBezTo>
                    <a:pt x="3501" y="1155"/>
                    <a:pt x="3477" y="750"/>
                    <a:pt x="3406" y="345"/>
                  </a:cubicBezTo>
                  <a:cubicBezTo>
                    <a:pt x="3368" y="109"/>
                    <a:pt x="3206" y="7"/>
                    <a:pt x="3030" y="7"/>
                  </a:cubicBezTo>
                  <a:cubicBezTo>
                    <a:pt x="2764" y="7"/>
                    <a:pt x="2468" y="239"/>
                    <a:pt x="2525" y="583"/>
                  </a:cubicBezTo>
                  <a:cubicBezTo>
                    <a:pt x="2573" y="917"/>
                    <a:pt x="2596" y="1250"/>
                    <a:pt x="2596" y="1584"/>
                  </a:cubicBezTo>
                  <a:cubicBezTo>
                    <a:pt x="1882" y="1584"/>
                    <a:pt x="1191" y="1607"/>
                    <a:pt x="477" y="1607"/>
                  </a:cubicBezTo>
                  <a:cubicBezTo>
                    <a:pt x="358" y="1607"/>
                    <a:pt x="239" y="1655"/>
                    <a:pt x="167" y="1727"/>
                  </a:cubicBezTo>
                  <a:cubicBezTo>
                    <a:pt x="72" y="1822"/>
                    <a:pt x="1" y="1941"/>
                    <a:pt x="24" y="2084"/>
                  </a:cubicBezTo>
                  <a:cubicBezTo>
                    <a:pt x="24" y="4727"/>
                    <a:pt x="120" y="7371"/>
                    <a:pt x="143" y="10014"/>
                  </a:cubicBezTo>
                  <a:cubicBezTo>
                    <a:pt x="143" y="10276"/>
                    <a:pt x="334" y="10490"/>
                    <a:pt x="596" y="10490"/>
                  </a:cubicBezTo>
                  <a:cubicBezTo>
                    <a:pt x="1035" y="10511"/>
                    <a:pt x="1477" y="10520"/>
                    <a:pt x="1919" y="10520"/>
                  </a:cubicBezTo>
                  <a:cubicBezTo>
                    <a:pt x="2987" y="10520"/>
                    <a:pt x="4060" y="10469"/>
                    <a:pt x="5121" y="10419"/>
                  </a:cubicBezTo>
                  <a:cubicBezTo>
                    <a:pt x="5883" y="10395"/>
                    <a:pt x="6621" y="10371"/>
                    <a:pt x="7383" y="10347"/>
                  </a:cubicBezTo>
                  <a:cubicBezTo>
                    <a:pt x="7639" y="10347"/>
                    <a:pt x="7965" y="10396"/>
                    <a:pt x="8274" y="10396"/>
                  </a:cubicBezTo>
                  <a:cubicBezTo>
                    <a:pt x="8539" y="10396"/>
                    <a:pt x="8792" y="10360"/>
                    <a:pt x="8979" y="10228"/>
                  </a:cubicBezTo>
                  <a:cubicBezTo>
                    <a:pt x="9574" y="9823"/>
                    <a:pt x="9574" y="9109"/>
                    <a:pt x="9598" y="8442"/>
                  </a:cubicBezTo>
                  <a:cubicBezTo>
                    <a:pt x="9622" y="7418"/>
                    <a:pt x="9574" y="6418"/>
                    <a:pt x="9503" y="5394"/>
                  </a:cubicBezTo>
                  <a:cubicBezTo>
                    <a:pt x="9455" y="4656"/>
                    <a:pt x="9455" y="3894"/>
                    <a:pt x="9503" y="3132"/>
                  </a:cubicBezTo>
                  <a:cubicBezTo>
                    <a:pt x="9526" y="2322"/>
                    <a:pt x="9431" y="1655"/>
                    <a:pt x="8550" y="1488"/>
                  </a:cubicBezTo>
                  <a:cubicBezTo>
                    <a:pt x="8258" y="1442"/>
                    <a:pt x="7966" y="1416"/>
                    <a:pt x="7673" y="1416"/>
                  </a:cubicBezTo>
                  <a:cubicBezTo>
                    <a:pt x="7513" y="1416"/>
                    <a:pt x="7353" y="1424"/>
                    <a:pt x="7193" y="1441"/>
                  </a:cubicBezTo>
                  <a:lnTo>
                    <a:pt x="7193" y="464"/>
                  </a:lnTo>
                  <a:cubicBezTo>
                    <a:pt x="7193" y="155"/>
                    <a:pt x="6960" y="0"/>
                    <a:pt x="6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11"/>
            <p:cNvSpPr/>
            <p:nvPr/>
          </p:nvSpPr>
          <p:spPr>
            <a:xfrm>
              <a:off x="1113900" y="2929700"/>
              <a:ext cx="32175" cy="30750"/>
            </a:xfrm>
            <a:custGeom>
              <a:rect b="b" l="l" r="r" t="t"/>
              <a:pathLst>
                <a:path extrusionOk="0" h="1230" w="1287">
                  <a:moveTo>
                    <a:pt x="810" y="458"/>
                  </a:moveTo>
                  <a:lnTo>
                    <a:pt x="810" y="577"/>
                  </a:lnTo>
                  <a:lnTo>
                    <a:pt x="810" y="720"/>
                  </a:lnTo>
                  <a:lnTo>
                    <a:pt x="786" y="744"/>
                  </a:lnTo>
                  <a:lnTo>
                    <a:pt x="548" y="744"/>
                  </a:lnTo>
                  <a:cubicBezTo>
                    <a:pt x="548" y="696"/>
                    <a:pt x="548" y="648"/>
                    <a:pt x="548" y="625"/>
                  </a:cubicBezTo>
                  <a:lnTo>
                    <a:pt x="548" y="482"/>
                  </a:lnTo>
                  <a:cubicBezTo>
                    <a:pt x="619" y="458"/>
                    <a:pt x="715" y="458"/>
                    <a:pt x="810" y="458"/>
                  </a:cubicBezTo>
                  <a:close/>
                  <a:moveTo>
                    <a:pt x="833" y="1"/>
                  </a:moveTo>
                  <a:cubicBezTo>
                    <a:pt x="660" y="1"/>
                    <a:pt x="470" y="53"/>
                    <a:pt x="310" y="53"/>
                  </a:cubicBezTo>
                  <a:cubicBezTo>
                    <a:pt x="167" y="53"/>
                    <a:pt x="72" y="148"/>
                    <a:pt x="72" y="267"/>
                  </a:cubicBezTo>
                  <a:cubicBezTo>
                    <a:pt x="72" y="577"/>
                    <a:pt x="0" y="958"/>
                    <a:pt x="286" y="1172"/>
                  </a:cubicBezTo>
                  <a:cubicBezTo>
                    <a:pt x="373" y="1207"/>
                    <a:pt x="473" y="1229"/>
                    <a:pt x="576" y="1229"/>
                  </a:cubicBezTo>
                  <a:cubicBezTo>
                    <a:pt x="614" y="1229"/>
                    <a:pt x="652" y="1226"/>
                    <a:pt x="691" y="1220"/>
                  </a:cubicBezTo>
                  <a:cubicBezTo>
                    <a:pt x="834" y="1196"/>
                    <a:pt x="977" y="1172"/>
                    <a:pt x="1096" y="1149"/>
                  </a:cubicBezTo>
                  <a:cubicBezTo>
                    <a:pt x="1191" y="1125"/>
                    <a:pt x="1238" y="1077"/>
                    <a:pt x="1262" y="982"/>
                  </a:cubicBezTo>
                  <a:cubicBezTo>
                    <a:pt x="1286" y="863"/>
                    <a:pt x="1286" y="720"/>
                    <a:pt x="1262" y="601"/>
                  </a:cubicBezTo>
                  <a:cubicBezTo>
                    <a:pt x="1286" y="458"/>
                    <a:pt x="1262" y="291"/>
                    <a:pt x="1191" y="148"/>
                  </a:cubicBezTo>
                  <a:cubicBezTo>
                    <a:pt x="1097" y="33"/>
                    <a:pt x="970" y="1"/>
                    <a:pt x="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11"/>
            <p:cNvSpPr/>
            <p:nvPr/>
          </p:nvSpPr>
          <p:spPr>
            <a:xfrm>
              <a:off x="1113900" y="2964825"/>
              <a:ext cx="32175" cy="30575"/>
            </a:xfrm>
            <a:custGeom>
              <a:rect b="b" l="l" r="r" t="t"/>
              <a:pathLst>
                <a:path extrusionOk="0" h="1223" w="1287">
                  <a:moveTo>
                    <a:pt x="810" y="458"/>
                  </a:moveTo>
                  <a:lnTo>
                    <a:pt x="810" y="601"/>
                  </a:lnTo>
                  <a:lnTo>
                    <a:pt x="810" y="720"/>
                  </a:lnTo>
                  <a:lnTo>
                    <a:pt x="786" y="720"/>
                  </a:lnTo>
                  <a:lnTo>
                    <a:pt x="595" y="744"/>
                  </a:lnTo>
                  <a:lnTo>
                    <a:pt x="548" y="744"/>
                  </a:lnTo>
                  <a:cubicBezTo>
                    <a:pt x="548" y="696"/>
                    <a:pt x="548" y="648"/>
                    <a:pt x="548" y="625"/>
                  </a:cubicBezTo>
                  <a:lnTo>
                    <a:pt x="548" y="482"/>
                  </a:lnTo>
                  <a:cubicBezTo>
                    <a:pt x="619" y="458"/>
                    <a:pt x="715" y="458"/>
                    <a:pt x="810" y="458"/>
                  </a:cubicBezTo>
                  <a:close/>
                  <a:moveTo>
                    <a:pt x="833" y="1"/>
                  </a:moveTo>
                  <a:cubicBezTo>
                    <a:pt x="660" y="1"/>
                    <a:pt x="470" y="53"/>
                    <a:pt x="310" y="53"/>
                  </a:cubicBezTo>
                  <a:cubicBezTo>
                    <a:pt x="297" y="49"/>
                    <a:pt x="283" y="47"/>
                    <a:pt x="271" y="47"/>
                  </a:cubicBezTo>
                  <a:cubicBezTo>
                    <a:pt x="213" y="47"/>
                    <a:pt x="158" y="86"/>
                    <a:pt x="119" y="125"/>
                  </a:cubicBezTo>
                  <a:cubicBezTo>
                    <a:pt x="95" y="172"/>
                    <a:pt x="72" y="220"/>
                    <a:pt x="72" y="267"/>
                  </a:cubicBezTo>
                  <a:cubicBezTo>
                    <a:pt x="72" y="577"/>
                    <a:pt x="0" y="934"/>
                    <a:pt x="286" y="1172"/>
                  </a:cubicBezTo>
                  <a:cubicBezTo>
                    <a:pt x="359" y="1202"/>
                    <a:pt x="442" y="1222"/>
                    <a:pt x="528" y="1222"/>
                  </a:cubicBezTo>
                  <a:cubicBezTo>
                    <a:pt x="582" y="1222"/>
                    <a:pt x="636" y="1214"/>
                    <a:pt x="691" y="1196"/>
                  </a:cubicBezTo>
                  <a:cubicBezTo>
                    <a:pt x="834" y="1196"/>
                    <a:pt x="977" y="1172"/>
                    <a:pt x="1096" y="1149"/>
                  </a:cubicBezTo>
                  <a:cubicBezTo>
                    <a:pt x="1191" y="1125"/>
                    <a:pt x="1238" y="1077"/>
                    <a:pt x="1262" y="982"/>
                  </a:cubicBezTo>
                  <a:cubicBezTo>
                    <a:pt x="1286" y="863"/>
                    <a:pt x="1286" y="720"/>
                    <a:pt x="1262" y="601"/>
                  </a:cubicBezTo>
                  <a:cubicBezTo>
                    <a:pt x="1286" y="458"/>
                    <a:pt x="1262" y="291"/>
                    <a:pt x="1191" y="148"/>
                  </a:cubicBezTo>
                  <a:cubicBezTo>
                    <a:pt x="1097" y="33"/>
                    <a:pt x="970" y="1"/>
                    <a:pt x="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11"/>
            <p:cNvSpPr/>
            <p:nvPr/>
          </p:nvSpPr>
          <p:spPr>
            <a:xfrm>
              <a:off x="1113900" y="2999950"/>
              <a:ext cx="32175" cy="30575"/>
            </a:xfrm>
            <a:custGeom>
              <a:rect b="b" l="l" r="r" t="t"/>
              <a:pathLst>
                <a:path extrusionOk="0" h="1223" w="1287">
                  <a:moveTo>
                    <a:pt x="810" y="458"/>
                  </a:moveTo>
                  <a:lnTo>
                    <a:pt x="810" y="577"/>
                  </a:lnTo>
                  <a:lnTo>
                    <a:pt x="810" y="720"/>
                  </a:lnTo>
                  <a:lnTo>
                    <a:pt x="786" y="720"/>
                  </a:lnTo>
                  <a:lnTo>
                    <a:pt x="595" y="744"/>
                  </a:lnTo>
                  <a:lnTo>
                    <a:pt x="548" y="744"/>
                  </a:lnTo>
                  <a:cubicBezTo>
                    <a:pt x="524" y="696"/>
                    <a:pt x="524" y="649"/>
                    <a:pt x="548" y="625"/>
                  </a:cubicBezTo>
                  <a:lnTo>
                    <a:pt x="548" y="482"/>
                  </a:lnTo>
                  <a:cubicBezTo>
                    <a:pt x="619" y="458"/>
                    <a:pt x="715" y="458"/>
                    <a:pt x="810" y="458"/>
                  </a:cubicBezTo>
                  <a:close/>
                  <a:moveTo>
                    <a:pt x="833" y="1"/>
                  </a:moveTo>
                  <a:cubicBezTo>
                    <a:pt x="660" y="1"/>
                    <a:pt x="470" y="53"/>
                    <a:pt x="310" y="53"/>
                  </a:cubicBezTo>
                  <a:cubicBezTo>
                    <a:pt x="167" y="53"/>
                    <a:pt x="72" y="148"/>
                    <a:pt x="72" y="268"/>
                  </a:cubicBezTo>
                  <a:cubicBezTo>
                    <a:pt x="72" y="577"/>
                    <a:pt x="0" y="934"/>
                    <a:pt x="286" y="1172"/>
                  </a:cubicBezTo>
                  <a:cubicBezTo>
                    <a:pt x="359" y="1202"/>
                    <a:pt x="442" y="1222"/>
                    <a:pt x="528" y="1222"/>
                  </a:cubicBezTo>
                  <a:cubicBezTo>
                    <a:pt x="582" y="1222"/>
                    <a:pt x="636" y="1214"/>
                    <a:pt x="691" y="1196"/>
                  </a:cubicBezTo>
                  <a:cubicBezTo>
                    <a:pt x="834" y="1196"/>
                    <a:pt x="977" y="1172"/>
                    <a:pt x="1096" y="1149"/>
                  </a:cubicBezTo>
                  <a:cubicBezTo>
                    <a:pt x="1191" y="1125"/>
                    <a:pt x="1238" y="1053"/>
                    <a:pt x="1262" y="982"/>
                  </a:cubicBezTo>
                  <a:cubicBezTo>
                    <a:pt x="1286" y="863"/>
                    <a:pt x="1286" y="720"/>
                    <a:pt x="1262" y="601"/>
                  </a:cubicBezTo>
                  <a:cubicBezTo>
                    <a:pt x="1286" y="434"/>
                    <a:pt x="1262" y="291"/>
                    <a:pt x="1191" y="148"/>
                  </a:cubicBezTo>
                  <a:cubicBezTo>
                    <a:pt x="1097" y="33"/>
                    <a:pt x="970" y="1"/>
                    <a:pt x="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11"/>
            <p:cNvSpPr/>
            <p:nvPr/>
          </p:nvSpPr>
          <p:spPr>
            <a:xfrm>
              <a:off x="1153175" y="2929700"/>
              <a:ext cx="32175" cy="30750"/>
            </a:xfrm>
            <a:custGeom>
              <a:rect b="b" l="l" r="r" t="t"/>
              <a:pathLst>
                <a:path extrusionOk="0" h="1230" w="1287">
                  <a:moveTo>
                    <a:pt x="834" y="458"/>
                  </a:moveTo>
                  <a:lnTo>
                    <a:pt x="834" y="577"/>
                  </a:lnTo>
                  <a:lnTo>
                    <a:pt x="834" y="720"/>
                  </a:lnTo>
                  <a:lnTo>
                    <a:pt x="787" y="744"/>
                  </a:lnTo>
                  <a:lnTo>
                    <a:pt x="549" y="744"/>
                  </a:lnTo>
                  <a:cubicBezTo>
                    <a:pt x="549" y="696"/>
                    <a:pt x="549" y="648"/>
                    <a:pt x="549" y="625"/>
                  </a:cubicBezTo>
                  <a:lnTo>
                    <a:pt x="549" y="482"/>
                  </a:lnTo>
                  <a:cubicBezTo>
                    <a:pt x="644" y="458"/>
                    <a:pt x="739" y="458"/>
                    <a:pt x="834" y="458"/>
                  </a:cubicBezTo>
                  <a:close/>
                  <a:moveTo>
                    <a:pt x="856" y="1"/>
                  </a:moveTo>
                  <a:cubicBezTo>
                    <a:pt x="680" y="1"/>
                    <a:pt x="484" y="53"/>
                    <a:pt x="310" y="53"/>
                  </a:cubicBezTo>
                  <a:cubicBezTo>
                    <a:pt x="239" y="53"/>
                    <a:pt x="168" y="77"/>
                    <a:pt x="144" y="125"/>
                  </a:cubicBezTo>
                  <a:cubicBezTo>
                    <a:pt x="96" y="172"/>
                    <a:pt x="72" y="220"/>
                    <a:pt x="72" y="267"/>
                  </a:cubicBezTo>
                  <a:cubicBezTo>
                    <a:pt x="72" y="577"/>
                    <a:pt x="1" y="958"/>
                    <a:pt x="287" y="1172"/>
                  </a:cubicBezTo>
                  <a:cubicBezTo>
                    <a:pt x="391" y="1207"/>
                    <a:pt x="496" y="1229"/>
                    <a:pt x="600" y="1229"/>
                  </a:cubicBezTo>
                  <a:cubicBezTo>
                    <a:pt x="639" y="1229"/>
                    <a:pt x="677" y="1226"/>
                    <a:pt x="715" y="1220"/>
                  </a:cubicBezTo>
                  <a:cubicBezTo>
                    <a:pt x="834" y="1196"/>
                    <a:pt x="977" y="1172"/>
                    <a:pt x="1120" y="1149"/>
                  </a:cubicBezTo>
                  <a:cubicBezTo>
                    <a:pt x="1192" y="1125"/>
                    <a:pt x="1263" y="1077"/>
                    <a:pt x="1287" y="982"/>
                  </a:cubicBezTo>
                  <a:cubicBezTo>
                    <a:pt x="1287" y="863"/>
                    <a:pt x="1287" y="720"/>
                    <a:pt x="1287" y="601"/>
                  </a:cubicBezTo>
                  <a:cubicBezTo>
                    <a:pt x="1287" y="458"/>
                    <a:pt x="1263" y="291"/>
                    <a:pt x="1215" y="148"/>
                  </a:cubicBezTo>
                  <a:cubicBezTo>
                    <a:pt x="1121" y="33"/>
                    <a:pt x="995" y="1"/>
                    <a:pt x="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11"/>
            <p:cNvSpPr/>
            <p:nvPr/>
          </p:nvSpPr>
          <p:spPr>
            <a:xfrm>
              <a:off x="1153175" y="2964825"/>
              <a:ext cx="32175" cy="30575"/>
            </a:xfrm>
            <a:custGeom>
              <a:rect b="b" l="l" r="r" t="t"/>
              <a:pathLst>
                <a:path extrusionOk="0" h="1223" w="1287">
                  <a:moveTo>
                    <a:pt x="834" y="458"/>
                  </a:moveTo>
                  <a:lnTo>
                    <a:pt x="834" y="601"/>
                  </a:lnTo>
                  <a:lnTo>
                    <a:pt x="834" y="720"/>
                  </a:lnTo>
                  <a:lnTo>
                    <a:pt x="787" y="720"/>
                  </a:lnTo>
                  <a:cubicBezTo>
                    <a:pt x="739" y="720"/>
                    <a:pt x="668" y="720"/>
                    <a:pt x="620" y="744"/>
                  </a:cubicBezTo>
                  <a:lnTo>
                    <a:pt x="549" y="744"/>
                  </a:lnTo>
                  <a:cubicBezTo>
                    <a:pt x="549" y="696"/>
                    <a:pt x="549" y="648"/>
                    <a:pt x="549" y="625"/>
                  </a:cubicBezTo>
                  <a:lnTo>
                    <a:pt x="549" y="482"/>
                  </a:lnTo>
                  <a:cubicBezTo>
                    <a:pt x="644" y="458"/>
                    <a:pt x="739" y="458"/>
                    <a:pt x="834" y="458"/>
                  </a:cubicBezTo>
                  <a:close/>
                  <a:moveTo>
                    <a:pt x="856" y="1"/>
                  </a:moveTo>
                  <a:cubicBezTo>
                    <a:pt x="680" y="1"/>
                    <a:pt x="484" y="53"/>
                    <a:pt x="310" y="53"/>
                  </a:cubicBezTo>
                  <a:cubicBezTo>
                    <a:pt x="297" y="49"/>
                    <a:pt x="284" y="47"/>
                    <a:pt x="271" y="47"/>
                  </a:cubicBezTo>
                  <a:cubicBezTo>
                    <a:pt x="214" y="47"/>
                    <a:pt x="163" y="86"/>
                    <a:pt x="144" y="125"/>
                  </a:cubicBezTo>
                  <a:cubicBezTo>
                    <a:pt x="96" y="172"/>
                    <a:pt x="72" y="220"/>
                    <a:pt x="72" y="267"/>
                  </a:cubicBezTo>
                  <a:cubicBezTo>
                    <a:pt x="72" y="577"/>
                    <a:pt x="1" y="934"/>
                    <a:pt x="287" y="1172"/>
                  </a:cubicBezTo>
                  <a:cubicBezTo>
                    <a:pt x="375" y="1202"/>
                    <a:pt x="463" y="1222"/>
                    <a:pt x="552" y="1222"/>
                  </a:cubicBezTo>
                  <a:cubicBezTo>
                    <a:pt x="606" y="1222"/>
                    <a:pt x="661" y="1214"/>
                    <a:pt x="715" y="1196"/>
                  </a:cubicBezTo>
                  <a:cubicBezTo>
                    <a:pt x="834" y="1196"/>
                    <a:pt x="977" y="1172"/>
                    <a:pt x="1120" y="1149"/>
                  </a:cubicBezTo>
                  <a:cubicBezTo>
                    <a:pt x="1192" y="1125"/>
                    <a:pt x="1263" y="1077"/>
                    <a:pt x="1287" y="982"/>
                  </a:cubicBezTo>
                  <a:cubicBezTo>
                    <a:pt x="1287" y="863"/>
                    <a:pt x="1287" y="720"/>
                    <a:pt x="1287" y="601"/>
                  </a:cubicBezTo>
                  <a:cubicBezTo>
                    <a:pt x="1287" y="458"/>
                    <a:pt x="1263" y="291"/>
                    <a:pt x="1215" y="148"/>
                  </a:cubicBezTo>
                  <a:cubicBezTo>
                    <a:pt x="1121" y="33"/>
                    <a:pt x="995" y="1"/>
                    <a:pt x="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11"/>
            <p:cNvSpPr/>
            <p:nvPr/>
          </p:nvSpPr>
          <p:spPr>
            <a:xfrm>
              <a:off x="1153175" y="2999950"/>
              <a:ext cx="32175" cy="30575"/>
            </a:xfrm>
            <a:custGeom>
              <a:rect b="b" l="l" r="r" t="t"/>
              <a:pathLst>
                <a:path extrusionOk="0" h="1223" w="1287">
                  <a:moveTo>
                    <a:pt x="834" y="458"/>
                  </a:moveTo>
                  <a:lnTo>
                    <a:pt x="834" y="577"/>
                  </a:lnTo>
                  <a:lnTo>
                    <a:pt x="834" y="720"/>
                  </a:lnTo>
                  <a:lnTo>
                    <a:pt x="787" y="720"/>
                  </a:lnTo>
                  <a:cubicBezTo>
                    <a:pt x="739" y="744"/>
                    <a:pt x="668" y="744"/>
                    <a:pt x="620" y="744"/>
                  </a:cubicBezTo>
                  <a:lnTo>
                    <a:pt x="549" y="744"/>
                  </a:lnTo>
                  <a:cubicBezTo>
                    <a:pt x="549" y="696"/>
                    <a:pt x="549" y="649"/>
                    <a:pt x="549" y="625"/>
                  </a:cubicBezTo>
                  <a:lnTo>
                    <a:pt x="549" y="482"/>
                  </a:lnTo>
                  <a:cubicBezTo>
                    <a:pt x="644" y="458"/>
                    <a:pt x="739" y="458"/>
                    <a:pt x="834" y="458"/>
                  </a:cubicBezTo>
                  <a:close/>
                  <a:moveTo>
                    <a:pt x="856" y="1"/>
                  </a:moveTo>
                  <a:cubicBezTo>
                    <a:pt x="680" y="1"/>
                    <a:pt x="484" y="53"/>
                    <a:pt x="310" y="53"/>
                  </a:cubicBezTo>
                  <a:cubicBezTo>
                    <a:pt x="297" y="49"/>
                    <a:pt x="284" y="47"/>
                    <a:pt x="271" y="47"/>
                  </a:cubicBezTo>
                  <a:cubicBezTo>
                    <a:pt x="214" y="47"/>
                    <a:pt x="163" y="86"/>
                    <a:pt x="144" y="125"/>
                  </a:cubicBezTo>
                  <a:cubicBezTo>
                    <a:pt x="96" y="172"/>
                    <a:pt x="72" y="220"/>
                    <a:pt x="72" y="268"/>
                  </a:cubicBezTo>
                  <a:cubicBezTo>
                    <a:pt x="72" y="577"/>
                    <a:pt x="1" y="934"/>
                    <a:pt x="287" y="1172"/>
                  </a:cubicBezTo>
                  <a:cubicBezTo>
                    <a:pt x="375" y="1202"/>
                    <a:pt x="463" y="1222"/>
                    <a:pt x="552" y="1222"/>
                  </a:cubicBezTo>
                  <a:cubicBezTo>
                    <a:pt x="606" y="1222"/>
                    <a:pt x="661" y="1214"/>
                    <a:pt x="715" y="1196"/>
                  </a:cubicBezTo>
                  <a:cubicBezTo>
                    <a:pt x="834" y="1196"/>
                    <a:pt x="977" y="1172"/>
                    <a:pt x="1120" y="1149"/>
                  </a:cubicBezTo>
                  <a:cubicBezTo>
                    <a:pt x="1192" y="1125"/>
                    <a:pt x="1263" y="1053"/>
                    <a:pt x="1287" y="982"/>
                  </a:cubicBezTo>
                  <a:cubicBezTo>
                    <a:pt x="1287" y="863"/>
                    <a:pt x="1287" y="720"/>
                    <a:pt x="1287" y="601"/>
                  </a:cubicBezTo>
                  <a:cubicBezTo>
                    <a:pt x="1287" y="434"/>
                    <a:pt x="1263" y="291"/>
                    <a:pt x="1215" y="148"/>
                  </a:cubicBezTo>
                  <a:cubicBezTo>
                    <a:pt x="1121" y="33"/>
                    <a:pt x="995" y="1"/>
                    <a:pt x="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11"/>
            <p:cNvSpPr/>
            <p:nvPr/>
          </p:nvSpPr>
          <p:spPr>
            <a:xfrm>
              <a:off x="1193675" y="2929700"/>
              <a:ext cx="32175" cy="30750"/>
            </a:xfrm>
            <a:custGeom>
              <a:rect b="b" l="l" r="r" t="t"/>
              <a:pathLst>
                <a:path extrusionOk="0" h="1230" w="1287">
                  <a:moveTo>
                    <a:pt x="810" y="458"/>
                  </a:moveTo>
                  <a:cubicBezTo>
                    <a:pt x="834" y="506"/>
                    <a:pt x="834" y="553"/>
                    <a:pt x="834" y="577"/>
                  </a:cubicBezTo>
                  <a:lnTo>
                    <a:pt x="834" y="720"/>
                  </a:lnTo>
                  <a:lnTo>
                    <a:pt x="786" y="744"/>
                  </a:lnTo>
                  <a:lnTo>
                    <a:pt x="548" y="744"/>
                  </a:lnTo>
                  <a:cubicBezTo>
                    <a:pt x="548" y="696"/>
                    <a:pt x="548" y="648"/>
                    <a:pt x="548" y="625"/>
                  </a:cubicBezTo>
                  <a:lnTo>
                    <a:pt x="548" y="482"/>
                  </a:lnTo>
                  <a:cubicBezTo>
                    <a:pt x="643" y="458"/>
                    <a:pt x="715" y="458"/>
                    <a:pt x="810" y="458"/>
                  </a:cubicBezTo>
                  <a:close/>
                  <a:moveTo>
                    <a:pt x="834" y="1"/>
                  </a:moveTo>
                  <a:cubicBezTo>
                    <a:pt x="660" y="1"/>
                    <a:pt x="470" y="53"/>
                    <a:pt x="310" y="53"/>
                  </a:cubicBezTo>
                  <a:cubicBezTo>
                    <a:pt x="238" y="53"/>
                    <a:pt x="167" y="77"/>
                    <a:pt x="119" y="125"/>
                  </a:cubicBezTo>
                  <a:cubicBezTo>
                    <a:pt x="96" y="172"/>
                    <a:pt x="72" y="220"/>
                    <a:pt x="72" y="267"/>
                  </a:cubicBezTo>
                  <a:cubicBezTo>
                    <a:pt x="72" y="577"/>
                    <a:pt x="0" y="958"/>
                    <a:pt x="286" y="1172"/>
                  </a:cubicBezTo>
                  <a:cubicBezTo>
                    <a:pt x="373" y="1207"/>
                    <a:pt x="473" y="1229"/>
                    <a:pt x="576" y="1229"/>
                  </a:cubicBezTo>
                  <a:cubicBezTo>
                    <a:pt x="614" y="1229"/>
                    <a:pt x="653" y="1226"/>
                    <a:pt x="691" y="1220"/>
                  </a:cubicBezTo>
                  <a:cubicBezTo>
                    <a:pt x="834" y="1196"/>
                    <a:pt x="953" y="1172"/>
                    <a:pt x="1096" y="1149"/>
                  </a:cubicBezTo>
                  <a:cubicBezTo>
                    <a:pt x="1191" y="1125"/>
                    <a:pt x="1239" y="1077"/>
                    <a:pt x="1262" y="982"/>
                  </a:cubicBezTo>
                  <a:cubicBezTo>
                    <a:pt x="1286" y="863"/>
                    <a:pt x="1286" y="720"/>
                    <a:pt x="1262" y="601"/>
                  </a:cubicBezTo>
                  <a:cubicBezTo>
                    <a:pt x="1286" y="458"/>
                    <a:pt x="1262" y="291"/>
                    <a:pt x="1191" y="148"/>
                  </a:cubicBezTo>
                  <a:cubicBezTo>
                    <a:pt x="1097" y="33"/>
                    <a:pt x="970"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11"/>
            <p:cNvSpPr/>
            <p:nvPr/>
          </p:nvSpPr>
          <p:spPr>
            <a:xfrm>
              <a:off x="1193675" y="2964825"/>
              <a:ext cx="32175" cy="30575"/>
            </a:xfrm>
            <a:custGeom>
              <a:rect b="b" l="l" r="r" t="t"/>
              <a:pathLst>
                <a:path extrusionOk="0" h="1223" w="1287">
                  <a:moveTo>
                    <a:pt x="810" y="458"/>
                  </a:moveTo>
                  <a:cubicBezTo>
                    <a:pt x="834" y="506"/>
                    <a:pt x="834" y="553"/>
                    <a:pt x="834" y="601"/>
                  </a:cubicBezTo>
                  <a:lnTo>
                    <a:pt x="834" y="720"/>
                  </a:lnTo>
                  <a:lnTo>
                    <a:pt x="786" y="720"/>
                  </a:lnTo>
                  <a:cubicBezTo>
                    <a:pt x="715" y="720"/>
                    <a:pt x="667" y="720"/>
                    <a:pt x="596" y="744"/>
                  </a:cubicBezTo>
                  <a:lnTo>
                    <a:pt x="548" y="744"/>
                  </a:lnTo>
                  <a:cubicBezTo>
                    <a:pt x="548" y="696"/>
                    <a:pt x="548" y="648"/>
                    <a:pt x="548" y="625"/>
                  </a:cubicBezTo>
                  <a:lnTo>
                    <a:pt x="548" y="482"/>
                  </a:lnTo>
                  <a:cubicBezTo>
                    <a:pt x="643" y="458"/>
                    <a:pt x="715" y="458"/>
                    <a:pt x="810" y="458"/>
                  </a:cubicBezTo>
                  <a:close/>
                  <a:moveTo>
                    <a:pt x="834" y="1"/>
                  </a:moveTo>
                  <a:cubicBezTo>
                    <a:pt x="660" y="1"/>
                    <a:pt x="470" y="53"/>
                    <a:pt x="310" y="53"/>
                  </a:cubicBezTo>
                  <a:cubicBezTo>
                    <a:pt x="297" y="49"/>
                    <a:pt x="284" y="47"/>
                    <a:pt x="271" y="47"/>
                  </a:cubicBezTo>
                  <a:cubicBezTo>
                    <a:pt x="213" y="47"/>
                    <a:pt x="158" y="86"/>
                    <a:pt x="119" y="125"/>
                  </a:cubicBezTo>
                  <a:cubicBezTo>
                    <a:pt x="96" y="172"/>
                    <a:pt x="72" y="220"/>
                    <a:pt x="72" y="267"/>
                  </a:cubicBezTo>
                  <a:cubicBezTo>
                    <a:pt x="72" y="577"/>
                    <a:pt x="0" y="934"/>
                    <a:pt x="286" y="1172"/>
                  </a:cubicBezTo>
                  <a:cubicBezTo>
                    <a:pt x="360" y="1202"/>
                    <a:pt x="442" y="1222"/>
                    <a:pt x="528" y="1222"/>
                  </a:cubicBezTo>
                  <a:cubicBezTo>
                    <a:pt x="582" y="1222"/>
                    <a:pt x="636" y="1214"/>
                    <a:pt x="691" y="1196"/>
                  </a:cubicBezTo>
                  <a:cubicBezTo>
                    <a:pt x="834" y="1196"/>
                    <a:pt x="953" y="1172"/>
                    <a:pt x="1096" y="1149"/>
                  </a:cubicBezTo>
                  <a:cubicBezTo>
                    <a:pt x="1191" y="1125"/>
                    <a:pt x="1239" y="1077"/>
                    <a:pt x="1262" y="982"/>
                  </a:cubicBezTo>
                  <a:cubicBezTo>
                    <a:pt x="1286" y="863"/>
                    <a:pt x="1286" y="720"/>
                    <a:pt x="1262" y="601"/>
                  </a:cubicBezTo>
                  <a:cubicBezTo>
                    <a:pt x="1286" y="458"/>
                    <a:pt x="1262" y="291"/>
                    <a:pt x="1191" y="148"/>
                  </a:cubicBezTo>
                  <a:cubicBezTo>
                    <a:pt x="1097" y="33"/>
                    <a:pt x="970"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11"/>
            <p:cNvSpPr/>
            <p:nvPr/>
          </p:nvSpPr>
          <p:spPr>
            <a:xfrm>
              <a:off x="1193675" y="2999950"/>
              <a:ext cx="32175" cy="30575"/>
            </a:xfrm>
            <a:custGeom>
              <a:rect b="b" l="l" r="r" t="t"/>
              <a:pathLst>
                <a:path extrusionOk="0" h="1223" w="1287">
                  <a:moveTo>
                    <a:pt x="810" y="458"/>
                  </a:moveTo>
                  <a:cubicBezTo>
                    <a:pt x="834" y="506"/>
                    <a:pt x="834" y="553"/>
                    <a:pt x="834" y="577"/>
                  </a:cubicBezTo>
                  <a:lnTo>
                    <a:pt x="834" y="720"/>
                  </a:lnTo>
                  <a:lnTo>
                    <a:pt x="786" y="720"/>
                  </a:lnTo>
                  <a:cubicBezTo>
                    <a:pt x="715" y="744"/>
                    <a:pt x="667" y="744"/>
                    <a:pt x="596" y="744"/>
                  </a:cubicBezTo>
                  <a:lnTo>
                    <a:pt x="548" y="744"/>
                  </a:lnTo>
                  <a:cubicBezTo>
                    <a:pt x="548" y="696"/>
                    <a:pt x="548" y="649"/>
                    <a:pt x="548" y="601"/>
                  </a:cubicBezTo>
                  <a:lnTo>
                    <a:pt x="548" y="482"/>
                  </a:lnTo>
                  <a:cubicBezTo>
                    <a:pt x="643" y="458"/>
                    <a:pt x="715" y="458"/>
                    <a:pt x="810" y="458"/>
                  </a:cubicBezTo>
                  <a:close/>
                  <a:moveTo>
                    <a:pt x="834" y="1"/>
                  </a:moveTo>
                  <a:cubicBezTo>
                    <a:pt x="660" y="1"/>
                    <a:pt x="470" y="53"/>
                    <a:pt x="310" y="53"/>
                  </a:cubicBezTo>
                  <a:cubicBezTo>
                    <a:pt x="297" y="49"/>
                    <a:pt x="284" y="47"/>
                    <a:pt x="271" y="47"/>
                  </a:cubicBezTo>
                  <a:cubicBezTo>
                    <a:pt x="213" y="47"/>
                    <a:pt x="158" y="86"/>
                    <a:pt x="119" y="125"/>
                  </a:cubicBezTo>
                  <a:cubicBezTo>
                    <a:pt x="96" y="172"/>
                    <a:pt x="72" y="220"/>
                    <a:pt x="72" y="268"/>
                  </a:cubicBezTo>
                  <a:cubicBezTo>
                    <a:pt x="72" y="577"/>
                    <a:pt x="0" y="934"/>
                    <a:pt x="286" y="1172"/>
                  </a:cubicBezTo>
                  <a:cubicBezTo>
                    <a:pt x="360" y="1202"/>
                    <a:pt x="442" y="1222"/>
                    <a:pt x="528" y="1222"/>
                  </a:cubicBezTo>
                  <a:cubicBezTo>
                    <a:pt x="582" y="1222"/>
                    <a:pt x="636" y="1214"/>
                    <a:pt x="691" y="1196"/>
                  </a:cubicBezTo>
                  <a:cubicBezTo>
                    <a:pt x="834" y="1196"/>
                    <a:pt x="953" y="1172"/>
                    <a:pt x="1096" y="1149"/>
                  </a:cubicBezTo>
                  <a:cubicBezTo>
                    <a:pt x="1191" y="1125"/>
                    <a:pt x="1239" y="1053"/>
                    <a:pt x="1262" y="982"/>
                  </a:cubicBezTo>
                  <a:cubicBezTo>
                    <a:pt x="1286" y="863"/>
                    <a:pt x="1286" y="720"/>
                    <a:pt x="1262" y="601"/>
                  </a:cubicBezTo>
                  <a:cubicBezTo>
                    <a:pt x="1286" y="434"/>
                    <a:pt x="1262" y="291"/>
                    <a:pt x="1191" y="148"/>
                  </a:cubicBezTo>
                  <a:cubicBezTo>
                    <a:pt x="1097" y="33"/>
                    <a:pt x="970"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11"/>
            <p:cNvSpPr/>
            <p:nvPr/>
          </p:nvSpPr>
          <p:spPr>
            <a:xfrm>
              <a:off x="1233550" y="2929700"/>
              <a:ext cx="32175" cy="30750"/>
            </a:xfrm>
            <a:custGeom>
              <a:rect b="b" l="l" r="r" t="t"/>
              <a:pathLst>
                <a:path extrusionOk="0" h="1230" w="1287">
                  <a:moveTo>
                    <a:pt x="811" y="458"/>
                  </a:moveTo>
                  <a:lnTo>
                    <a:pt x="811" y="577"/>
                  </a:lnTo>
                  <a:lnTo>
                    <a:pt x="811" y="720"/>
                  </a:lnTo>
                  <a:lnTo>
                    <a:pt x="763" y="744"/>
                  </a:lnTo>
                  <a:lnTo>
                    <a:pt x="549" y="744"/>
                  </a:lnTo>
                  <a:cubicBezTo>
                    <a:pt x="525" y="696"/>
                    <a:pt x="525" y="648"/>
                    <a:pt x="549" y="625"/>
                  </a:cubicBezTo>
                  <a:lnTo>
                    <a:pt x="549" y="482"/>
                  </a:lnTo>
                  <a:cubicBezTo>
                    <a:pt x="620" y="458"/>
                    <a:pt x="715" y="458"/>
                    <a:pt x="811" y="458"/>
                  </a:cubicBezTo>
                  <a:close/>
                  <a:moveTo>
                    <a:pt x="834" y="1"/>
                  </a:moveTo>
                  <a:cubicBezTo>
                    <a:pt x="660" y="1"/>
                    <a:pt x="470" y="53"/>
                    <a:pt x="310" y="53"/>
                  </a:cubicBezTo>
                  <a:cubicBezTo>
                    <a:pt x="239" y="53"/>
                    <a:pt x="168" y="77"/>
                    <a:pt x="120" y="125"/>
                  </a:cubicBezTo>
                  <a:cubicBezTo>
                    <a:pt x="96" y="172"/>
                    <a:pt x="72" y="220"/>
                    <a:pt x="72" y="267"/>
                  </a:cubicBezTo>
                  <a:cubicBezTo>
                    <a:pt x="72" y="577"/>
                    <a:pt x="1" y="958"/>
                    <a:pt x="287" y="1172"/>
                  </a:cubicBezTo>
                  <a:cubicBezTo>
                    <a:pt x="374" y="1207"/>
                    <a:pt x="474" y="1229"/>
                    <a:pt x="577" y="1229"/>
                  </a:cubicBezTo>
                  <a:cubicBezTo>
                    <a:pt x="615" y="1229"/>
                    <a:pt x="653" y="1226"/>
                    <a:pt x="691" y="1220"/>
                  </a:cubicBezTo>
                  <a:cubicBezTo>
                    <a:pt x="834" y="1196"/>
                    <a:pt x="953" y="1172"/>
                    <a:pt x="1096" y="1149"/>
                  </a:cubicBezTo>
                  <a:cubicBezTo>
                    <a:pt x="1192" y="1125"/>
                    <a:pt x="1239" y="1077"/>
                    <a:pt x="1263" y="982"/>
                  </a:cubicBezTo>
                  <a:cubicBezTo>
                    <a:pt x="1287" y="863"/>
                    <a:pt x="1287" y="720"/>
                    <a:pt x="1263" y="601"/>
                  </a:cubicBezTo>
                  <a:cubicBezTo>
                    <a:pt x="1287" y="458"/>
                    <a:pt x="1263" y="291"/>
                    <a:pt x="1192" y="148"/>
                  </a:cubicBezTo>
                  <a:cubicBezTo>
                    <a:pt x="1097" y="33"/>
                    <a:pt x="971"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11"/>
            <p:cNvSpPr/>
            <p:nvPr/>
          </p:nvSpPr>
          <p:spPr>
            <a:xfrm>
              <a:off x="1233550" y="2964825"/>
              <a:ext cx="32175" cy="30575"/>
            </a:xfrm>
            <a:custGeom>
              <a:rect b="b" l="l" r="r" t="t"/>
              <a:pathLst>
                <a:path extrusionOk="0" h="1223" w="1287">
                  <a:moveTo>
                    <a:pt x="811" y="458"/>
                  </a:moveTo>
                  <a:lnTo>
                    <a:pt x="811" y="601"/>
                  </a:lnTo>
                  <a:lnTo>
                    <a:pt x="811" y="720"/>
                  </a:lnTo>
                  <a:lnTo>
                    <a:pt x="763" y="720"/>
                  </a:lnTo>
                  <a:cubicBezTo>
                    <a:pt x="715" y="720"/>
                    <a:pt x="668" y="720"/>
                    <a:pt x="596" y="744"/>
                  </a:cubicBezTo>
                  <a:lnTo>
                    <a:pt x="549" y="744"/>
                  </a:lnTo>
                  <a:cubicBezTo>
                    <a:pt x="525" y="696"/>
                    <a:pt x="525" y="648"/>
                    <a:pt x="549" y="625"/>
                  </a:cubicBezTo>
                  <a:lnTo>
                    <a:pt x="549" y="482"/>
                  </a:lnTo>
                  <a:cubicBezTo>
                    <a:pt x="620" y="458"/>
                    <a:pt x="715" y="458"/>
                    <a:pt x="811" y="458"/>
                  </a:cubicBezTo>
                  <a:close/>
                  <a:moveTo>
                    <a:pt x="834" y="1"/>
                  </a:moveTo>
                  <a:cubicBezTo>
                    <a:pt x="660" y="1"/>
                    <a:pt x="470" y="53"/>
                    <a:pt x="310" y="53"/>
                  </a:cubicBezTo>
                  <a:cubicBezTo>
                    <a:pt x="168" y="53"/>
                    <a:pt x="72" y="148"/>
                    <a:pt x="72" y="267"/>
                  </a:cubicBezTo>
                  <a:cubicBezTo>
                    <a:pt x="72" y="577"/>
                    <a:pt x="1" y="934"/>
                    <a:pt x="287" y="1172"/>
                  </a:cubicBezTo>
                  <a:cubicBezTo>
                    <a:pt x="360" y="1202"/>
                    <a:pt x="443" y="1222"/>
                    <a:pt x="529" y="1222"/>
                  </a:cubicBezTo>
                  <a:cubicBezTo>
                    <a:pt x="582" y="1222"/>
                    <a:pt x="637" y="1214"/>
                    <a:pt x="691" y="1196"/>
                  </a:cubicBezTo>
                  <a:cubicBezTo>
                    <a:pt x="834" y="1196"/>
                    <a:pt x="953" y="1172"/>
                    <a:pt x="1096" y="1149"/>
                  </a:cubicBezTo>
                  <a:cubicBezTo>
                    <a:pt x="1192" y="1125"/>
                    <a:pt x="1239" y="1077"/>
                    <a:pt x="1263" y="982"/>
                  </a:cubicBezTo>
                  <a:cubicBezTo>
                    <a:pt x="1287" y="863"/>
                    <a:pt x="1287" y="720"/>
                    <a:pt x="1263" y="601"/>
                  </a:cubicBezTo>
                  <a:cubicBezTo>
                    <a:pt x="1287" y="458"/>
                    <a:pt x="1263" y="291"/>
                    <a:pt x="1192" y="148"/>
                  </a:cubicBezTo>
                  <a:cubicBezTo>
                    <a:pt x="1097" y="33"/>
                    <a:pt x="971"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11"/>
            <p:cNvSpPr/>
            <p:nvPr/>
          </p:nvSpPr>
          <p:spPr>
            <a:xfrm>
              <a:off x="1233550" y="2999950"/>
              <a:ext cx="32175" cy="30575"/>
            </a:xfrm>
            <a:custGeom>
              <a:rect b="b" l="l" r="r" t="t"/>
              <a:pathLst>
                <a:path extrusionOk="0" h="1223" w="1287">
                  <a:moveTo>
                    <a:pt x="811" y="458"/>
                  </a:moveTo>
                  <a:lnTo>
                    <a:pt x="811" y="577"/>
                  </a:lnTo>
                  <a:lnTo>
                    <a:pt x="811" y="720"/>
                  </a:lnTo>
                  <a:lnTo>
                    <a:pt x="763" y="720"/>
                  </a:lnTo>
                  <a:cubicBezTo>
                    <a:pt x="715" y="744"/>
                    <a:pt x="668" y="744"/>
                    <a:pt x="596" y="744"/>
                  </a:cubicBezTo>
                  <a:lnTo>
                    <a:pt x="549" y="744"/>
                  </a:lnTo>
                  <a:cubicBezTo>
                    <a:pt x="525" y="696"/>
                    <a:pt x="525" y="649"/>
                    <a:pt x="549" y="625"/>
                  </a:cubicBezTo>
                  <a:lnTo>
                    <a:pt x="549" y="482"/>
                  </a:lnTo>
                  <a:cubicBezTo>
                    <a:pt x="620" y="458"/>
                    <a:pt x="715" y="458"/>
                    <a:pt x="811" y="458"/>
                  </a:cubicBezTo>
                  <a:close/>
                  <a:moveTo>
                    <a:pt x="834" y="1"/>
                  </a:moveTo>
                  <a:cubicBezTo>
                    <a:pt x="660" y="1"/>
                    <a:pt x="470" y="53"/>
                    <a:pt x="310" y="53"/>
                  </a:cubicBezTo>
                  <a:cubicBezTo>
                    <a:pt x="298" y="51"/>
                    <a:pt x="286" y="50"/>
                    <a:pt x="274" y="50"/>
                  </a:cubicBezTo>
                  <a:cubicBezTo>
                    <a:pt x="152" y="50"/>
                    <a:pt x="72" y="159"/>
                    <a:pt x="72" y="268"/>
                  </a:cubicBezTo>
                  <a:cubicBezTo>
                    <a:pt x="72" y="577"/>
                    <a:pt x="1" y="934"/>
                    <a:pt x="287" y="1172"/>
                  </a:cubicBezTo>
                  <a:cubicBezTo>
                    <a:pt x="360" y="1202"/>
                    <a:pt x="443" y="1222"/>
                    <a:pt x="529" y="1222"/>
                  </a:cubicBezTo>
                  <a:cubicBezTo>
                    <a:pt x="582" y="1222"/>
                    <a:pt x="637" y="1214"/>
                    <a:pt x="691" y="1196"/>
                  </a:cubicBezTo>
                  <a:cubicBezTo>
                    <a:pt x="834" y="1196"/>
                    <a:pt x="953" y="1172"/>
                    <a:pt x="1096" y="1149"/>
                  </a:cubicBezTo>
                  <a:cubicBezTo>
                    <a:pt x="1192" y="1125"/>
                    <a:pt x="1239" y="1053"/>
                    <a:pt x="1263" y="982"/>
                  </a:cubicBezTo>
                  <a:cubicBezTo>
                    <a:pt x="1287" y="863"/>
                    <a:pt x="1287" y="720"/>
                    <a:pt x="1263" y="601"/>
                  </a:cubicBezTo>
                  <a:cubicBezTo>
                    <a:pt x="1287" y="434"/>
                    <a:pt x="1263" y="291"/>
                    <a:pt x="1192" y="148"/>
                  </a:cubicBezTo>
                  <a:cubicBezTo>
                    <a:pt x="1097" y="33"/>
                    <a:pt x="971"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111"/>
          <p:cNvGrpSpPr/>
          <p:nvPr/>
        </p:nvGrpSpPr>
        <p:grpSpPr>
          <a:xfrm>
            <a:off x="7169312" y="1685439"/>
            <a:ext cx="341816" cy="291404"/>
            <a:chOff x="5670425" y="2374500"/>
            <a:chExt cx="280200" cy="238875"/>
          </a:xfrm>
        </p:grpSpPr>
        <p:sp>
          <p:nvSpPr>
            <p:cNvPr id="1708" name="Google Shape;1708;p111"/>
            <p:cNvSpPr/>
            <p:nvPr/>
          </p:nvSpPr>
          <p:spPr>
            <a:xfrm>
              <a:off x="5670425" y="2374500"/>
              <a:ext cx="280200" cy="238875"/>
            </a:xfrm>
            <a:custGeom>
              <a:rect b="b" l="l" r="r" t="t"/>
              <a:pathLst>
                <a:path extrusionOk="0" h="9555" w="11208">
                  <a:moveTo>
                    <a:pt x="8660" y="1876"/>
                  </a:moveTo>
                  <a:cubicBezTo>
                    <a:pt x="8588" y="2186"/>
                    <a:pt x="8541" y="2519"/>
                    <a:pt x="8469" y="2829"/>
                  </a:cubicBezTo>
                  <a:lnTo>
                    <a:pt x="8398" y="2829"/>
                  </a:lnTo>
                  <a:cubicBezTo>
                    <a:pt x="6302" y="2829"/>
                    <a:pt x="4230" y="2900"/>
                    <a:pt x="2135" y="2900"/>
                  </a:cubicBezTo>
                  <a:cubicBezTo>
                    <a:pt x="2158" y="2567"/>
                    <a:pt x="2182" y="2233"/>
                    <a:pt x="2206" y="1900"/>
                  </a:cubicBezTo>
                  <a:lnTo>
                    <a:pt x="2540" y="1900"/>
                  </a:lnTo>
                  <a:lnTo>
                    <a:pt x="2540" y="1995"/>
                  </a:lnTo>
                  <a:cubicBezTo>
                    <a:pt x="2551" y="2296"/>
                    <a:pt x="2770" y="2439"/>
                    <a:pt x="2990" y="2439"/>
                  </a:cubicBezTo>
                  <a:cubicBezTo>
                    <a:pt x="3223" y="2439"/>
                    <a:pt x="3457" y="2278"/>
                    <a:pt x="3444" y="1971"/>
                  </a:cubicBezTo>
                  <a:lnTo>
                    <a:pt x="3444" y="1900"/>
                  </a:lnTo>
                  <a:lnTo>
                    <a:pt x="4159" y="1900"/>
                  </a:lnTo>
                  <a:lnTo>
                    <a:pt x="4159" y="2162"/>
                  </a:lnTo>
                  <a:cubicBezTo>
                    <a:pt x="4159" y="2459"/>
                    <a:pt x="4391" y="2608"/>
                    <a:pt x="4623" y="2608"/>
                  </a:cubicBezTo>
                  <a:cubicBezTo>
                    <a:pt x="4855" y="2608"/>
                    <a:pt x="5088" y="2459"/>
                    <a:pt x="5088" y="2162"/>
                  </a:cubicBezTo>
                  <a:lnTo>
                    <a:pt x="5088" y="1876"/>
                  </a:lnTo>
                  <a:lnTo>
                    <a:pt x="5683" y="1876"/>
                  </a:lnTo>
                  <a:cubicBezTo>
                    <a:pt x="5683" y="1971"/>
                    <a:pt x="5683" y="2067"/>
                    <a:pt x="5707" y="2162"/>
                  </a:cubicBezTo>
                  <a:cubicBezTo>
                    <a:pt x="5707" y="2424"/>
                    <a:pt x="5921" y="2614"/>
                    <a:pt x="6159" y="2614"/>
                  </a:cubicBezTo>
                  <a:cubicBezTo>
                    <a:pt x="6421" y="2614"/>
                    <a:pt x="6636" y="2424"/>
                    <a:pt x="6636" y="2162"/>
                  </a:cubicBezTo>
                  <a:cubicBezTo>
                    <a:pt x="6636" y="2067"/>
                    <a:pt x="6612" y="1971"/>
                    <a:pt x="6612" y="1876"/>
                  </a:cubicBezTo>
                  <a:lnTo>
                    <a:pt x="7207" y="1876"/>
                  </a:lnTo>
                  <a:lnTo>
                    <a:pt x="7207" y="2162"/>
                  </a:lnTo>
                  <a:cubicBezTo>
                    <a:pt x="7231" y="2448"/>
                    <a:pt x="7451" y="2590"/>
                    <a:pt x="7669" y="2590"/>
                  </a:cubicBezTo>
                  <a:cubicBezTo>
                    <a:pt x="7886" y="2590"/>
                    <a:pt x="8100" y="2448"/>
                    <a:pt x="8112" y="2162"/>
                  </a:cubicBezTo>
                  <a:lnTo>
                    <a:pt x="8112" y="1876"/>
                  </a:lnTo>
                  <a:close/>
                  <a:moveTo>
                    <a:pt x="9231" y="3591"/>
                  </a:moveTo>
                  <a:cubicBezTo>
                    <a:pt x="9612" y="5186"/>
                    <a:pt x="10065" y="6782"/>
                    <a:pt x="10279" y="8425"/>
                  </a:cubicBezTo>
                  <a:cubicBezTo>
                    <a:pt x="10009" y="8442"/>
                    <a:pt x="9736" y="8450"/>
                    <a:pt x="9462" y="8450"/>
                  </a:cubicBezTo>
                  <a:cubicBezTo>
                    <a:pt x="8963" y="8450"/>
                    <a:pt x="8461" y="8423"/>
                    <a:pt x="7969" y="8377"/>
                  </a:cubicBezTo>
                  <a:cubicBezTo>
                    <a:pt x="7969" y="8306"/>
                    <a:pt x="7993" y="8258"/>
                    <a:pt x="8017" y="8211"/>
                  </a:cubicBezTo>
                  <a:cubicBezTo>
                    <a:pt x="8255" y="7520"/>
                    <a:pt x="8446" y="6853"/>
                    <a:pt x="8612" y="6139"/>
                  </a:cubicBezTo>
                  <a:cubicBezTo>
                    <a:pt x="8850" y="5305"/>
                    <a:pt x="9065" y="4448"/>
                    <a:pt x="9231" y="3591"/>
                  </a:cubicBezTo>
                  <a:close/>
                  <a:moveTo>
                    <a:pt x="8255" y="3757"/>
                  </a:moveTo>
                  <a:cubicBezTo>
                    <a:pt x="7874" y="5281"/>
                    <a:pt x="7421" y="6806"/>
                    <a:pt x="6993" y="8330"/>
                  </a:cubicBezTo>
                  <a:cubicBezTo>
                    <a:pt x="6924" y="8590"/>
                    <a:pt x="6722" y="8661"/>
                    <a:pt x="6486" y="8661"/>
                  </a:cubicBezTo>
                  <a:cubicBezTo>
                    <a:pt x="6311" y="8661"/>
                    <a:pt x="6117" y="8622"/>
                    <a:pt x="5945" y="8592"/>
                  </a:cubicBezTo>
                  <a:cubicBezTo>
                    <a:pt x="5469" y="8544"/>
                    <a:pt x="5016" y="8496"/>
                    <a:pt x="4540" y="8473"/>
                  </a:cubicBezTo>
                  <a:cubicBezTo>
                    <a:pt x="4248" y="8461"/>
                    <a:pt x="3956" y="8455"/>
                    <a:pt x="3665" y="8455"/>
                  </a:cubicBezTo>
                  <a:cubicBezTo>
                    <a:pt x="2791" y="8455"/>
                    <a:pt x="1920" y="8508"/>
                    <a:pt x="1063" y="8615"/>
                  </a:cubicBezTo>
                  <a:cubicBezTo>
                    <a:pt x="1325" y="6996"/>
                    <a:pt x="1754" y="5424"/>
                    <a:pt x="1992" y="3853"/>
                  </a:cubicBezTo>
                  <a:cubicBezTo>
                    <a:pt x="4087" y="3853"/>
                    <a:pt x="6159" y="3781"/>
                    <a:pt x="8255" y="3757"/>
                  </a:cubicBezTo>
                  <a:close/>
                  <a:moveTo>
                    <a:pt x="3058" y="0"/>
                  </a:moveTo>
                  <a:cubicBezTo>
                    <a:pt x="2859" y="0"/>
                    <a:pt x="2670" y="135"/>
                    <a:pt x="2611" y="352"/>
                  </a:cubicBezTo>
                  <a:cubicBezTo>
                    <a:pt x="2587" y="566"/>
                    <a:pt x="2563" y="781"/>
                    <a:pt x="2563" y="995"/>
                  </a:cubicBezTo>
                  <a:lnTo>
                    <a:pt x="1968" y="995"/>
                  </a:lnTo>
                  <a:cubicBezTo>
                    <a:pt x="1952" y="987"/>
                    <a:pt x="1936" y="984"/>
                    <a:pt x="1920" y="984"/>
                  </a:cubicBezTo>
                  <a:cubicBezTo>
                    <a:pt x="1889" y="984"/>
                    <a:pt x="1857" y="995"/>
                    <a:pt x="1825" y="995"/>
                  </a:cubicBezTo>
                  <a:cubicBezTo>
                    <a:pt x="1798" y="990"/>
                    <a:pt x="1771" y="988"/>
                    <a:pt x="1745" y="988"/>
                  </a:cubicBezTo>
                  <a:cubicBezTo>
                    <a:pt x="1492" y="988"/>
                    <a:pt x="1277" y="1188"/>
                    <a:pt x="1277" y="1447"/>
                  </a:cubicBezTo>
                  <a:cubicBezTo>
                    <a:pt x="1301" y="4019"/>
                    <a:pt x="444" y="6448"/>
                    <a:pt x="87" y="8973"/>
                  </a:cubicBezTo>
                  <a:cubicBezTo>
                    <a:pt x="1" y="9273"/>
                    <a:pt x="244" y="9555"/>
                    <a:pt x="537" y="9555"/>
                  </a:cubicBezTo>
                  <a:cubicBezTo>
                    <a:pt x="569" y="9555"/>
                    <a:pt x="602" y="9551"/>
                    <a:pt x="634" y="9544"/>
                  </a:cubicBezTo>
                  <a:cubicBezTo>
                    <a:pt x="1645" y="9406"/>
                    <a:pt x="2665" y="9338"/>
                    <a:pt x="3682" y="9338"/>
                  </a:cubicBezTo>
                  <a:cubicBezTo>
                    <a:pt x="4248" y="9338"/>
                    <a:pt x="4812" y="9359"/>
                    <a:pt x="5373" y="9401"/>
                  </a:cubicBezTo>
                  <a:cubicBezTo>
                    <a:pt x="5722" y="9427"/>
                    <a:pt x="6155" y="9516"/>
                    <a:pt x="6565" y="9516"/>
                  </a:cubicBezTo>
                  <a:cubicBezTo>
                    <a:pt x="6912" y="9516"/>
                    <a:pt x="7242" y="9453"/>
                    <a:pt x="7493" y="9235"/>
                  </a:cubicBezTo>
                  <a:cubicBezTo>
                    <a:pt x="8206" y="9249"/>
                    <a:pt x="8910" y="9329"/>
                    <a:pt x="9611" y="9329"/>
                  </a:cubicBezTo>
                  <a:cubicBezTo>
                    <a:pt x="10033" y="9329"/>
                    <a:pt x="10454" y="9300"/>
                    <a:pt x="10875" y="9211"/>
                  </a:cubicBezTo>
                  <a:cubicBezTo>
                    <a:pt x="11089" y="9163"/>
                    <a:pt x="11208" y="8973"/>
                    <a:pt x="11208" y="8782"/>
                  </a:cubicBezTo>
                  <a:cubicBezTo>
                    <a:pt x="10946" y="6377"/>
                    <a:pt x="10184" y="4091"/>
                    <a:pt x="9755" y="1733"/>
                  </a:cubicBezTo>
                  <a:cubicBezTo>
                    <a:pt x="9731" y="1614"/>
                    <a:pt x="9684" y="1519"/>
                    <a:pt x="9589" y="1471"/>
                  </a:cubicBezTo>
                  <a:cubicBezTo>
                    <a:pt x="9612" y="1209"/>
                    <a:pt x="9398" y="995"/>
                    <a:pt x="9136" y="995"/>
                  </a:cubicBezTo>
                  <a:cubicBezTo>
                    <a:pt x="8779" y="995"/>
                    <a:pt x="8422" y="971"/>
                    <a:pt x="8064" y="971"/>
                  </a:cubicBezTo>
                  <a:cubicBezTo>
                    <a:pt x="8064" y="804"/>
                    <a:pt x="8064" y="638"/>
                    <a:pt x="8041" y="495"/>
                  </a:cubicBezTo>
                  <a:cubicBezTo>
                    <a:pt x="8017" y="197"/>
                    <a:pt x="7773" y="48"/>
                    <a:pt x="7541" y="48"/>
                  </a:cubicBezTo>
                  <a:cubicBezTo>
                    <a:pt x="7308" y="48"/>
                    <a:pt x="7088" y="197"/>
                    <a:pt x="7112" y="495"/>
                  </a:cubicBezTo>
                  <a:cubicBezTo>
                    <a:pt x="7112" y="638"/>
                    <a:pt x="7136" y="804"/>
                    <a:pt x="7136" y="971"/>
                  </a:cubicBezTo>
                  <a:lnTo>
                    <a:pt x="6540" y="971"/>
                  </a:lnTo>
                  <a:lnTo>
                    <a:pt x="6540" y="471"/>
                  </a:lnTo>
                  <a:cubicBezTo>
                    <a:pt x="6540" y="173"/>
                    <a:pt x="6308" y="24"/>
                    <a:pt x="6076" y="24"/>
                  </a:cubicBezTo>
                  <a:cubicBezTo>
                    <a:pt x="5844" y="24"/>
                    <a:pt x="5612" y="173"/>
                    <a:pt x="5612" y="471"/>
                  </a:cubicBezTo>
                  <a:lnTo>
                    <a:pt x="5612" y="971"/>
                  </a:lnTo>
                  <a:lnTo>
                    <a:pt x="5064" y="971"/>
                  </a:lnTo>
                  <a:lnTo>
                    <a:pt x="5064" y="471"/>
                  </a:lnTo>
                  <a:cubicBezTo>
                    <a:pt x="5064" y="161"/>
                    <a:pt x="4832" y="7"/>
                    <a:pt x="4599" y="7"/>
                  </a:cubicBezTo>
                  <a:cubicBezTo>
                    <a:pt x="4367" y="7"/>
                    <a:pt x="4135" y="161"/>
                    <a:pt x="4135" y="471"/>
                  </a:cubicBezTo>
                  <a:lnTo>
                    <a:pt x="4135" y="995"/>
                  </a:lnTo>
                  <a:lnTo>
                    <a:pt x="3468" y="995"/>
                  </a:lnTo>
                  <a:cubicBezTo>
                    <a:pt x="3468" y="852"/>
                    <a:pt x="3492" y="733"/>
                    <a:pt x="3516" y="590"/>
                  </a:cubicBezTo>
                  <a:cubicBezTo>
                    <a:pt x="3564" y="352"/>
                    <a:pt x="3421" y="90"/>
                    <a:pt x="3183" y="18"/>
                  </a:cubicBezTo>
                  <a:cubicBezTo>
                    <a:pt x="3141" y="6"/>
                    <a:pt x="3099" y="0"/>
                    <a:pt x="3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11"/>
            <p:cNvSpPr/>
            <p:nvPr/>
          </p:nvSpPr>
          <p:spPr>
            <a:xfrm>
              <a:off x="5756275" y="2485475"/>
              <a:ext cx="60400" cy="82550"/>
            </a:xfrm>
            <a:custGeom>
              <a:rect b="b" l="l" r="r" t="t"/>
              <a:pathLst>
                <a:path extrusionOk="0" h="3302" w="2416">
                  <a:moveTo>
                    <a:pt x="1685" y="0"/>
                  </a:moveTo>
                  <a:cubicBezTo>
                    <a:pt x="1230" y="0"/>
                    <a:pt x="775" y="31"/>
                    <a:pt x="320" y="104"/>
                  </a:cubicBezTo>
                  <a:cubicBezTo>
                    <a:pt x="225" y="128"/>
                    <a:pt x="153" y="223"/>
                    <a:pt x="153" y="342"/>
                  </a:cubicBezTo>
                  <a:lnTo>
                    <a:pt x="153" y="1438"/>
                  </a:lnTo>
                  <a:cubicBezTo>
                    <a:pt x="153" y="1587"/>
                    <a:pt x="269" y="1680"/>
                    <a:pt x="396" y="1680"/>
                  </a:cubicBezTo>
                  <a:cubicBezTo>
                    <a:pt x="410" y="1680"/>
                    <a:pt x="425" y="1678"/>
                    <a:pt x="439" y="1676"/>
                  </a:cubicBezTo>
                  <a:cubicBezTo>
                    <a:pt x="602" y="1622"/>
                    <a:pt x="787" y="1588"/>
                    <a:pt x="965" y="1588"/>
                  </a:cubicBezTo>
                  <a:cubicBezTo>
                    <a:pt x="1336" y="1588"/>
                    <a:pt x="1677" y="1734"/>
                    <a:pt x="1725" y="2152"/>
                  </a:cubicBezTo>
                  <a:cubicBezTo>
                    <a:pt x="1770" y="2561"/>
                    <a:pt x="1374" y="2844"/>
                    <a:pt x="1005" y="2844"/>
                  </a:cubicBezTo>
                  <a:cubicBezTo>
                    <a:pt x="794" y="2844"/>
                    <a:pt x="591" y="2751"/>
                    <a:pt x="487" y="2533"/>
                  </a:cubicBezTo>
                  <a:cubicBezTo>
                    <a:pt x="449" y="2442"/>
                    <a:pt x="382" y="2404"/>
                    <a:pt x="312" y="2404"/>
                  </a:cubicBezTo>
                  <a:cubicBezTo>
                    <a:pt x="163" y="2404"/>
                    <a:pt x="1" y="2577"/>
                    <a:pt x="82" y="2771"/>
                  </a:cubicBezTo>
                  <a:cubicBezTo>
                    <a:pt x="256" y="3140"/>
                    <a:pt x="607" y="3302"/>
                    <a:pt x="974" y="3302"/>
                  </a:cubicBezTo>
                  <a:cubicBezTo>
                    <a:pt x="1461" y="3302"/>
                    <a:pt x="1977" y="3018"/>
                    <a:pt x="2154" y="2557"/>
                  </a:cubicBezTo>
                  <a:cubicBezTo>
                    <a:pt x="2320" y="2081"/>
                    <a:pt x="2130" y="1581"/>
                    <a:pt x="1701" y="1295"/>
                  </a:cubicBezTo>
                  <a:cubicBezTo>
                    <a:pt x="1479" y="1168"/>
                    <a:pt x="1236" y="1104"/>
                    <a:pt x="992" y="1104"/>
                  </a:cubicBezTo>
                  <a:cubicBezTo>
                    <a:pt x="870" y="1104"/>
                    <a:pt x="749" y="1120"/>
                    <a:pt x="630" y="1152"/>
                  </a:cubicBezTo>
                  <a:lnTo>
                    <a:pt x="630" y="533"/>
                  </a:lnTo>
                  <a:cubicBezTo>
                    <a:pt x="932" y="488"/>
                    <a:pt x="1243" y="471"/>
                    <a:pt x="1558" y="471"/>
                  </a:cubicBezTo>
                  <a:cubicBezTo>
                    <a:pt x="1740" y="471"/>
                    <a:pt x="1923" y="477"/>
                    <a:pt x="2106" y="485"/>
                  </a:cubicBezTo>
                  <a:cubicBezTo>
                    <a:pt x="2416" y="485"/>
                    <a:pt x="2416" y="9"/>
                    <a:pt x="2106" y="9"/>
                  </a:cubicBezTo>
                  <a:cubicBezTo>
                    <a:pt x="1966" y="3"/>
                    <a:pt x="1825"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0" name="Google Shape;1710;p111"/>
          <p:cNvGrpSpPr/>
          <p:nvPr/>
        </p:nvGrpSpPr>
        <p:grpSpPr>
          <a:xfrm>
            <a:off x="6540088" y="1648750"/>
            <a:ext cx="246938" cy="370087"/>
            <a:chOff x="6540088" y="1648750"/>
            <a:chExt cx="246938" cy="370087"/>
          </a:xfrm>
        </p:grpSpPr>
        <p:sp>
          <p:nvSpPr>
            <p:cNvPr id="1711" name="Google Shape;1711;p111"/>
            <p:cNvSpPr/>
            <p:nvPr/>
          </p:nvSpPr>
          <p:spPr>
            <a:xfrm>
              <a:off x="6684697" y="1863318"/>
              <a:ext cx="44313" cy="42117"/>
            </a:xfrm>
            <a:custGeom>
              <a:rect b="b" l="l" r="r" t="t"/>
              <a:pathLst>
                <a:path extrusionOk="0" h="1381" w="1453">
                  <a:moveTo>
                    <a:pt x="905" y="522"/>
                  </a:moveTo>
                  <a:lnTo>
                    <a:pt x="905" y="665"/>
                  </a:lnTo>
                  <a:lnTo>
                    <a:pt x="905" y="808"/>
                  </a:lnTo>
                  <a:lnTo>
                    <a:pt x="881" y="832"/>
                  </a:lnTo>
                  <a:cubicBezTo>
                    <a:pt x="810" y="832"/>
                    <a:pt x="738" y="855"/>
                    <a:pt x="691" y="855"/>
                  </a:cubicBezTo>
                  <a:lnTo>
                    <a:pt x="619" y="855"/>
                  </a:lnTo>
                  <a:cubicBezTo>
                    <a:pt x="595" y="808"/>
                    <a:pt x="595" y="736"/>
                    <a:pt x="595" y="689"/>
                  </a:cubicBezTo>
                  <a:lnTo>
                    <a:pt x="595" y="546"/>
                  </a:lnTo>
                  <a:cubicBezTo>
                    <a:pt x="691" y="522"/>
                    <a:pt x="786" y="522"/>
                    <a:pt x="905" y="522"/>
                  </a:cubicBezTo>
                  <a:close/>
                  <a:moveTo>
                    <a:pt x="904" y="1"/>
                  </a:moveTo>
                  <a:cubicBezTo>
                    <a:pt x="717" y="1"/>
                    <a:pt x="518" y="46"/>
                    <a:pt x="357" y="46"/>
                  </a:cubicBezTo>
                  <a:cubicBezTo>
                    <a:pt x="262" y="46"/>
                    <a:pt x="191" y="93"/>
                    <a:pt x="143" y="141"/>
                  </a:cubicBezTo>
                  <a:cubicBezTo>
                    <a:pt x="119" y="189"/>
                    <a:pt x="95" y="260"/>
                    <a:pt x="95" y="308"/>
                  </a:cubicBezTo>
                  <a:cubicBezTo>
                    <a:pt x="95" y="665"/>
                    <a:pt x="0" y="1070"/>
                    <a:pt x="334" y="1308"/>
                  </a:cubicBezTo>
                  <a:cubicBezTo>
                    <a:pt x="426" y="1354"/>
                    <a:pt x="528" y="1380"/>
                    <a:pt x="627" y="1380"/>
                  </a:cubicBezTo>
                  <a:cubicBezTo>
                    <a:pt x="682" y="1380"/>
                    <a:pt x="735" y="1372"/>
                    <a:pt x="786" y="1356"/>
                  </a:cubicBezTo>
                  <a:cubicBezTo>
                    <a:pt x="953" y="1356"/>
                    <a:pt x="1096" y="1332"/>
                    <a:pt x="1262" y="1284"/>
                  </a:cubicBezTo>
                  <a:cubicBezTo>
                    <a:pt x="1334" y="1260"/>
                    <a:pt x="1405" y="1189"/>
                    <a:pt x="1429" y="1117"/>
                  </a:cubicBezTo>
                  <a:cubicBezTo>
                    <a:pt x="1453" y="975"/>
                    <a:pt x="1453" y="808"/>
                    <a:pt x="1429" y="665"/>
                  </a:cubicBezTo>
                  <a:cubicBezTo>
                    <a:pt x="1453" y="498"/>
                    <a:pt x="1429" y="332"/>
                    <a:pt x="1358" y="189"/>
                  </a:cubicBezTo>
                  <a:cubicBezTo>
                    <a:pt x="1243" y="40"/>
                    <a:pt x="1079" y="1"/>
                    <a:pt x="9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2" name="Google Shape;1712;p111"/>
            <p:cNvGrpSpPr/>
            <p:nvPr/>
          </p:nvGrpSpPr>
          <p:grpSpPr>
            <a:xfrm>
              <a:off x="6540088" y="1648750"/>
              <a:ext cx="246938" cy="370087"/>
              <a:chOff x="5154625" y="2344425"/>
              <a:chExt cx="202425" cy="303375"/>
            </a:xfrm>
          </p:grpSpPr>
          <p:sp>
            <p:nvSpPr>
              <p:cNvPr id="1713" name="Google Shape;1713;p111"/>
              <p:cNvSpPr/>
              <p:nvPr/>
            </p:nvSpPr>
            <p:spPr>
              <a:xfrm>
                <a:off x="5154625" y="2344425"/>
                <a:ext cx="202425" cy="303375"/>
              </a:xfrm>
              <a:custGeom>
                <a:rect b="b" l="l" r="r" t="t"/>
                <a:pathLst>
                  <a:path extrusionOk="0" h="12135" w="8097">
                    <a:moveTo>
                      <a:pt x="5998" y="3087"/>
                    </a:moveTo>
                    <a:cubicBezTo>
                      <a:pt x="6183" y="3087"/>
                      <a:pt x="6368" y="3098"/>
                      <a:pt x="6549" y="3127"/>
                    </a:cubicBezTo>
                    <a:cubicBezTo>
                      <a:pt x="6644" y="3722"/>
                      <a:pt x="6644" y="4341"/>
                      <a:pt x="6549" y="4913"/>
                    </a:cubicBezTo>
                    <a:cubicBezTo>
                      <a:pt x="6501" y="6008"/>
                      <a:pt x="6525" y="7080"/>
                      <a:pt x="6644" y="8175"/>
                    </a:cubicBezTo>
                    <a:cubicBezTo>
                      <a:pt x="6692" y="8985"/>
                      <a:pt x="6692" y="9795"/>
                      <a:pt x="6763" y="10628"/>
                    </a:cubicBezTo>
                    <a:cubicBezTo>
                      <a:pt x="6787" y="10914"/>
                      <a:pt x="6906" y="11033"/>
                      <a:pt x="6573" y="11057"/>
                    </a:cubicBezTo>
                    <a:cubicBezTo>
                      <a:pt x="6192" y="11057"/>
                      <a:pt x="5811" y="11057"/>
                      <a:pt x="5454" y="11009"/>
                    </a:cubicBezTo>
                    <a:cubicBezTo>
                      <a:pt x="4596" y="10938"/>
                      <a:pt x="3739" y="10962"/>
                      <a:pt x="2905" y="10914"/>
                    </a:cubicBezTo>
                    <a:cubicBezTo>
                      <a:pt x="2520" y="10895"/>
                      <a:pt x="2135" y="10860"/>
                      <a:pt x="1762" y="10860"/>
                    </a:cubicBezTo>
                    <a:cubicBezTo>
                      <a:pt x="1674" y="10860"/>
                      <a:pt x="1587" y="10862"/>
                      <a:pt x="1500" y="10866"/>
                    </a:cubicBezTo>
                    <a:cubicBezTo>
                      <a:pt x="1492" y="10867"/>
                      <a:pt x="1483" y="10867"/>
                      <a:pt x="1475" y="10867"/>
                    </a:cubicBezTo>
                    <a:cubicBezTo>
                      <a:pt x="1031" y="10867"/>
                      <a:pt x="1215" y="10240"/>
                      <a:pt x="1215" y="9866"/>
                    </a:cubicBezTo>
                    <a:cubicBezTo>
                      <a:pt x="1215" y="7675"/>
                      <a:pt x="1072" y="5484"/>
                      <a:pt x="1072" y="3293"/>
                    </a:cubicBezTo>
                    <a:cubicBezTo>
                      <a:pt x="2120" y="3222"/>
                      <a:pt x="3167" y="3198"/>
                      <a:pt x="4215" y="3198"/>
                    </a:cubicBezTo>
                    <a:cubicBezTo>
                      <a:pt x="4796" y="3198"/>
                      <a:pt x="5404" y="3087"/>
                      <a:pt x="5998" y="3087"/>
                    </a:cubicBezTo>
                    <a:close/>
                    <a:moveTo>
                      <a:pt x="1704" y="0"/>
                    </a:moveTo>
                    <a:cubicBezTo>
                      <a:pt x="1553" y="0"/>
                      <a:pt x="1402" y="58"/>
                      <a:pt x="1262" y="197"/>
                    </a:cubicBezTo>
                    <a:cubicBezTo>
                      <a:pt x="929" y="531"/>
                      <a:pt x="905" y="1055"/>
                      <a:pt x="881" y="1483"/>
                    </a:cubicBezTo>
                    <a:lnTo>
                      <a:pt x="881" y="2245"/>
                    </a:lnTo>
                    <a:lnTo>
                      <a:pt x="834" y="2245"/>
                    </a:lnTo>
                    <a:cubicBezTo>
                      <a:pt x="738" y="2269"/>
                      <a:pt x="643" y="2293"/>
                      <a:pt x="572" y="2341"/>
                    </a:cubicBezTo>
                    <a:cubicBezTo>
                      <a:pt x="545" y="2337"/>
                      <a:pt x="519" y="2335"/>
                      <a:pt x="493" y="2335"/>
                    </a:cubicBezTo>
                    <a:cubicBezTo>
                      <a:pt x="219" y="2335"/>
                      <a:pt x="0" y="2558"/>
                      <a:pt x="0" y="2841"/>
                    </a:cubicBezTo>
                    <a:cubicBezTo>
                      <a:pt x="0" y="4698"/>
                      <a:pt x="119" y="6556"/>
                      <a:pt x="143" y="8413"/>
                    </a:cubicBezTo>
                    <a:cubicBezTo>
                      <a:pt x="143" y="9175"/>
                      <a:pt x="191" y="9914"/>
                      <a:pt x="143" y="10676"/>
                    </a:cubicBezTo>
                    <a:cubicBezTo>
                      <a:pt x="95" y="11152"/>
                      <a:pt x="333" y="11605"/>
                      <a:pt x="762" y="11819"/>
                    </a:cubicBezTo>
                    <a:cubicBezTo>
                      <a:pt x="967" y="11921"/>
                      <a:pt x="1229" y="11949"/>
                      <a:pt x="1501" y="11949"/>
                    </a:cubicBezTo>
                    <a:cubicBezTo>
                      <a:pt x="1817" y="11949"/>
                      <a:pt x="2147" y="11912"/>
                      <a:pt x="2415" y="11912"/>
                    </a:cubicBezTo>
                    <a:cubicBezTo>
                      <a:pt x="2453" y="11912"/>
                      <a:pt x="2489" y="11912"/>
                      <a:pt x="2524" y="11914"/>
                    </a:cubicBezTo>
                    <a:cubicBezTo>
                      <a:pt x="3429" y="11962"/>
                      <a:pt x="4287" y="12009"/>
                      <a:pt x="5168" y="12033"/>
                    </a:cubicBezTo>
                    <a:cubicBezTo>
                      <a:pt x="5475" y="12033"/>
                      <a:pt x="6036" y="12135"/>
                      <a:pt x="6556" y="12135"/>
                    </a:cubicBezTo>
                    <a:cubicBezTo>
                      <a:pt x="7044" y="12135"/>
                      <a:pt x="7495" y="12045"/>
                      <a:pt x="7668" y="11700"/>
                    </a:cubicBezTo>
                    <a:cubicBezTo>
                      <a:pt x="8097" y="10890"/>
                      <a:pt x="7764" y="9390"/>
                      <a:pt x="7716" y="8556"/>
                    </a:cubicBezTo>
                    <a:cubicBezTo>
                      <a:pt x="7668" y="7604"/>
                      <a:pt x="7597" y="6651"/>
                      <a:pt x="7549" y="5699"/>
                    </a:cubicBezTo>
                    <a:cubicBezTo>
                      <a:pt x="7525" y="4937"/>
                      <a:pt x="7692" y="4174"/>
                      <a:pt x="7644" y="3412"/>
                    </a:cubicBezTo>
                    <a:cubicBezTo>
                      <a:pt x="7597" y="2341"/>
                      <a:pt x="7121" y="2079"/>
                      <a:pt x="6120" y="2055"/>
                    </a:cubicBezTo>
                    <a:cubicBezTo>
                      <a:pt x="5732" y="2038"/>
                      <a:pt x="5344" y="2030"/>
                      <a:pt x="4957" y="2030"/>
                    </a:cubicBezTo>
                    <a:cubicBezTo>
                      <a:pt x="4252" y="2030"/>
                      <a:pt x="3550" y="2056"/>
                      <a:pt x="2858" y="2103"/>
                    </a:cubicBezTo>
                    <a:cubicBezTo>
                      <a:pt x="2882" y="1602"/>
                      <a:pt x="2786" y="1126"/>
                      <a:pt x="2572" y="674"/>
                    </a:cubicBezTo>
                    <a:cubicBezTo>
                      <a:pt x="2420" y="337"/>
                      <a:pt x="2066" y="0"/>
                      <a:pt x="1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11"/>
              <p:cNvSpPr/>
              <p:nvPr/>
            </p:nvSpPr>
            <p:spPr>
              <a:xfrm>
                <a:off x="5190925" y="2434600"/>
                <a:ext cx="117900" cy="73850"/>
              </a:xfrm>
              <a:custGeom>
                <a:rect b="b" l="l" r="r" t="t"/>
                <a:pathLst>
                  <a:path extrusionOk="0" h="2954" w="4716">
                    <a:moveTo>
                      <a:pt x="3698" y="546"/>
                    </a:moveTo>
                    <a:cubicBezTo>
                      <a:pt x="3847" y="546"/>
                      <a:pt x="3968" y="574"/>
                      <a:pt x="3978" y="663"/>
                    </a:cubicBezTo>
                    <a:cubicBezTo>
                      <a:pt x="4025" y="901"/>
                      <a:pt x="4002" y="1187"/>
                      <a:pt x="4025" y="1449"/>
                    </a:cubicBezTo>
                    <a:cubicBezTo>
                      <a:pt x="4025" y="1615"/>
                      <a:pt x="4263" y="2306"/>
                      <a:pt x="4002" y="2306"/>
                    </a:cubicBezTo>
                    <a:cubicBezTo>
                      <a:pt x="3621" y="2306"/>
                      <a:pt x="3263" y="2330"/>
                      <a:pt x="2906" y="2354"/>
                    </a:cubicBezTo>
                    <a:cubicBezTo>
                      <a:pt x="2501" y="2413"/>
                      <a:pt x="2102" y="2443"/>
                      <a:pt x="1706" y="2443"/>
                    </a:cubicBezTo>
                    <a:cubicBezTo>
                      <a:pt x="1311" y="2443"/>
                      <a:pt x="918" y="2413"/>
                      <a:pt x="525" y="2354"/>
                    </a:cubicBezTo>
                    <a:cubicBezTo>
                      <a:pt x="525" y="1830"/>
                      <a:pt x="525" y="1306"/>
                      <a:pt x="525" y="782"/>
                    </a:cubicBezTo>
                    <a:cubicBezTo>
                      <a:pt x="1406" y="734"/>
                      <a:pt x="2263" y="687"/>
                      <a:pt x="3120" y="615"/>
                    </a:cubicBezTo>
                    <a:cubicBezTo>
                      <a:pt x="3218" y="601"/>
                      <a:pt x="3487" y="546"/>
                      <a:pt x="3698" y="546"/>
                    </a:cubicBezTo>
                    <a:close/>
                    <a:moveTo>
                      <a:pt x="3665" y="0"/>
                    </a:moveTo>
                    <a:cubicBezTo>
                      <a:pt x="3285" y="0"/>
                      <a:pt x="2852" y="105"/>
                      <a:pt x="2549" y="139"/>
                    </a:cubicBezTo>
                    <a:cubicBezTo>
                      <a:pt x="1787" y="186"/>
                      <a:pt x="1025" y="234"/>
                      <a:pt x="286" y="258"/>
                    </a:cubicBezTo>
                    <a:cubicBezTo>
                      <a:pt x="215" y="258"/>
                      <a:pt x="167" y="282"/>
                      <a:pt x="144" y="305"/>
                    </a:cubicBezTo>
                    <a:lnTo>
                      <a:pt x="120" y="305"/>
                    </a:lnTo>
                    <a:cubicBezTo>
                      <a:pt x="48" y="353"/>
                      <a:pt x="25" y="425"/>
                      <a:pt x="25" y="496"/>
                    </a:cubicBezTo>
                    <a:cubicBezTo>
                      <a:pt x="25" y="1187"/>
                      <a:pt x="1" y="1853"/>
                      <a:pt x="25" y="2544"/>
                    </a:cubicBezTo>
                    <a:cubicBezTo>
                      <a:pt x="25" y="2663"/>
                      <a:pt x="96" y="2758"/>
                      <a:pt x="215" y="2782"/>
                    </a:cubicBezTo>
                    <a:cubicBezTo>
                      <a:pt x="672" y="2911"/>
                      <a:pt x="1142" y="2953"/>
                      <a:pt x="1615" y="2953"/>
                    </a:cubicBezTo>
                    <a:cubicBezTo>
                      <a:pt x="2276" y="2953"/>
                      <a:pt x="2945" y="2871"/>
                      <a:pt x="3597" y="2830"/>
                    </a:cubicBezTo>
                    <a:cubicBezTo>
                      <a:pt x="4502" y="2758"/>
                      <a:pt x="4716" y="2663"/>
                      <a:pt x="4597" y="1711"/>
                    </a:cubicBezTo>
                    <a:cubicBezTo>
                      <a:pt x="4502" y="1187"/>
                      <a:pt x="4716" y="329"/>
                      <a:pt x="4097" y="67"/>
                    </a:cubicBezTo>
                    <a:cubicBezTo>
                      <a:pt x="3971" y="18"/>
                      <a:pt x="3822" y="0"/>
                      <a:pt x="3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11"/>
              <p:cNvSpPr/>
              <p:nvPr/>
            </p:nvSpPr>
            <p:spPr>
              <a:xfrm>
                <a:off x="5194500" y="2520275"/>
                <a:ext cx="35750" cy="34525"/>
              </a:xfrm>
              <a:custGeom>
                <a:rect b="b" l="l" r="r" t="t"/>
                <a:pathLst>
                  <a:path extrusionOk="0" h="1381" w="1430">
                    <a:moveTo>
                      <a:pt x="906" y="522"/>
                    </a:moveTo>
                    <a:lnTo>
                      <a:pt x="906" y="665"/>
                    </a:lnTo>
                    <a:lnTo>
                      <a:pt x="906" y="808"/>
                    </a:lnTo>
                    <a:lnTo>
                      <a:pt x="858" y="832"/>
                    </a:lnTo>
                    <a:cubicBezTo>
                      <a:pt x="786" y="832"/>
                      <a:pt x="739" y="855"/>
                      <a:pt x="667" y="855"/>
                    </a:cubicBezTo>
                    <a:lnTo>
                      <a:pt x="596" y="855"/>
                    </a:lnTo>
                    <a:cubicBezTo>
                      <a:pt x="596" y="808"/>
                      <a:pt x="596" y="736"/>
                      <a:pt x="596" y="689"/>
                    </a:cubicBezTo>
                    <a:lnTo>
                      <a:pt x="596" y="546"/>
                    </a:lnTo>
                    <a:cubicBezTo>
                      <a:pt x="691" y="522"/>
                      <a:pt x="786" y="522"/>
                      <a:pt x="906" y="522"/>
                    </a:cubicBezTo>
                    <a:close/>
                    <a:moveTo>
                      <a:pt x="881" y="1"/>
                    </a:moveTo>
                    <a:cubicBezTo>
                      <a:pt x="693" y="1"/>
                      <a:pt x="495" y="46"/>
                      <a:pt x="334" y="46"/>
                    </a:cubicBezTo>
                    <a:cubicBezTo>
                      <a:pt x="263" y="46"/>
                      <a:pt x="191" y="93"/>
                      <a:pt x="143" y="141"/>
                    </a:cubicBezTo>
                    <a:cubicBezTo>
                      <a:pt x="96" y="189"/>
                      <a:pt x="72" y="260"/>
                      <a:pt x="72" y="308"/>
                    </a:cubicBezTo>
                    <a:cubicBezTo>
                      <a:pt x="72" y="665"/>
                      <a:pt x="1" y="1070"/>
                      <a:pt x="310" y="1308"/>
                    </a:cubicBezTo>
                    <a:cubicBezTo>
                      <a:pt x="402" y="1354"/>
                      <a:pt x="505" y="1380"/>
                      <a:pt x="610" y="1380"/>
                    </a:cubicBezTo>
                    <a:cubicBezTo>
                      <a:pt x="668" y="1380"/>
                      <a:pt x="727" y="1372"/>
                      <a:pt x="786" y="1356"/>
                    </a:cubicBezTo>
                    <a:cubicBezTo>
                      <a:pt x="929" y="1356"/>
                      <a:pt x="1072" y="1332"/>
                      <a:pt x="1239" y="1284"/>
                    </a:cubicBezTo>
                    <a:cubicBezTo>
                      <a:pt x="1334" y="1260"/>
                      <a:pt x="1406" y="1189"/>
                      <a:pt x="1429" y="1117"/>
                    </a:cubicBezTo>
                    <a:cubicBezTo>
                      <a:pt x="1429" y="975"/>
                      <a:pt x="1429" y="808"/>
                      <a:pt x="1429" y="665"/>
                    </a:cubicBezTo>
                    <a:cubicBezTo>
                      <a:pt x="1429" y="498"/>
                      <a:pt x="1406" y="332"/>
                      <a:pt x="1334" y="189"/>
                    </a:cubicBezTo>
                    <a:cubicBezTo>
                      <a:pt x="1220" y="40"/>
                      <a:pt x="1055"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11"/>
              <p:cNvSpPr/>
              <p:nvPr/>
            </p:nvSpPr>
            <p:spPr>
              <a:xfrm>
                <a:off x="5233800" y="2520275"/>
                <a:ext cx="36350" cy="34525"/>
              </a:xfrm>
              <a:custGeom>
                <a:rect b="b" l="l" r="r" t="t"/>
                <a:pathLst>
                  <a:path extrusionOk="0" h="1381" w="1454">
                    <a:moveTo>
                      <a:pt x="905" y="522"/>
                    </a:moveTo>
                    <a:cubicBezTo>
                      <a:pt x="905" y="570"/>
                      <a:pt x="905" y="617"/>
                      <a:pt x="905" y="665"/>
                    </a:cubicBezTo>
                    <a:lnTo>
                      <a:pt x="905" y="808"/>
                    </a:lnTo>
                    <a:lnTo>
                      <a:pt x="858" y="832"/>
                    </a:lnTo>
                    <a:cubicBezTo>
                      <a:pt x="810" y="832"/>
                      <a:pt x="739" y="832"/>
                      <a:pt x="667" y="855"/>
                    </a:cubicBezTo>
                    <a:lnTo>
                      <a:pt x="596" y="855"/>
                    </a:lnTo>
                    <a:cubicBezTo>
                      <a:pt x="596" y="808"/>
                      <a:pt x="596" y="736"/>
                      <a:pt x="596" y="689"/>
                    </a:cubicBezTo>
                    <a:cubicBezTo>
                      <a:pt x="596" y="641"/>
                      <a:pt x="596" y="594"/>
                      <a:pt x="596" y="546"/>
                    </a:cubicBezTo>
                    <a:cubicBezTo>
                      <a:pt x="691" y="522"/>
                      <a:pt x="810" y="522"/>
                      <a:pt x="905" y="522"/>
                    </a:cubicBezTo>
                    <a:close/>
                    <a:moveTo>
                      <a:pt x="889" y="1"/>
                    </a:moveTo>
                    <a:cubicBezTo>
                      <a:pt x="705" y="1"/>
                      <a:pt x="507" y="46"/>
                      <a:pt x="334" y="46"/>
                    </a:cubicBezTo>
                    <a:cubicBezTo>
                      <a:pt x="262" y="46"/>
                      <a:pt x="191" y="93"/>
                      <a:pt x="143" y="141"/>
                    </a:cubicBezTo>
                    <a:cubicBezTo>
                      <a:pt x="96" y="189"/>
                      <a:pt x="72" y="260"/>
                      <a:pt x="72" y="308"/>
                    </a:cubicBezTo>
                    <a:cubicBezTo>
                      <a:pt x="72" y="665"/>
                      <a:pt x="0" y="1070"/>
                      <a:pt x="310" y="1308"/>
                    </a:cubicBezTo>
                    <a:cubicBezTo>
                      <a:pt x="418" y="1354"/>
                      <a:pt x="515" y="1380"/>
                      <a:pt x="616" y="1380"/>
                    </a:cubicBezTo>
                    <a:cubicBezTo>
                      <a:pt x="671" y="1380"/>
                      <a:pt x="727" y="1372"/>
                      <a:pt x="786" y="1356"/>
                    </a:cubicBezTo>
                    <a:cubicBezTo>
                      <a:pt x="953" y="1356"/>
                      <a:pt x="1096" y="1332"/>
                      <a:pt x="1239" y="1284"/>
                    </a:cubicBezTo>
                    <a:cubicBezTo>
                      <a:pt x="1334" y="1260"/>
                      <a:pt x="1405" y="1189"/>
                      <a:pt x="1429" y="1117"/>
                    </a:cubicBezTo>
                    <a:cubicBezTo>
                      <a:pt x="1453" y="975"/>
                      <a:pt x="1453" y="808"/>
                      <a:pt x="1429" y="665"/>
                    </a:cubicBezTo>
                    <a:cubicBezTo>
                      <a:pt x="1453" y="498"/>
                      <a:pt x="1405" y="332"/>
                      <a:pt x="1334" y="189"/>
                    </a:cubicBezTo>
                    <a:cubicBezTo>
                      <a:pt x="1219" y="40"/>
                      <a:pt x="1060" y="1"/>
                      <a:pt x="8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11"/>
              <p:cNvSpPr/>
              <p:nvPr/>
            </p:nvSpPr>
            <p:spPr>
              <a:xfrm>
                <a:off x="5194500" y="2563650"/>
                <a:ext cx="36350" cy="34225"/>
              </a:xfrm>
              <a:custGeom>
                <a:rect b="b" l="l" r="r" t="t"/>
                <a:pathLst>
                  <a:path extrusionOk="0" h="1369" w="1454">
                    <a:moveTo>
                      <a:pt x="906" y="502"/>
                    </a:moveTo>
                    <a:lnTo>
                      <a:pt x="906" y="668"/>
                    </a:lnTo>
                    <a:lnTo>
                      <a:pt x="906" y="811"/>
                    </a:lnTo>
                    <a:lnTo>
                      <a:pt x="858" y="811"/>
                    </a:lnTo>
                    <a:cubicBezTo>
                      <a:pt x="786" y="811"/>
                      <a:pt x="739" y="835"/>
                      <a:pt x="667" y="835"/>
                    </a:cubicBezTo>
                    <a:lnTo>
                      <a:pt x="596" y="835"/>
                    </a:lnTo>
                    <a:cubicBezTo>
                      <a:pt x="596" y="787"/>
                      <a:pt x="596" y="740"/>
                      <a:pt x="596" y="692"/>
                    </a:cubicBezTo>
                    <a:lnTo>
                      <a:pt x="596" y="549"/>
                    </a:lnTo>
                    <a:cubicBezTo>
                      <a:pt x="691" y="526"/>
                      <a:pt x="786" y="502"/>
                      <a:pt x="906" y="502"/>
                    </a:cubicBezTo>
                    <a:close/>
                    <a:moveTo>
                      <a:pt x="903" y="1"/>
                    </a:moveTo>
                    <a:cubicBezTo>
                      <a:pt x="709" y="1"/>
                      <a:pt x="501" y="49"/>
                      <a:pt x="334" y="49"/>
                    </a:cubicBezTo>
                    <a:cubicBezTo>
                      <a:pt x="191" y="49"/>
                      <a:pt x="72" y="168"/>
                      <a:pt x="72" y="311"/>
                    </a:cubicBezTo>
                    <a:cubicBezTo>
                      <a:pt x="72" y="668"/>
                      <a:pt x="1" y="1049"/>
                      <a:pt x="310" y="1311"/>
                    </a:cubicBezTo>
                    <a:cubicBezTo>
                      <a:pt x="415" y="1346"/>
                      <a:pt x="532" y="1368"/>
                      <a:pt x="653" y="1368"/>
                    </a:cubicBezTo>
                    <a:cubicBezTo>
                      <a:pt x="697" y="1368"/>
                      <a:pt x="742" y="1365"/>
                      <a:pt x="786" y="1359"/>
                    </a:cubicBezTo>
                    <a:cubicBezTo>
                      <a:pt x="929" y="1335"/>
                      <a:pt x="1072" y="1311"/>
                      <a:pt x="1239" y="1288"/>
                    </a:cubicBezTo>
                    <a:cubicBezTo>
                      <a:pt x="1334" y="1264"/>
                      <a:pt x="1406" y="1192"/>
                      <a:pt x="1429" y="1097"/>
                    </a:cubicBezTo>
                    <a:cubicBezTo>
                      <a:pt x="1453" y="954"/>
                      <a:pt x="1453" y="811"/>
                      <a:pt x="1429" y="668"/>
                    </a:cubicBezTo>
                    <a:cubicBezTo>
                      <a:pt x="1429" y="502"/>
                      <a:pt x="1406" y="311"/>
                      <a:pt x="1334" y="168"/>
                    </a:cubicBezTo>
                    <a:cubicBezTo>
                      <a:pt x="1224" y="36"/>
                      <a:pt x="1069" y="1"/>
                      <a:pt x="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11"/>
              <p:cNvSpPr/>
              <p:nvPr/>
            </p:nvSpPr>
            <p:spPr>
              <a:xfrm>
                <a:off x="5233800" y="2563650"/>
                <a:ext cx="36350" cy="34225"/>
              </a:xfrm>
              <a:custGeom>
                <a:rect b="b" l="l" r="r" t="t"/>
                <a:pathLst>
                  <a:path extrusionOk="0" h="1369" w="1454">
                    <a:moveTo>
                      <a:pt x="905" y="502"/>
                    </a:moveTo>
                    <a:cubicBezTo>
                      <a:pt x="905" y="549"/>
                      <a:pt x="905" y="597"/>
                      <a:pt x="905" y="668"/>
                    </a:cubicBezTo>
                    <a:lnTo>
                      <a:pt x="905" y="811"/>
                    </a:lnTo>
                    <a:lnTo>
                      <a:pt x="858" y="811"/>
                    </a:lnTo>
                    <a:cubicBezTo>
                      <a:pt x="810" y="811"/>
                      <a:pt x="739" y="835"/>
                      <a:pt x="667" y="835"/>
                    </a:cubicBezTo>
                    <a:lnTo>
                      <a:pt x="596" y="835"/>
                    </a:lnTo>
                    <a:cubicBezTo>
                      <a:pt x="596" y="787"/>
                      <a:pt x="596" y="740"/>
                      <a:pt x="596" y="692"/>
                    </a:cubicBezTo>
                    <a:cubicBezTo>
                      <a:pt x="596" y="645"/>
                      <a:pt x="596" y="597"/>
                      <a:pt x="596" y="549"/>
                    </a:cubicBezTo>
                    <a:cubicBezTo>
                      <a:pt x="691" y="526"/>
                      <a:pt x="810" y="502"/>
                      <a:pt x="905" y="502"/>
                    </a:cubicBezTo>
                    <a:close/>
                    <a:moveTo>
                      <a:pt x="911" y="1"/>
                    </a:moveTo>
                    <a:cubicBezTo>
                      <a:pt x="720" y="1"/>
                      <a:pt x="513" y="49"/>
                      <a:pt x="334" y="49"/>
                    </a:cubicBezTo>
                    <a:cubicBezTo>
                      <a:pt x="262" y="49"/>
                      <a:pt x="191" y="73"/>
                      <a:pt x="143" y="145"/>
                    </a:cubicBezTo>
                    <a:cubicBezTo>
                      <a:pt x="96" y="192"/>
                      <a:pt x="72" y="240"/>
                      <a:pt x="72" y="311"/>
                    </a:cubicBezTo>
                    <a:cubicBezTo>
                      <a:pt x="72" y="668"/>
                      <a:pt x="0" y="1049"/>
                      <a:pt x="310" y="1311"/>
                    </a:cubicBezTo>
                    <a:cubicBezTo>
                      <a:pt x="432" y="1346"/>
                      <a:pt x="541" y="1368"/>
                      <a:pt x="656" y="1368"/>
                    </a:cubicBezTo>
                    <a:cubicBezTo>
                      <a:pt x="699" y="1368"/>
                      <a:pt x="742" y="1365"/>
                      <a:pt x="786" y="1359"/>
                    </a:cubicBezTo>
                    <a:cubicBezTo>
                      <a:pt x="953" y="1335"/>
                      <a:pt x="1096" y="1311"/>
                      <a:pt x="1239" y="1288"/>
                    </a:cubicBezTo>
                    <a:cubicBezTo>
                      <a:pt x="1334" y="1264"/>
                      <a:pt x="1405" y="1192"/>
                      <a:pt x="1429" y="1097"/>
                    </a:cubicBezTo>
                    <a:cubicBezTo>
                      <a:pt x="1453" y="954"/>
                      <a:pt x="1453" y="811"/>
                      <a:pt x="1429" y="668"/>
                    </a:cubicBezTo>
                    <a:cubicBezTo>
                      <a:pt x="1453" y="502"/>
                      <a:pt x="1405" y="335"/>
                      <a:pt x="1334" y="168"/>
                    </a:cubicBezTo>
                    <a:cubicBezTo>
                      <a:pt x="1224" y="36"/>
                      <a:pt x="1074" y="1"/>
                      <a:pt x="9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9" name="Google Shape;1719;p111"/>
            <p:cNvSpPr/>
            <p:nvPr/>
          </p:nvSpPr>
          <p:spPr>
            <a:xfrm>
              <a:off x="6684697" y="1916232"/>
              <a:ext cx="44313" cy="41751"/>
            </a:xfrm>
            <a:custGeom>
              <a:rect b="b" l="l" r="r" t="t"/>
              <a:pathLst>
                <a:path extrusionOk="0" h="1369" w="1453">
                  <a:moveTo>
                    <a:pt x="905" y="502"/>
                  </a:moveTo>
                  <a:lnTo>
                    <a:pt x="905" y="668"/>
                  </a:lnTo>
                  <a:lnTo>
                    <a:pt x="905" y="811"/>
                  </a:lnTo>
                  <a:lnTo>
                    <a:pt x="881" y="811"/>
                  </a:lnTo>
                  <a:cubicBezTo>
                    <a:pt x="810" y="811"/>
                    <a:pt x="738" y="835"/>
                    <a:pt x="691" y="835"/>
                  </a:cubicBezTo>
                  <a:lnTo>
                    <a:pt x="619" y="835"/>
                  </a:lnTo>
                  <a:cubicBezTo>
                    <a:pt x="595" y="787"/>
                    <a:pt x="595" y="740"/>
                    <a:pt x="595" y="692"/>
                  </a:cubicBezTo>
                  <a:lnTo>
                    <a:pt x="595" y="549"/>
                  </a:lnTo>
                  <a:cubicBezTo>
                    <a:pt x="691" y="526"/>
                    <a:pt x="786" y="502"/>
                    <a:pt x="905" y="502"/>
                  </a:cubicBezTo>
                  <a:close/>
                  <a:moveTo>
                    <a:pt x="926" y="1"/>
                  </a:moveTo>
                  <a:cubicBezTo>
                    <a:pt x="732" y="1"/>
                    <a:pt x="524" y="49"/>
                    <a:pt x="357" y="49"/>
                  </a:cubicBezTo>
                  <a:cubicBezTo>
                    <a:pt x="262" y="49"/>
                    <a:pt x="191" y="73"/>
                    <a:pt x="143" y="145"/>
                  </a:cubicBezTo>
                  <a:cubicBezTo>
                    <a:pt x="119" y="192"/>
                    <a:pt x="95" y="240"/>
                    <a:pt x="95" y="311"/>
                  </a:cubicBezTo>
                  <a:cubicBezTo>
                    <a:pt x="95" y="668"/>
                    <a:pt x="0" y="1049"/>
                    <a:pt x="334" y="1311"/>
                  </a:cubicBezTo>
                  <a:cubicBezTo>
                    <a:pt x="438" y="1346"/>
                    <a:pt x="555" y="1368"/>
                    <a:pt x="667" y="1368"/>
                  </a:cubicBezTo>
                  <a:cubicBezTo>
                    <a:pt x="708" y="1368"/>
                    <a:pt x="748" y="1365"/>
                    <a:pt x="786" y="1359"/>
                  </a:cubicBezTo>
                  <a:cubicBezTo>
                    <a:pt x="953" y="1335"/>
                    <a:pt x="1096" y="1311"/>
                    <a:pt x="1262" y="1288"/>
                  </a:cubicBezTo>
                  <a:cubicBezTo>
                    <a:pt x="1358" y="1264"/>
                    <a:pt x="1405" y="1192"/>
                    <a:pt x="1429" y="1097"/>
                  </a:cubicBezTo>
                  <a:cubicBezTo>
                    <a:pt x="1453" y="954"/>
                    <a:pt x="1453" y="811"/>
                    <a:pt x="1429" y="668"/>
                  </a:cubicBezTo>
                  <a:cubicBezTo>
                    <a:pt x="1453" y="502"/>
                    <a:pt x="1429" y="311"/>
                    <a:pt x="1358" y="168"/>
                  </a:cubicBezTo>
                  <a:cubicBezTo>
                    <a:pt x="1248" y="36"/>
                    <a:pt x="1092" y="1"/>
                    <a:pt x="9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0" name="Google Shape;1720;p111"/>
          <p:cNvSpPr/>
          <p:nvPr/>
        </p:nvSpPr>
        <p:spPr>
          <a:xfrm>
            <a:off x="5818130" y="1694206"/>
            <a:ext cx="249897" cy="234770"/>
          </a:xfrm>
          <a:custGeom>
            <a:rect b="b" l="l" r="r" t="t"/>
            <a:pathLst>
              <a:path extrusionOk="0" h="7698" w="8194">
                <a:moveTo>
                  <a:pt x="7463" y="1"/>
                </a:moveTo>
                <a:cubicBezTo>
                  <a:pt x="7304" y="1"/>
                  <a:pt x="7143" y="69"/>
                  <a:pt x="7029" y="233"/>
                </a:cubicBezTo>
                <a:cubicBezTo>
                  <a:pt x="5719" y="2042"/>
                  <a:pt x="4076" y="3948"/>
                  <a:pt x="3457" y="6139"/>
                </a:cubicBezTo>
                <a:cubicBezTo>
                  <a:pt x="2742" y="5376"/>
                  <a:pt x="1956" y="4662"/>
                  <a:pt x="1170" y="3995"/>
                </a:cubicBezTo>
                <a:cubicBezTo>
                  <a:pt x="1059" y="3904"/>
                  <a:pt x="937" y="3866"/>
                  <a:pt x="820" y="3866"/>
                </a:cubicBezTo>
                <a:cubicBezTo>
                  <a:pt x="382" y="3866"/>
                  <a:pt x="1" y="4396"/>
                  <a:pt x="432" y="4733"/>
                </a:cubicBezTo>
                <a:cubicBezTo>
                  <a:pt x="1456" y="5615"/>
                  <a:pt x="2433" y="6567"/>
                  <a:pt x="3361" y="7544"/>
                </a:cubicBezTo>
                <a:cubicBezTo>
                  <a:pt x="3464" y="7646"/>
                  <a:pt x="3611" y="7698"/>
                  <a:pt x="3756" y="7698"/>
                </a:cubicBezTo>
                <a:cubicBezTo>
                  <a:pt x="3980" y="7698"/>
                  <a:pt x="4199" y="7575"/>
                  <a:pt x="4242" y="7329"/>
                </a:cubicBezTo>
                <a:cubicBezTo>
                  <a:pt x="4623" y="4829"/>
                  <a:pt x="6481" y="2733"/>
                  <a:pt x="7910" y="756"/>
                </a:cubicBezTo>
                <a:cubicBezTo>
                  <a:pt x="8193" y="373"/>
                  <a:pt x="7834" y="1"/>
                  <a:pt x="7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1" name="Google Shape;1721;p111"/>
          <p:cNvGrpSpPr/>
          <p:nvPr/>
        </p:nvGrpSpPr>
        <p:grpSpPr>
          <a:xfrm>
            <a:off x="5054829" y="1685012"/>
            <a:ext cx="355906" cy="331111"/>
            <a:chOff x="3937100" y="2374150"/>
            <a:chExt cx="291750" cy="271425"/>
          </a:xfrm>
        </p:grpSpPr>
        <p:sp>
          <p:nvSpPr>
            <p:cNvPr id="1722" name="Google Shape;1722;p111"/>
            <p:cNvSpPr/>
            <p:nvPr/>
          </p:nvSpPr>
          <p:spPr>
            <a:xfrm>
              <a:off x="3937100" y="2374150"/>
              <a:ext cx="291750" cy="271425"/>
            </a:xfrm>
            <a:custGeom>
              <a:rect b="b" l="l" r="r" t="t"/>
              <a:pathLst>
                <a:path extrusionOk="0" h="10857" w="11670">
                  <a:moveTo>
                    <a:pt x="8990" y="1013"/>
                  </a:moveTo>
                  <a:cubicBezTo>
                    <a:pt x="9381" y="1013"/>
                    <a:pt x="9703" y="1057"/>
                    <a:pt x="9741" y="1199"/>
                  </a:cubicBezTo>
                  <a:cubicBezTo>
                    <a:pt x="9931" y="1914"/>
                    <a:pt x="9669" y="2747"/>
                    <a:pt x="9693" y="3462"/>
                  </a:cubicBezTo>
                  <a:cubicBezTo>
                    <a:pt x="9741" y="4248"/>
                    <a:pt x="9860" y="5033"/>
                    <a:pt x="9883" y="5819"/>
                  </a:cubicBezTo>
                  <a:cubicBezTo>
                    <a:pt x="9907" y="6224"/>
                    <a:pt x="9883" y="6605"/>
                    <a:pt x="9812" y="7010"/>
                  </a:cubicBezTo>
                  <a:cubicBezTo>
                    <a:pt x="9764" y="7248"/>
                    <a:pt x="9502" y="7308"/>
                    <a:pt x="9208" y="7308"/>
                  </a:cubicBezTo>
                  <a:cubicBezTo>
                    <a:pt x="8913" y="7308"/>
                    <a:pt x="8586" y="7248"/>
                    <a:pt x="8407" y="7248"/>
                  </a:cubicBezTo>
                  <a:cubicBezTo>
                    <a:pt x="8136" y="7240"/>
                    <a:pt x="7865" y="7237"/>
                    <a:pt x="7594" y="7237"/>
                  </a:cubicBezTo>
                  <a:cubicBezTo>
                    <a:pt x="5731" y="7237"/>
                    <a:pt x="3867" y="7403"/>
                    <a:pt x="2004" y="7403"/>
                  </a:cubicBezTo>
                  <a:cubicBezTo>
                    <a:pt x="1733" y="7403"/>
                    <a:pt x="1462" y="7399"/>
                    <a:pt x="1191" y="7391"/>
                  </a:cubicBezTo>
                  <a:cubicBezTo>
                    <a:pt x="1167" y="5343"/>
                    <a:pt x="1072" y="3319"/>
                    <a:pt x="1072" y="1271"/>
                  </a:cubicBezTo>
                  <a:cubicBezTo>
                    <a:pt x="1496" y="1266"/>
                    <a:pt x="1922" y="1265"/>
                    <a:pt x="2349" y="1265"/>
                  </a:cubicBezTo>
                  <a:cubicBezTo>
                    <a:pt x="2633" y="1265"/>
                    <a:pt x="2918" y="1266"/>
                    <a:pt x="3204" y="1266"/>
                  </a:cubicBezTo>
                  <a:cubicBezTo>
                    <a:pt x="4631" y="1266"/>
                    <a:pt x="6065" y="1255"/>
                    <a:pt x="7478" y="1128"/>
                  </a:cubicBezTo>
                  <a:cubicBezTo>
                    <a:pt x="7650" y="1114"/>
                    <a:pt x="8400" y="1013"/>
                    <a:pt x="8990" y="1013"/>
                  </a:cubicBezTo>
                  <a:close/>
                  <a:moveTo>
                    <a:pt x="6063" y="8357"/>
                  </a:moveTo>
                  <a:cubicBezTo>
                    <a:pt x="6475" y="8357"/>
                    <a:pt x="6899" y="8367"/>
                    <a:pt x="7311" y="8367"/>
                  </a:cubicBezTo>
                  <a:cubicBezTo>
                    <a:pt x="7550" y="8749"/>
                    <a:pt x="7692" y="9153"/>
                    <a:pt x="7764" y="9582"/>
                  </a:cubicBezTo>
                  <a:cubicBezTo>
                    <a:pt x="7579" y="9591"/>
                    <a:pt x="7394" y="9595"/>
                    <a:pt x="7209" y="9595"/>
                  </a:cubicBezTo>
                  <a:cubicBezTo>
                    <a:pt x="6494" y="9595"/>
                    <a:pt x="5775" y="9540"/>
                    <a:pt x="5057" y="9540"/>
                  </a:cubicBezTo>
                  <a:cubicBezTo>
                    <a:pt x="4521" y="9540"/>
                    <a:pt x="3986" y="9571"/>
                    <a:pt x="3454" y="9677"/>
                  </a:cubicBezTo>
                  <a:cubicBezTo>
                    <a:pt x="3477" y="9225"/>
                    <a:pt x="3596" y="8820"/>
                    <a:pt x="3787" y="8439"/>
                  </a:cubicBezTo>
                  <a:cubicBezTo>
                    <a:pt x="4335" y="8415"/>
                    <a:pt x="4882" y="8391"/>
                    <a:pt x="5454" y="8367"/>
                  </a:cubicBezTo>
                  <a:cubicBezTo>
                    <a:pt x="5652" y="8360"/>
                    <a:pt x="5856" y="8357"/>
                    <a:pt x="6063" y="8357"/>
                  </a:cubicBezTo>
                  <a:close/>
                  <a:moveTo>
                    <a:pt x="8760" y="0"/>
                  </a:moveTo>
                  <a:cubicBezTo>
                    <a:pt x="7859" y="0"/>
                    <a:pt x="6939" y="128"/>
                    <a:pt x="6002" y="128"/>
                  </a:cubicBezTo>
                  <a:cubicBezTo>
                    <a:pt x="4192" y="128"/>
                    <a:pt x="2358" y="199"/>
                    <a:pt x="524" y="199"/>
                  </a:cubicBezTo>
                  <a:cubicBezTo>
                    <a:pt x="405" y="199"/>
                    <a:pt x="262" y="247"/>
                    <a:pt x="191" y="342"/>
                  </a:cubicBezTo>
                  <a:cubicBezTo>
                    <a:pt x="72" y="437"/>
                    <a:pt x="0" y="580"/>
                    <a:pt x="0" y="723"/>
                  </a:cubicBezTo>
                  <a:cubicBezTo>
                    <a:pt x="0" y="3105"/>
                    <a:pt x="143" y="5510"/>
                    <a:pt x="143" y="7891"/>
                  </a:cubicBezTo>
                  <a:cubicBezTo>
                    <a:pt x="143" y="8177"/>
                    <a:pt x="381" y="8415"/>
                    <a:pt x="667" y="8415"/>
                  </a:cubicBezTo>
                  <a:cubicBezTo>
                    <a:pt x="1334" y="8463"/>
                    <a:pt x="1977" y="8463"/>
                    <a:pt x="2644" y="8463"/>
                  </a:cubicBezTo>
                  <a:cubicBezTo>
                    <a:pt x="2429" y="9058"/>
                    <a:pt x="2358" y="9701"/>
                    <a:pt x="2453" y="10344"/>
                  </a:cubicBezTo>
                  <a:cubicBezTo>
                    <a:pt x="2453" y="10637"/>
                    <a:pt x="2711" y="10857"/>
                    <a:pt x="3000" y="10857"/>
                  </a:cubicBezTo>
                  <a:cubicBezTo>
                    <a:pt x="3040" y="10857"/>
                    <a:pt x="3080" y="10853"/>
                    <a:pt x="3120" y="10844"/>
                  </a:cubicBezTo>
                  <a:cubicBezTo>
                    <a:pt x="3762" y="10624"/>
                    <a:pt x="4424" y="10567"/>
                    <a:pt x="5096" y="10567"/>
                  </a:cubicBezTo>
                  <a:cubicBezTo>
                    <a:pt x="5838" y="10567"/>
                    <a:pt x="6591" y="10637"/>
                    <a:pt x="7338" y="10637"/>
                  </a:cubicBezTo>
                  <a:cubicBezTo>
                    <a:pt x="7672" y="10637"/>
                    <a:pt x="8005" y="10623"/>
                    <a:pt x="8335" y="10582"/>
                  </a:cubicBezTo>
                  <a:cubicBezTo>
                    <a:pt x="8621" y="10582"/>
                    <a:pt x="8836" y="10344"/>
                    <a:pt x="8859" y="10058"/>
                  </a:cubicBezTo>
                  <a:cubicBezTo>
                    <a:pt x="8836" y="9487"/>
                    <a:pt x="8717" y="8915"/>
                    <a:pt x="8502" y="8367"/>
                  </a:cubicBezTo>
                  <a:cubicBezTo>
                    <a:pt x="8883" y="8367"/>
                    <a:pt x="9264" y="8320"/>
                    <a:pt x="9621" y="8296"/>
                  </a:cubicBezTo>
                  <a:cubicBezTo>
                    <a:pt x="11669" y="8010"/>
                    <a:pt x="10836" y="4843"/>
                    <a:pt x="10741" y="3462"/>
                  </a:cubicBezTo>
                  <a:cubicBezTo>
                    <a:pt x="10693" y="2628"/>
                    <a:pt x="10860" y="1771"/>
                    <a:pt x="10741" y="914"/>
                  </a:cubicBezTo>
                  <a:cubicBezTo>
                    <a:pt x="10645" y="152"/>
                    <a:pt x="9764" y="56"/>
                    <a:pt x="9145" y="9"/>
                  </a:cubicBezTo>
                  <a:cubicBezTo>
                    <a:pt x="9017" y="3"/>
                    <a:pt x="8889" y="0"/>
                    <a:pt x="87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11"/>
            <p:cNvSpPr/>
            <p:nvPr/>
          </p:nvSpPr>
          <p:spPr>
            <a:xfrm>
              <a:off x="3987100" y="2422350"/>
              <a:ext cx="184000" cy="115875"/>
            </a:xfrm>
            <a:custGeom>
              <a:rect b="b" l="l" r="r" t="t"/>
              <a:pathLst>
                <a:path extrusionOk="0" h="4635" w="7360">
                  <a:moveTo>
                    <a:pt x="4484" y="555"/>
                  </a:moveTo>
                  <a:cubicBezTo>
                    <a:pt x="4577" y="555"/>
                    <a:pt x="4670" y="556"/>
                    <a:pt x="4764" y="557"/>
                  </a:cubicBezTo>
                  <a:cubicBezTo>
                    <a:pt x="4809" y="557"/>
                    <a:pt x="4856" y="557"/>
                    <a:pt x="4905" y="557"/>
                  </a:cubicBezTo>
                  <a:cubicBezTo>
                    <a:pt x="5341" y="557"/>
                    <a:pt x="5888" y="576"/>
                    <a:pt x="6145" y="962"/>
                  </a:cubicBezTo>
                  <a:cubicBezTo>
                    <a:pt x="6359" y="1248"/>
                    <a:pt x="6312" y="1748"/>
                    <a:pt x="6288" y="2081"/>
                  </a:cubicBezTo>
                  <a:cubicBezTo>
                    <a:pt x="6288" y="2653"/>
                    <a:pt x="6193" y="3201"/>
                    <a:pt x="6193" y="3772"/>
                  </a:cubicBezTo>
                  <a:cubicBezTo>
                    <a:pt x="6033" y="3774"/>
                    <a:pt x="5874" y="3775"/>
                    <a:pt x="5714" y="3775"/>
                  </a:cubicBezTo>
                  <a:cubicBezTo>
                    <a:pt x="5187" y="3775"/>
                    <a:pt x="4659" y="3766"/>
                    <a:pt x="4130" y="3766"/>
                  </a:cubicBezTo>
                  <a:cubicBezTo>
                    <a:pt x="3001" y="3766"/>
                    <a:pt x="1873" y="3806"/>
                    <a:pt x="763" y="4058"/>
                  </a:cubicBezTo>
                  <a:cubicBezTo>
                    <a:pt x="572" y="2963"/>
                    <a:pt x="501" y="1843"/>
                    <a:pt x="525" y="724"/>
                  </a:cubicBezTo>
                  <a:cubicBezTo>
                    <a:pt x="1859" y="702"/>
                    <a:pt x="3172" y="555"/>
                    <a:pt x="4484" y="555"/>
                  </a:cubicBezTo>
                  <a:close/>
                  <a:moveTo>
                    <a:pt x="4808" y="1"/>
                  </a:moveTo>
                  <a:cubicBezTo>
                    <a:pt x="4360" y="1"/>
                    <a:pt x="3907" y="46"/>
                    <a:pt x="3549" y="57"/>
                  </a:cubicBezTo>
                  <a:cubicBezTo>
                    <a:pt x="2454" y="81"/>
                    <a:pt x="1358" y="200"/>
                    <a:pt x="263" y="200"/>
                  </a:cubicBezTo>
                  <a:cubicBezTo>
                    <a:pt x="120" y="200"/>
                    <a:pt x="25" y="319"/>
                    <a:pt x="1" y="462"/>
                  </a:cubicBezTo>
                  <a:cubicBezTo>
                    <a:pt x="1" y="1796"/>
                    <a:pt x="1" y="3153"/>
                    <a:pt x="310" y="4439"/>
                  </a:cubicBezTo>
                  <a:cubicBezTo>
                    <a:pt x="352" y="4564"/>
                    <a:pt x="448" y="4634"/>
                    <a:pt x="567" y="4634"/>
                  </a:cubicBezTo>
                  <a:cubicBezTo>
                    <a:pt x="584" y="4634"/>
                    <a:pt x="602" y="4633"/>
                    <a:pt x="620" y="4630"/>
                  </a:cubicBezTo>
                  <a:cubicBezTo>
                    <a:pt x="1822" y="4318"/>
                    <a:pt x="3034" y="4274"/>
                    <a:pt x="4255" y="4274"/>
                  </a:cubicBezTo>
                  <a:cubicBezTo>
                    <a:pt x="4726" y="4274"/>
                    <a:pt x="5198" y="4281"/>
                    <a:pt x="5672" y="4281"/>
                  </a:cubicBezTo>
                  <a:cubicBezTo>
                    <a:pt x="5941" y="4281"/>
                    <a:pt x="6209" y="4279"/>
                    <a:pt x="6478" y="4272"/>
                  </a:cubicBezTo>
                  <a:cubicBezTo>
                    <a:pt x="6621" y="4272"/>
                    <a:pt x="6717" y="4153"/>
                    <a:pt x="6740" y="4034"/>
                  </a:cubicBezTo>
                  <a:cubicBezTo>
                    <a:pt x="6645" y="2891"/>
                    <a:pt x="7359" y="938"/>
                    <a:pt x="6097" y="248"/>
                  </a:cubicBezTo>
                  <a:cubicBezTo>
                    <a:pt x="5754" y="51"/>
                    <a:pt x="5284" y="1"/>
                    <a:pt x="4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4" name="Google Shape;1724;p111"/>
          <p:cNvGrpSpPr/>
          <p:nvPr/>
        </p:nvGrpSpPr>
        <p:grpSpPr>
          <a:xfrm>
            <a:off x="4350337" y="1721304"/>
            <a:ext cx="355906" cy="257917"/>
            <a:chOff x="3359600" y="2403900"/>
            <a:chExt cx="291750" cy="211425"/>
          </a:xfrm>
        </p:grpSpPr>
        <p:sp>
          <p:nvSpPr>
            <p:cNvPr id="1725" name="Google Shape;1725;p111"/>
            <p:cNvSpPr/>
            <p:nvPr/>
          </p:nvSpPr>
          <p:spPr>
            <a:xfrm>
              <a:off x="3359600" y="2403900"/>
              <a:ext cx="291750" cy="211425"/>
            </a:xfrm>
            <a:custGeom>
              <a:rect b="b" l="l" r="r" t="t"/>
              <a:pathLst>
                <a:path extrusionOk="0" h="8457" w="11670">
                  <a:moveTo>
                    <a:pt x="8990" y="1014"/>
                  </a:moveTo>
                  <a:cubicBezTo>
                    <a:pt x="9381" y="1014"/>
                    <a:pt x="9703" y="1058"/>
                    <a:pt x="9740" y="1200"/>
                  </a:cubicBezTo>
                  <a:cubicBezTo>
                    <a:pt x="9788" y="1438"/>
                    <a:pt x="9812" y="1676"/>
                    <a:pt x="9812" y="1938"/>
                  </a:cubicBezTo>
                  <a:cubicBezTo>
                    <a:pt x="8740" y="1921"/>
                    <a:pt x="7671" y="1910"/>
                    <a:pt x="6604" y="1910"/>
                  </a:cubicBezTo>
                  <a:cubicBezTo>
                    <a:pt x="4756" y="1910"/>
                    <a:pt x="2914" y="1943"/>
                    <a:pt x="1072" y="2034"/>
                  </a:cubicBezTo>
                  <a:lnTo>
                    <a:pt x="1072" y="1248"/>
                  </a:lnTo>
                  <a:cubicBezTo>
                    <a:pt x="1980" y="1248"/>
                    <a:pt x="2897" y="1261"/>
                    <a:pt x="3816" y="1261"/>
                  </a:cubicBezTo>
                  <a:cubicBezTo>
                    <a:pt x="5040" y="1261"/>
                    <a:pt x="6267" y="1238"/>
                    <a:pt x="7478" y="1129"/>
                  </a:cubicBezTo>
                  <a:cubicBezTo>
                    <a:pt x="7650" y="1114"/>
                    <a:pt x="8400" y="1014"/>
                    <a:pt x="8990" y="1014"/>
                  </a:cubicBezTo>
                  <a:close/>
                  <a:moveTo>
                    <a:pt x="6469" y="3802"/>
                  </a:moveTo>
                  <a:cubicBezTo>
                    <a:pt x="7553" y="3802"/>
                    <a:pt x="8637" y="3811"/>
                    <a:pt x="9717" y="3820"/>
                  </a:cubicBezTo>
                  <a:cubicBezTo>
                    <a:pt x="9764" y="4486"/>
                    <a:pt x="9860" y="5153"/>
                    <a:pt x="9883" y="5820"/>
                  </a:cubicBezTo>
                  <a:cubicBezTo>
                    <a:pt x="9907" y="6201"/>
                    <a:pt x="9883" y="6606"/>
                    <a:pt x="9812" y="7011"/>
                  </a:cubicBezTo>
                  <a:cubicBezTo>
                    <a:pt x="9763" y="7243"/>
                    <a:pt x="9488" y="7300"/>
                    <a:pt x="9184" y="7300"/>
                  </a:cubicBezTo>
                  <a:cubicBezTo>
                    <a:pt x="8895" y="7300"/>
                    <a:pt x="8581" y="7249"/>
                    <a:pt x="8407" y="7249"/>
                  </a:cubicBezTo>
                  <a:cubicBezTo>
                    <a:pt x="8136" y="7241"/>
                    <a:pt x="7865" y="7237"/>
                    <a:pt x="7594" y="7237"/>
                  </a:cubicBezTo>
                  <a:cubicBezTo>
                    <a:pt x="5731" y="7237"/>
                    <a:pt x="3867" y="7403"/>
                    <a:pt x="2004" y="7403"/>
                  </a:cubicBezTo>
                  <a:cubicBezTo>
                    <a:pt x="1733" y="7403"/>
                    <a:pt x="1462" y="7400"/>
                    <a:pt x="1191" y="7392"/>
                  </a:cubicBezTo>
                  <a:cubicBezTo>
                    <a:pt x="1191" y="6225"/>
                    <a:pt x="1143" y="5058"/>
                    <a:pt x="1120" y="3915"/>
                  </a:cubicBezTo>
                  <a:cubicBezTo>
                    <a:pt x="2897" y="3826"/>
                    <a:pt x="4684" y="3802"/>
                    <a:pt x="6469" y="3802"/>
                  </a:cubicBezTo>
                  <a:close/>
                  <a:moveTo>
                    <a:pt x="8752" y="1"/>
                  </a:moveTo>
                  <a:cubicBezTo>
                    <a:pt x="7835" y="1"/>
                    <a:pt x="6918" y="128"/>
                    <a:pt x="6002" y="128"/>
                  </a:cubicBezTo>
                  <a:cubicBezTo>
                    <a:pt x="4168" y="128"/>
                    <a:pt x="2358" y="200"/>
                    <a:pt x="524" y="200"/>
                  </a:cubicBezTo>
                  <a:cubicBezTo>
                    <a:pt x="381" y="200"/>
                    <a:pt x="262" y="248"/>
                    <a:pt x="167" y="343"/>
                  </a:cubicBezTo>
                  <a:cubicBezTo>
                    <a:pt x="48" y="438"/>
                    <a:pt x="0" y="581"/>
                    <a:pt x="0" y="724"/>
                  </a:cubicBezTo>
                  <a:cubicBezTo>
                    <a:pt x="0" y="3105"/>
                    <a:pt x="119" y="5510"/>
                    <a:pt x="143" y="7892"/>
                  </a:cubicBezTo>
                  <a:cubicBezTo>
                    <a:pt x="143" y="8202"/>
                    <a:pt x="381" y="8416"/>
                    <a:pt x="667" y="8416"/>
                  </a:cubicBezTo>
                  <a:cubicBezTo>
                    <a:pt x="1162" y="8445"/>
                    <a:pt x="1657" y="8457"/>
                    <a:pt x="2152" y="8457"/>
                  </a:cubicBezTo>
                  <a:cubicBezTo>
                    <a:pt x="3252" y="8457"/>
                    <a:pt x="4353" y="8401"/>
                    <a:pt x="5454" y="8368"/>
                  </a:cubicBezTo>
                  <a:cubicBezTo>
                    <a:pt x="5668" y="8361"/>
                    <a:pt x="5885" y="8358"/>
                    <a:pt x="6104" y="8358"/>
                  </a:cubicBezTo>
                  <a:cubicBezTo>
                    <a:pt x="6724" y="8358"/>
                    <a:pt x="7359" y="8380"/>
                    <a:pt x="7987" y="8380"/>
                  </a:cubicBezTo>
                  <a:cubicBezTo>
                    <a:pt x="8544" y="8380"/>
                    <a:pt x="9094" y="8363"/>
                    <a:pt x="9621" y="8297"/>
                  </a:cubicBezTo>
                  <a:cubicBezTo>
                    <a:pt x="11669" y="8011"/>
                    <a:pt x="10836" y="4844"/>
                    <a:pt x="10741" y="3462"/>
                  </a:cubicBezTo>
                  <a:cubicBezTo>
                    <a:pt x="10669" y="2629"/>
                    <a:pt x="10860" y="1772"/>
                    <a:pt x="10741" y="914"/>
                  </a:cubicBezTo>
                  <a:cubicBezTo>
                    <a:pt x="10622" y="152"/>
                    <a:pt x="9764" y="57"/>
                    <a:pt x="9145" y="9"/>
                  </a:cubicBezTo>
                  <a:cubicBezTo>
                    <a:pt x="9014" y="3"/>
                    <a:pt x="8883" y="1"/>
                    <a:pt x="8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11"/>
            <p:cNvSpPr/>
            <p:nvPr/>
          </p:nvSpPr>
          <p:spPr>
            <a:xfrm>
              <a:off x="3402450" y="2521050"/>
              <a:ext cx="186975" cy="50100"/>
            </a:xfrm>
            <a:custGeom>
              <a:rect b="b" l="l" r="r" t="t"/>
              <a:pathLst>
                <a:path extrusionOk="0" h="2004" w="7479">
                  <a:moveTo>
                    <a:pt x="5750" y="580"/>
                  </a:moveTo>
                  <a:cubicBezTo>
                    <a:pt x="5875" y="580"/>
                    <a:pt x="5999" y="582"/>
                    <a:pt x="6121" y="586"/>
                  </a:cubicBezTo>
                  <a:cubicBezTo>
                    <a:pt x="6836" y="610"/>
                    <a:pt x="6907" y="967"/>
                    <a:pt x="6931" y="1444"/>
                  </a:cubicBezTo>
                  <a:cubicBezTo>
                    <a:pt x="6852" y="1445"/>
                    <a:pt x="6773" y="1445"/>
                    <a:pt x="6694" y="1445"/>
                  </a:cubicBezTo>
                  <a:cubicBezTo>
                    <a:pt x="5343" y="1445"/>
                    <a:pt x="3955" y="1322"/>
                    <a:pt x="2582" y="1322"/>
                  </a:cubicBezTo>
                  <a:cubicBezTo>
                    <a:pt x="1899" y="1322"/>
                    <a:pt x="1219" y="1352"/>
                    <a:pt x="549" y="1444"/>
                  </a:cubicBezTo>
                  <a:cubicBezTo>
                    <a:pt x="525" y="1206"/>
                    <a:pt x="525" y="967"/>
                    <a:pt x="549" y="729"/>
                  </a:cubicBezTo>
                  <a:cubicBezTo>
                    <a:pt x="1739" y="729"/>
                    <a:pt x="2954" y="682"/>
                    <a:pt x="4145" y="634"/>
                  </a:cubicBezTo>
                  <a:cubicBezTo>
                    <a:pt x="4684" y="615"/>
                    <a:pt x="5224" y="580"/>
                    <a:pt x="5750" y="580"/>
                  </a:cubicBezTo>
                  <a:close/>
                  <a:moveTo>
                    <a:pt x="4772" y="1"/>
                  </a:moveTo>
                  <a:cubicBezTo>
                    <a:pt x="3278" y="1"/>
                    <a:pt x="1748" y="187"/>
                    <a:pt x="287" y="205"/>
                  </a:cubicBezTo>
                  <a:cubicBezTo>
                    <a:pt x="215" y="205"/>
                    <a:pt x="144" y="229"/>
                    <a:pt x="96" y="277"/>
                  </a:cubicBezTo>
                  <a:cubicBezTo>
                    <a:pt x="49" y="324"/>
                    <a:pt x="25" y="396"/>
                    <a:pt x="25" y="467"/>
                  </a:cubicBezTo>
                  <a:cubicBezTo>
                    <a:pt x="1" y="920"/>
                    <a:pt x="25" y="1372"/>
                    <a:pt x="72" y="1825"/>
                  </a:cubicBezTo>
                  <a:cubicBezTo>
                    <a:pt x="111" y="1922"/>
                    <a:pt x="215" y="2004"/>
                    <a:pt x="329" y="2004"/>
                  </a:cubicBezTo>
                  <a:cubicBezTo>
                    <a:pt x="354" y="2004"/>
                    <a:pt x="380" y="2000"/>
                    <a:pt x="406" y="1991"/>
                  </a:cubicBezTo>
                  <a:cubicBezTo>
                    <a:pt x="1128" y="1875"/>
                    <a:pt x="1864" y="1837"/>
                    <a:pt x="2607" y="1837"/>
                  </a:cubicBezTo>
                  <a:cubicBezTo>
                    <a:pt x="4006" y="1837"/>
                    <a:pt x="5427" y="1972"/>
                    <a:pt x="6809" y="1972"/>
                  </a:cubicBezTo>
                  <a:cubicBezTo>
                    <a:pt x="6945" y="1972"/>
                    <a:pt x="7081" y="1970"/>
                    <a:pt x="7217" y="1968"/>
                  </a:cubicBezTo>
                  <a:cubicBezTo>
                    <a:pt x="7360" y="1968"/>
                    <a:pt x="7479" y="1849"/>
                    <a:pt x="7479" y="1706"/>
                  </a:cubicBezTo>
                  <a:cubicBezTo>
                    <a:pt x="7383" y="610"/>
                    <a:pt x="7383" y="181"/>
                    <a:pt x="6121" y="62"/>
                  </a:cubicBezTo>
                  <a:cubicBezTo>
                    <a:pt x="5677" y="18"/>
                    <a:pt x="5226" y="1"/>
                    <a:pt x="4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111"/>
          <p:cNvGrpSpPr/>
          <p:nvPr/>
        </p:nvGrpSpPr>
        <p:grpSpPr>
          <a:xfrm>
            <a:off x="2921956" y="1675771"/>
            <a:ext cx="351331" cy="338309"/>
            <a:chOff x="2188700" y="2366575"/>
            <a:chExt cx="288000" cy="277325"/>
          </a:xfrm>
        </p:grpSpPr>
        <p:sp>
          <p:nvSpPr>
            <p:cNvPr id="1728" name="Google Shape;1728;p111"/>
            <p:cNvSpPr/>
            <p:nvPr/>
          </p:nvSpPr>
          <p:spPr>
            <a:xfrm>
              <a:off x="2188700" y="2366575"/>
              <a:ext cx="288000" cy="277325"/>
            </a:xfrm>
            <a:custGeom>
              <a:rect b="b" l="l" r="r" t="t"/>
              <a:pathLst>
                <a:path extrusionOk="0" h="11093" w="11520">
                  <a:moveTo>
                    <a:pt x="6224" y="1050"/>
                  </a:moveTo>
                  <a:cubicBezTo>
                    <a:pt x="6219" y="1050"/>
                    <a:pt x="6214" y="1050"/>
                    <a:pt x="6209" y="1050"/>
                  </a:cubicBezTo>
                  <a:lnTo>
                    <a:pt x="6233" y="1050"/>
                  </a:lnTo>
                  <a:cubicBezTo>
                    <a:pt x="6230" y="1050"/>
                    <a:pt x="6227" y="1050"/>
                    <a:pt x="6224" y="1050"/>
                  </a:cubicBezTo>
                  <a:close/>
                  <a:moveTo>
                    <a:pt x="6129" y="1049"/>
                  </a:moveTo>
                  <a:cubicBezTo>
                    <a:pt x="6161" y="1049"/>
                    <a:pt x="6193" y="1049"/>
                    <a:pt x="6224" y="1050"/>
                  </a:cubicBezTo>
                  <a:lnTo>
                    <a:pt x="6224" y="1050"/>
                  </a:lnTo>
                  <a:cubicBezTo>
                    <a:pt x="6237" y="1050"/>
                    <a:pt x="6250" y="1050"/>
                    <a:pt x="6264" y="1050"/>
                  </a:cubicBezTo>
                  <a:cubicBezTo>
                    <a:pt x="8497" y="1050"/>
                    <a:pt x="10093" y="2497"/>
                    <a:pt x="10329" y="4717"/>
                  </a:cubicBezTo>
                  <a:cubicBezTo>
                    <a:pt x="10567" y="6694"/>
                    <a:pt x="9662" y="8790"/>
                    <a:pt x="7828" y="9671"/>
                  </a:cubicBezTo>
                  <a:cubicBezTo>
                    <a:pt x="7270" y="9938"/>
                    <a:pt x="6634" y="10044"/>
                    <a:pt x="5993" y="10044"/>
                  </a:cubicBezTo>
                  <a:cubicBezTo>
                    <a:pt x="5265" y="10044"/>
                    <a:pt x="4532" y="9908"/>
                    <a:pt x="3899" y="9718"/>
                  </a:cubicBezTo>
                  <a:cubicBezTo>
                    <a:pt x="2089" y="9171"/>
                    <a:pt x="1232" y="7551"/>
                    <a:pt x="1089" y="5765"/>
                  </a:cubicBezTo>
                  <a:cubicBezTo>
                    <a:pt x="877" y="2873"/>
                    <a:pt x="3451" y="1049"/>
                    <a:pt x="6129" y="1049"/>
                  </a:cubicBezTo>
                  <a:close/>
                  <a:moveTo>
                    <a:pt x="6056" y="0"/>
                  </a:moveTo>
                  <a:cubicBezTo>
                    <a:pt x="2902" y="0"/>
                    <a:pt x="88" y="2175"/>
                    <a:pt x="41" y="5479"/>
                  </a:cubicBezTo>
                  <a:cubicBezTo>
                    <a:pt x="0" y="8939"/>
                    <a:pt x="2779" y="11092"/>
                    <a:pt x="5879" y="11092"/>
                  </a:cubicBezTo>
                  <a:cubicBezTo>
                    <a:pt x="6428" y="11092"/>
                    <a:pt x="6987" y="11025"/>
                    <a:pt x="7542" y="10885"/>
                  </a:cubicBezTo>
                  <a:cubicBezTo>
                    <a:pt x="10162" y="10242"/>
                    <a:pt x="11519" y="7408"/>
                    <a:pt x="11400" y="4884"/>
                  </a:cubicBezTo>
                  <a:cubicBezTo>
                    <a:pt x="11259" y="2035"/>
                    <a:pt x="9140" y="1"/>
                    <a:pt x="6307" y="1"/>
                  </a:cubicBezTo>
                  <a:cubicBezTo>
                    <a:pt x="6274" y="1"/>
                    <a:pt x="6242" y="2"/>
                    <a:pt x="6209" y="2"/>
                  </a:cubicBezTo>
                  <a:cubicBezTo>
                    <a:pt x="6158" y="1"/>
                    <a:pt x="6107" y="0"/>
                    <a:pt x="6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11"/>
            <p:cNvSpPr/>
            <p:nvPr/>
          </p:nvSpPr>
          <p:spPr>
            <a:xfrm>
              <a:off x="2268300" y="2427700"/>
              <a:ext cx="133250" cy="149275"/>
            </a:xfrm>
            <a:custGeom>
              <a:rect b="b" l="l" r="r" t="t"/>
              <a:pathLst>
                <a:path extrusionOk="0" h="5971" w="5330">
                  <a:moveTo>
                    <a:pt x="691" y="724"/>
                  </a:moveTo>
                  <a:lnTo>
                    <a:pt x="691" y="724"/>
                  </a:lnTo>
                  <a:cubicBezTo>
                    <a:pt x="1429" y="1058"/>
                    <a:pt x="2120" y="1486"/>
                    <a:pt x="2739" y="2010"/>
                  </a:cubicBezTo>
                  <a:lnTo>
                    <a:pt x="2668" y="2010"/>
                  </a:lnTo>
                  <a:cubicBezTo>
                    <a:pt x="2630" y="2007"/>
                    <a:pt x="2593" y="2006"/>
                    <a:pt x="2557" y="2006"/>
                  </a:cubicBezTo>
                  <a:cubicBezTo>
                    <a:pt x="2053" y="2006"/>
                    <a:pt x="1604" y="2305"/>
                    <a:pt x="1382" y="2749"/>
                  </a:cubicBezTo>
                  <a:cubicBezTo>
                    <a:pt x="1120" y="2082"/>
                    <a:pt x="882" y="1415"/>
                    <a:pt x="691" y="724"/>
                  </a:cubicBezTo>
                  <a:close/>
                  <a:moveTo>
                    <a:pt x="3812" y="3169"/>
                  </a:moveTo>
                  <a:lnTo>
                    <a:pt x="3812" y="3169"/>
                  </a:lnTo>
                  <a:cubicBezTo>
                    <a:pt x="4228" y="3826"/>
                    <a:pt x="4528" y="4573"/>
                    <a:pt x="4692" y="5321"/>
                  </a:cubicBezTo>
                  <a:cubicBezTo>
                    <a:pt x="3977" y="5106"/>
                    <a:pt x="3287" y="4820"/>
                    <a:pt x="2644" y="4439"/>
                  </a:cubicBezTo>
                  <a:lnTo>
                    <a:pt x="2715" y="4439"/>
                  </a:lnTo>
                  <a:cubicBezTo>
                    <a:pt x="3353" y="4392"/>
                    <a:pt x="3850" y="3806"/>
                    <a:pt x="3812" y="3169"/>
                  </a:cubicBezTo>
                  <a:close/>
                  <a:moveTo>
                    <a:pt x="343" y="1"/>
                  </a:moveTo>
                  <a:cubicBezTo>
                    <a:pt x="324" y="1"/>
                    <a:pt x="305" y="4"/>
                    <a:pt x="286" y="10"/>
                  </a:cubicBezTo>
                  <a:cubicBezTo>
                    <a:pt x="96" y="10"/>
                    <a:pt x="0" y="200"/>
                    <a:pt x="48" y="367"/>
                  </a:cubicBezTo>
                  <a:cubicBezTo>
                    <a:pt x="310" y="1629"/>
                    <a:pt x="858" y="2796"/>
                    <a:pt x="1263" y="3987"/>
                  </a:cubicBezTo>
                  <a:cubicBezTo>
                    <a:pt x="1239" y="4058"/>
                    <a:pt x="1263" y="4106"/>
                    <a:pt x="1310" y="4154"/>
                  </a:cubicBezTo>
                  <a:cubicBezTo>
                    <a:pt x="1334" y="4249"/>
                    <a:pt x="1429" y="4320"/>
                    <a:pt x="1525" y="4320"/>
                  </a:cubicBezTo>
                  <a:cubicBezTo>
                    <a:pt x="2572" y="5082"/>
                    <a:pt x="3739" y="5630"/>
                    <a:pt x="4978" y="5964"/>
                  </a:cubicBezTo>
                  <a:cubicBezTo>
                    <a:pt x="4998" y="5969"/>
                    <a:pt x="5018" y="5971"/>
                    <a:pt x="5037" y="5971"/>
                  </a:cubicBezTo>
                  <a:cubicBezTo>
                    <a:pt x="5201" y="5971"/>
                    <a:pt x="5330" y="5801"/>
                    <a:pt x="5287" y="5630"/>
                  </a:cubicBezTo>
                  <a:cubicBezTo>
                    <a:pt x="5025" y="4392"/>
                    <a:pt x="4549" y="2987"/>
                    <a:pt x="3620" y="2106"/>
                  </a:cubicBezTo>
                  <a:cubicBezTo>
                    <a:pt x="3573" y="2058"/>
                    <a:pt x="3525" y="2034"/>
                    <a:pt x="3453" y="2034"/>
                  </a:cubicBezTo>
                  <a:cubicBezTo>
                    <a:pt x="2739" y="1129"/>
                    <a:pt x="1453" y="534"/>
                    <a:pt x="477" y="58"/>
                  </a:cubicBezTo>
                  <a:cubicBezTo>
                    <a:pt x="442" y="23"/>
                    <a:pt x="394" y="1"/>
                    <a:pt x="3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0" name="Google Shape;1730;p111"/>
          <p:cNvSpPr/>
          <p:nvPr/>
        </p:nvSpPr>
        <p:spPr>
          <a:xfrm>
            <a:off x="7178549" y="2203888"/>
            <a:ext cx="339956" cy="365330"/>
          </a:xfrm>
          <a:custGeom>
            <a:rect b="b" l="l" r="r" t="t"/>
            <a:pathLst>
              <a:path extrusionOk="0" h="11979" w="11147">
                <a:moveTo>
                  <a:pt x="1906" y="1072"/>
                </a:moveTo>
                <a:cubicBezTo>
                  <a:pt x="1954" y="1310"/>
                  <a:pt x="1954" y="1524"/>
                  <a:pt x="1954" y="1762"/>
                </a:cubicBezTo>
                <a:cubicBezTo>
                  <a:pt x="1954" y="1834"/>
                  <a:pt x="1954" y="1881"/>
                  <a:pt x="1930" y="1953"/>
                </a:cubicBezTo>
                <a:cubicBezTo>
                  <a:pt x="1930" y="1953"/>
                  <a:pt x="1906" y="1953"/>
                  <a:pt x="1906" y="1977"/>
                </a:cubicBezTo>
                <a:cubicBezTo>
                  <a:pt x="1906" y="2001"/>
                  <a:pt x="1811" y="2001"/>
                  <a:pt x="1811" y="2001"/>
                </a:cubicBezTo>
                <a:cubicBezTo>
                  <a:pt x="1620" y="2001"/>
                  <a:pt x="1430" y="1977"/>
                  <a:pt x="1263" y="1929"/>
                </a:cubicBezTo>
                <a:cubicBezTo>
                  <a:pt x="1144" y="1905"/>
                  <a:pt x="1168" y="1905"/>
                  <a:pt x="1168" y="1834"/>
                </a:cubicBezTo>
                <a:cubicBezTo>
                  <a:pt x="1168" y="1572"/>
                  <a:pt x="1168" y="1334"/>
                  <a:pt x="1215" y="1072"/>
                </a:cubicBezTo>
                <a:close/>
                <a:moveTo>
                  <a:pt x="3835" y="1072"/>
                </a:moveTo>
                <a:cubicBezTo>
                  <a:pt x="3883" y="1310"/>
                  <a:pt x="3907" y="1524"/>
                  <a:pt x="3883" y="1762"/>
                </a:cubicBezTo>
                <a:cubicBezTo>
                  <a:pt x="3907" y="1834"/>
                  <a:pt x="3883" y="1881"/>
                  <a:pt x="3859" y="1953"/>
                </a:cubicBezTo>
                <a:cubicBezTo>
                  <a:pt x="3859" y="1953"/>
                  <a:pt x="3835" y="1953"/>
                  <a:pt x="3835" y="1977"/>
                </a:cubicBezTo>
                <a:cubicBezTo>
                  <a:pt x="3835" y="2001"/>
                  <a:pt x="3740" y="2001"/>
                  <a:pt x="3740" y="2001"/>
                </a:cubicBezTo>
                <a:cubicBezTo>
                  <a:pt x="3549" y="2001"/>
                  <a:pt x="3359" y="1977"/>
                  <a:pt x="3192" y="1929"/>
                </a:cubicBezTo>
                <a:cubicBezTo>
                  <a:pt x="3073" y="1905"/>
                  <a:pt x="3097" y="1905"/>
                  <a:pt x="3097" y="1834"/>
                </a:cubicBezTo>
                <a:cubicBezTo>
                  <a:pt x="3097" y="1572"/>
                  <a:pt x="3121" y="1334"/>
                  <a:pt x="3168" y="1072"/>
                </a:cubicBezTo>
                <a:close/>
                <a:moveTo>
                  <a:pt x="5764" y="1072"/>
                </a:moveTo>
                <a:cubicBezTo>
                  <a:pt x="5812" y="1310"/>
                  <a:pt x="5836" y="1524"/>
                  <a:pt x="5836" y="1762"/>
                </a:cubicBezTo>
                <a:cubicBezTo>
                  <a:pt x="5836" y="1834"/>
                  <a:pt x="5812" y="1881"/>
                  <a:pt x="5788" y="1953"/>
                </a:cubicBezTo>
                <a:cubicBezTo>
                  <a:pt x="5788" y="1953"/>
                  <a:pt x="5764" y="1953"/>
                  <a:pt x="5764" y="1977"/>
                </a:cubicBezTo>
                <a:cubicBezTo>
                  <a:pt x="5764" y="2001"/>
                  <a:pt x="5669" y="2001"/>
                  <a:pt x="5669" y="2001"/>
                </a:cubicBezTo>
                <a:cubicBezTo>
                  <a:pt x="5478" y="2001"/>
                  <a:pt x="5312" y="1977"/>
                  <a:pt x="5121" y="1929"/>
                </a:cubicBezTo>
                <a:cubicBezTo>
                  <a:pt x="5002" y="1905"/>
                  <a:pt x="5026" y="1905"/>
                  <a:pt x="5026" y="1834"/>
                </a:cubicBezTo>
                <a:cubicBezTo>
                  <a:pt x="5026" y="1572"/>
                  <a:pt x="5050" y="1334"/>
                  <a:pt x="5097" y="1072"/>
                </a:cubicBezTo>
                <a:close/>
                <a:moveTo>
                  <a:pt x="7717" y="1072"/>
                </a:moveTo>
                <a:cubicBezTo>
                  <a:pt x="7741" y="1310"/>
                  <a:pt x="7764" y="1524"/>
                  <a:pt x="7764" y="1762"/>
                </a:cubicBezTo>
                <a:lnTo>
                  <a:pt x="7764" y="1810"/>
                </a:lnTo>
                <a:cubicBezTo>
                  <a:pt x="7741" y="1834"/>
                  <a:pt x="7741" y="1881"/>
                  <a:pt x="7741" y="1905"/>
                </a:cubicBezTo>
                <a:cubicBezTo>
                  <a:pt x="7741" y="1929"/>
                  <a:pt x="7741" y="1929"/>
                  <a:pt x="7741" y="1929"/>
                </a:cubicBezTo>
                <a:lnTo>
                  <a:pt x="7741" y="1953"/>
                </a:lnTo>
                <a:cubicBezTo>
                  <a:pt x="7741" y="1965"/>
                  <a:pt x="7735" y="1965"/>
                  <a:pt x="7729" y="1965"/>
                </a:cubicBezTo>
                <a:cubicBezTo>
                  <a:pt x="7723" y="1965"/>
                  <a:pt x="7717" y="1965"/>
                  <a:pt x="7717" y="1977"/>
                </a:cubicBezTo>
                <a:cubicBezTo>
                  <a:pt x="7669" y="1977"/>
                  <a:pt x="7645" y="2001"/>
                  <a:pt x="7598" y="2001"/>
                </a:cubicBezTo>
                <a:cubicBezTo>
                  <a:pt x="7431" y="2001"/>
                  <a:pt x="7241" y="1977"/>
                  <a:pt x="7074" y="1929"/>
                </a:cubicBezTo>
                <a:cubicBezTo>
                  <a:pt x="6955" y="1905"/>
                  <a:pt x="6979" y="1905"/>
                  <a:pt x="6979" y="1834"/>
                </a:cubicBezTo>
                <a:cubicBezTo>
                  <a:pt x="6955" y="1572"/>
                  <a:pt x="6979" y="1334"/>
                  <a:pt x="7026" y="1072"/>
                </a:cubicBezTo>
                <a:close/>
                <a:moveTo>
                  <a:pt x="9622" y="1072"/>
                </a:moveTo>
                <a:cubicBezTo>
                  <a:pt x="9670" y="1310"/>
                  <a:pt x="9693" y="1524"/>
                  <a:pt x="9670" y="1762"/>
                </a:cubicBezTo>
                <a:cubicBezTo>
                  <a:pt x="9693" y="1834"/>
                  <a:pt x="9670" y="1881"/>
                  <a:pt x="9646" y="1953"/>
                </a:cubicBezTo>
                <a:cubicBezTo>
                  <a:pt x="9646" y="1953"/>
                  <a:pt x="9622" y="1953"/>
                  <a:pt x="9622" y="1977"/>
                </a:cubicBezTo>
                <a:cubicBezTo>
                  <a:pt x="9574" y="1977"/>
                  <a:pt x="9551" y="2001"/>
                  <a:pt x="9527" y="2001"/>
                </a:cubicBezTo>
                <a:cubicBezTo>
                  <a:pt x="9336" y="2001"/>
                  <a:pt x="9146" y="1977"/>
                  <a:pt x="8979" y="1929"/>
                </a:cubicBezTo>
                <a:cubicBezTo>
                  <a:pt x="8860" y="1905"/>
                  <a:pt x="8884" y="1905"/>
                  <a:pt x="8884" y="1834"/>
                </a:cubicBezTo>
                <a:cubicBezTo>
                  <a:pt x="8884" y="1572"/>
                  <a:pt x="8908" y="1334"/>
                  <a:pt x="8955" y="1072"/>
                </a:cubicBezTo>
                <a:close/>
                <a:moveTo>
                  <a:pt x="6431" y="2810"/>
                </a:moveTo>
                <a:cubicBezTo>
                  <a:pt x="6744" y="2977"/>
                  <a:pt x="7094" y="3053"/>
                  <a:pt x="7448" y="3053"/>
                </a:cubicBezTo>
                <a:cubicBezTo>
                  <a:pt x="7498" y="3053"/>
                  <a:pt x="7548" y="3051"/>
                  <a:pt x="7598" y="3048"/>
                </a:cubicBezTo>
                <a:lnTo>
                  <a:pt x="7622" y="3048"/>
                </a:lnTo>
                <a:cubicBezTo>
                  <a:pt x="7526" y="5025"/>
                  <a:pt x="7574" y="7002"/>
                  <a:pt x="7812" y="8954"/>
                </a:cubicBezTo>
                <a:cubicBezTo>
                  <a:pt x="7736" y="8946"/>
                  <a:pt x="7660" y="8942"/>
                  <a:pt x="7585" y="8942"/>
                </a:cubicBezTo>
                <a:cubicBezTo>
                  <a:pt x="7216" y="8942"/>
                  <a:pt x="6867" y="9038"/>
                  <a:pt x="6550" y="9216"/>
                </a:cubicBezTo>
                <a:cubicBezTo>
                  <a:pt x="6359" y="9050"/>
                  <a:pt x="6121" y="8978"/>
                  <a:pt x="5859" y="8954"/>
                </a:cubicBezTo>
                <a:cubicBezTo>
                  <a:pt x="5787" y="8946"/>
                  <a:pt x="5714" y="8942"/>
                  <a:pt x="5642" y="8942"/>
                </a:cubicBezTo>
                <a:cubicBezTo>
                  <a:pt x="5287" y="8942"/>
                  <a:pt x="4938" y="9038"/>
                  <a:pt x="4621" y="9216"/>
                </a:cubicBezTo>
                <a:cubicBezTo>
                  <a:pt x="4430" y="9050"/>
                  <a:pt x="4192" y="8978"/>
                  <a:pt x="3930" y="8954"/>
                </a:cubicBezTo>
                <a:cubicBezTo>
                  <a:pt x="3876" y="8950"/>
                  <a:pt x="3821" y="8948"/>
                  <a:pt x="3766" y="8948"/>
                </a:cubicBezTo>
                <a:cubicBezTo>
                  <a:pt x="3512" y="8948"/>
                  <a:pt x="3261" y="8991"/>
                  <a:pt x="3025" y="9050"/>
                </a:cubicBezTo>
                <a:cubicBezTo>
                  <a:pt x="2978" y="7002"/>
                  <a:pt x="2835" y="4977"/>
                  <a:pt x="2811" y="2929"/>
                </a:cubicBezTo>
                <a:lnTo>
                  <a:pt x="2811" y="2929"/>
                </a:lnTo>
                <a:cubicBezTo>
                  <a:pt x="3121" y="3025"/>
                  <a:pt x="3430" y="3048"/>
                  <a:pt x="3740" y="3048"/>
                </a:cubicBezTo>
                <a:cubicBezTo>
                  <a:pt x="3767" y="3051"/>
                  <a:pt x="3794" y="3052"/>
                  <a:pt x="3821" y="3052"/>
                </a:cubicBezTo>
                <a:cubicBezTo>
                  <a:pt x="4059" y="3052"/>
                  <a:pt x="4309" y="2960"/>
                  <a:pt x="4502" y="2810"/>
                </a:cubicBezTo>
                <a:cubicBezTo>
                  <a:pt x="4815" y="2977"/>
                  <a:pt x="5165" y="3053"/>
                  <a:pt x="5519" y="3053"/>
                </a:cubicBezTo>
                <a:cubicBezTo>
                  <a:pt x="5569" y="3053"/>
                  <a:pt x="5619" y="3051"/>
                  <a:pt x="5669" y="3048"/>
                </a:cubicBezTo>
                <a:cubicBezTo>
                  <a:pt x="5698" y="3051"/>
                  <a:pt x="5727" y="3052"/>
                  <a:pt x="5756" y="3052"/>
                </a:cubicBezTo>
                <a:cubicBezTo>
                  <a:pt x="6008" y="3052"/>
                  <a:pt x="6238" y="2960"/>
                  <a:pt x="6431" y="2810"/>
                </a:cubicBezTo>
                <a:close/>
                <a:moveTo>
                  <a:pt x="1858" y="9978"/>
                </a:moveTo>
                <a:cubicBezTo>
                  <a:pt x="1906" y="9978"/>
                  <a:pt x="1996" y="10010"/>
                  <a:pt x="2037" y="10010"/>
                </a:cubicBezTo>
                <a:cubicBezTo>
                  <a:pt x="2050" y="10010"/>
                  <a:pt x="2058" y="10007"/>
                  <a:pt x="2057" y="9997"/>
                </a:cubicBezTo>
                <a:lnTo>
                  <a:pt x="2057" y="9997"/>
                </a:lnTo>
                <a:cubicBezTo>
                  <a:pt x="2073" y="10039"/>
                  <a:pt x="2076" y="10083"/>
                  <a:pt x="2097" y="10145"/>
                </a:cubicBezTo>
                <a:cubicBezTo>
                  <a:pt x="2120" y="10407"/>
                  <a:pt x="2097" y="10669"/>
                  <a:pt x="2049" y="10907"/>
                </a:cubicBezTo>
                <a:lnTo>
                  <a:pt x="1382" y="10907"/>
                </a:lnTo>
                <a:cubicBezTo>
                  <a:pt x="1335" y="10693"/>
                  <a:pt x="1311" y="10455"/>
                  <a:pt x="1311" y="10216"/>
                </a:cubicBezTo>
                <a:cubicBezTo>
                  <a:pt x="1311" y="10174"/>
                  <a:pt x="1329" y="10096"/>
                  <a:pt x="1317" y="10094"/>
                </a:cubicBezTo>
                <a:lnTo>
                  <a:pt x="1317" y="10094"/>
                </a:lnTo>
                <a:cubicBezTo>
                  <a:pt x="1482" y="10002"/>
                  <a:pt x="1670" y="9978"/>
                  <a:pt x="1858" y="9978"/>
                </a:cubicBezTo>
                <a:close/>
                <a:moveTo>
                  <a:pt x="9574" y="9978"/>
                </a:moveTo>
                <a:cubicBezTo>
                  <a:pt x="9606" y="9978"/>
                  <a:pt x="9701" y="10010"/>
                  <a:pt x="9740" y="10010"/>
                </a:cubicBezTo>
                <a:cubicBezTo>
                  <a:pt x="9760" y="10010"/>
                  <a:pt x="9765" y="10002"/>
                  <a:pt x="9741" y="9978"/>
                </a:cubicBezTo>
                <a:lnTo>
                  <a:pt x="9741" y="9978"/>
                </a:lnTo>
                <a:cubicBezTo>
                  <a:pt x="9789" y="10026"/>
                  <a:pt x="9813" y="10050"/>
                  <a:pt x="9813" y="10145"/>
                </a:cubicBezTo>
                <a:cubicBezTo>
                  <a:pt x="9836" y="10407"/>
                  <a:pt x="9813" y="10645"/>
                  <a:pt x="9765" y="10907"/>
                </a:cubicBezTo>
                <a:lnTo>
                  <a:pt x="9074" y="10907"/>
                </a:lnTo>
                <a:cubicBezTo>
                  <a:pt x="9050" y="10669"/>
                  <a:pt x="9027" y="10455"/>
                  <a:pt x="9003" y="10216"/>
                </a:cubicBezTo>
                <a:cubicBezTo>
                  <a:pt x="9003" y="10174"/>
                  <a:pt x="9041" y="10094"/>
                  <a:pt x="9015" y="10094"/>
                </a:cubicBezTo>
                <a:lnTo>
                  <a:pt x="9015" y="10094"/>
                </a:lnTo>
                <a:cubicBezTo>
                  <a:pt x="9012" y="10094"/>
                  <a:pt x="9008" y="10095"/>
                  <a:pt x="9003" y="10097"/>
                </a:cubicBezTo>
                <a:lnTo>
                  <a:pt x="9003" y="10097"/>
                </a:lnTo>
                <a:cubicBezTo>
                  <a:pt x="9193" y="10002"/>
                  <a:pt x="9384" y="9978"/>
                  <a:pt x="9574" y="9978"/>
                </a:cubicBezTo>
                <a:close/>
                <a:moveTo>
                  <a:pt x="3679" y="9996"/>
                </a:moveTo>
                <a:cubicBezTo>
                  <a:pt x="3715" y="9996"/>
                  <a:pt x="3751" y="9998"/>
                  <a:pt x="3787" y="10002"/>
                </a:cubicBezTo>
                <a:cubicBezTo>
                  <a:pt x="3819" y="10002"/>
                  <a:pt x="3914" y="10023"/>
                  <a:pt x="3953" y="10023"/>
                </a:cubicBezTo>
                <a:cubicBezTo>
                  <a:pt x="3973" y="10023"/>
                  <a:pt x="3978" y="10018"/>
                  <a:pt x="3954" y="10002"/>
                </a:cubicBezTo>
                <a:lnTo>
                  <a:pt x="3954" y="10002"/>
                </a:lnTo>
                <a:cubicBezTo>
                  <a:pt x="4002" y="10026"/>
                  <a:pt x="4002" y="10074"/>
                  <a:pt x="4026" y="10145"/>
                </a:cubicBezTo>
                <a:cubicBezTo>
                  <a:pt x="4026" y="10407"/>
                  <a:pt x="4026" y="10669"/>
                  <a:pt x="3978" y="10907"/>
                </a:cubicBezTo>
                <a:lnTo>
                  <a:pt x="3954" y="10931"/>
                </a:lnTo>
                <a:lnTo>
                  <a:pt x="3287" y="10931"/>
                </a:lnTo>
                <a:cubicBezTo>
                  <a:pt x="3264" y="10693"/>
                  <a:pt x="3216" y="10478"/>
                  <a:pt x="3216" y="10240"/>
                </a:cubicBezTo>
                <a:cubicBezTo>
                  <a:pt x="3216" y="10198"/>
                  <a:pt x="3234" y="10119"/>
                  <a:pt x="3222" y="10117"/>
                </a:cubicBezTo>
                <a:lnTo>
                  <a:pt x="3222" y="10117"/>
                </a:lnTo>
                <a:cubicBezTo>
                  <a:pt x="3359" y="10041"/>
                  <a:pt x="3511" y="9996"/>
                  <a:pt x="3679" y="9996"/>
                </a:cubicBezTo>
                <a:close/>
                <a:moveTo>
                  <a:pt x="5595" y="9996"/>
                </a:moveTo>
                <a:cubicBezTo>
                  <a:pt x="5627" y="9996"/>
                  <a:pt x="5660" y="9998"/>
                  <a:pt x="5693" y="10002"/>
                </a:cubicBezTo>
                <a:cubicBezTo>
                  <a:pt x="5740" y="10002"/>
                  <a:pt x="5841" y="10023"/>
                  <a:pt x="5881" y="10023"/>
                </a:cubicBezTo>
                <a:cubicBezTo>
                  <a:pt x="5902" y="10023"/>
                  <a:pt x="5907" y="10018"/>
                  <a:pt x="5883" y="10002"/>
                </a:cubicBezTo>
                <a:lnTo>
                  <a:pt x="5883" y="10002"/>
                </a:lnTo>
                <a:cubicBezTo>
                  <a:pt x="5931" y="10026"/>
                  <a:pt x="5931" y="10074"/>
                  <a:pt x="5955" y="10145"/>
                </a:cubicBezTo>
                <a:cubicBezTo>
                  <a:pt x="5955" y="10407"/>
                  <a:pt x="5955" y="10669"/>
                  <a:pt x="5907" y="10907"/>
                </a:cubicBezTo>
                <a:lnTo>
                  <a:pt x="5883" y="10931"/>
                </a:lnTo>
                <a:lnTo>
                  <a:pt x="5216" y="10931"/>
                </a:lnTo>
                <a:cubicBezTo>
                  <a:pt x="5193" y="10693"/>
                  <a:pt x="5145" y="10478"/>
                  <a:pt x="5145" y="10240"/>
                </a:cubicBezTo>
                <a:cubicBezTo>
                  <a:pt x="5145" y="10198"/>
                  <a:pt x="5163" y="10119"/>
                  <a:pt x="5151" y="10117"/>
                </a:cubicBezTo>
                <a:lnTo>
                  <a:pt x="5151" y="10117"/>
                </a:lnTo>
                <a:cubicBezTo>
                  <a:pt x="5288" y="10041"/>
                  <a:pt x="5440" y="9996"/>
                  <a:pt x="5595" y="9996"/>
                </a:cubicBezTo>
                <a:close/>
                <a:moveTo>
                  <a:pt x="7547" y="9996"/>
                </a:moveTo>
                <a:cubicBezTo>
                  <a:pt x="7580" y="9996"/>
                  <a:pt x="7613" y="9998"/>
                  <a:pt x="7645" y="10002"/>
                </a:cubicBezTo>
                <a:cubicBezTo>
                  <a:pt x="7693" y="10002"/>
                  <a:pt x="7783" y="10023"/>
                  <a:pt x="7824" y="10023"/>
                </a:cubicBezTo>
                <a:cubicBezTo>
                  <a:pt x="7840" y="10023"/>
                  <a:pt x="7848" y="10020"/>
                  <a:pt x="7843" y="10010"/>
                </a:cubicBezTo>
                <a:lnTo>
                  <a:pt x="7843" y="10010"/>
                </a:lnTo>
                <a:cubicBezTo>
                  <a:pt x="7860" y="10036"/>
                  <a:pt x="7862" y="10081"/>
                  <a:pt x="7884" y="10145"/>
                </a:cubicBezTo>
                <a:lnTo>
                  <a:pt x="7860" y="10169"/>
                </a:lnTo>
                <a:cubicBezTo>
                  <a:pt x="7884" y="10431"/>
                  <a:pt x="7860" y="10669"/>
                  <a:pt x="7836" y="10931"/>
                </a:cubicBezTo>
                <a:lnTo>
                  <a:pt x="7169" y="10931"/>
                </a:lnTo>
                <a:cubicBezTo>
                  <a:pt x="7121" y="10693"/>
                  <a:pt x="7098" y="10478"/>
                  <a:pt x="7098" y="10240"/>
                </a:cubicBezTo>
                <a:cubicBezTo>
                  <a:pt x="7098" y="10198"/>
                  <a:pt x="7116" y="10119"/>
                  <a:pt x="7104" y="10117"/>
                </a:cubicBezTo>
                <a:lnTo>
                  <a:pt x="7104" y="10117"/>
                </a:lnTo>
                <a:cubicBezTo>
                  <a:pt x="7241" y="10041"/>
                  <a:pt x="7393" y="9996"/>
                  <a:pt x="7547" y="9996"/>
                </a:cubicBezTo>
                <a:close/>
                <a:moveTo>
                  <a:pt x="6574" y="0"/>
                </a:moveTo>
                <a:cubicBezTo>
                  <a:pt x="6502" y="24"/>
                  <a:pt x="6455" y="48"/>
                  <a:pt x="6407" y="48"/>
                </a:cubicBezTo>
                <a:lnTo>
                  <a:pt x="4621" y="48"/>
                </a:lnTo>
                <a:cubicBezTo>
                  <a:pt x="4573" y="48"/>
                  <a:pt x="4526" y="72"/>
                  <a:pt x="4454" y="95"/>
                </a:cubicBezTo>
                <a:cubicBezTo>
                  <a:pt x="4407" y="72"/>
                  <a:pt x="4359" y="48"/>
                  <a:pt x="4311" y="48"/>
                </a:cubicBezTo>
                <a:lnTo>
                  <a:pt x="2692" y="48"/>
                </a:lnTo>
                <a:cubicBezTo>
                  <a:pt x="2644" y="48"/>
                  <a:pt x="2573" y="72"/>
                  <a:pt x="2525" y="95"/>
                </a:cubicBezTo>
                <a:cubicBezTo>
                  <a:pt x="2478" y="72"/>
                  <a:pt x="2430" y="48"/>
                  <a:pt x="2359" y="48"/>
                </a:cubicBezTo>
                <a:lnTo>
                  <a:pt x="763" y="48"/>
                </a:lnTo>
                <a:cubicBezTo>
                  <a:pt x="596" y="48"/>
                  <a:pt x="453" y="119"/>
                  <a:pt x="358" y="238"/>
                </a:cubicBezTo>
                <a:cubicBezTo>
                  <a:pt x="287" y="334"/>
                  <a:pt x="239" y="453"/>
                  <a:pt x="239" y="572"/>
                </a:cubicBezTo>
                <a:cubicBezTo>
                  <a:pt x="239" y="1119"/>
                  <a:pt x="1" y="1715"/>
                  <a:pt x="191" y="2262"/>
                </a:cubicBezTo>
                <a:cubicBezTo>
                  <a:pt x="393" y="2867"/>
                  <a:pt x="1079" y="3051"/>
                  <a:pt x="1655" y="3051"/>
                </a:cubicBezTo>
                <a:cubicBezTo>
                  <a:pt x="1691" y="3051"/>
                  <a:pt x="1728" y="3050"/>
                  <a:pt x="1763" y="3048"/>
                </a:cubicBezTo>
                <a:cubicBezTo>
                  <a:pt x="1787" y="5025"/>
                  <a:pt x="1930" y="6978"/>
                  <a:pt x="1978" y="8954"/>
                </a:cubicBezTo>
                <a:cubicBezTo>
                  <a:pt x="1937" y="8953"/>
                  <a:pt x="1896" y="8952"/>
                  <a:pt x="1854" y="8952"/>
                </a:cubicBezTo>
                <a:cubicBezTo>
                  <a:pt x="1281" y="8952"/>
                  <a:pt x="602" y="9112"/>
                  <a:pt x="358" y="9645"/>
                </a:cubicBezTo>
                <a:cubicBezTo>
                  <a:pt x="96" y="10216"/>
                  <a:pt x="358" y="10859"/>
                  <a:pt x="358" y="11455"/>
                </a:cubicBezTo>
                <a:cubicBezTo>
                  <a:pt x="358" y="11574"/>
                  <a:pt x="406" y="11693"/>
                  <a:pt x="477" y="11764"/>
                </a:cubicBezTo>
                <a:cubicBezTo>
                  <a:pt x="573" y="11907"/>
                  <a:pt x="715" y="11979"/>
                  <a:pt x="882" y="11979"/>
                </a:cubicBezTo>
                <a:lnTo>
                  <a:pt x="2478" y="11979"/>
                </a:lnTo>
                <a:cubicBezTo>
                  <a:pt x="2525" y="11955"/>
                  <a:pt x="2573" y="11955"/>
                  <a:pt x="2644" y="11931"/>
                </a:cubicBezTo>
                <a:cubicBezTo>
                  <a:pt x="2692" y="11955"/>
                  <a:pt x="2740" y="11955"/>
                  <a:pt x="2811" y="11979"/>
                </a:cubicBezTo>
                <a:lnTo>
                  <a:pt x="4407" y="11979"/>
                </a:lnTo>
                <a:cubicBezTo>
                  <a:pt x="4466" y="11955"/>
                  <a:pt x="4526" y="11943"/>
                  <a:pt x="4582" y="11943"/>
                </a:cubicBezTo>
                <a:cubicBezTo>
                  <a:pt x="4639" y="11943"/>
                  <a:pt x="4692" y="11955"/>
                  <a:pt x="4740" y="11979"/>
                </a:cubicBezTo>
                <a:lnTo>
                  <a:pt x="6336" y="11979"/>
                </a:lnTo>
                <a:cubicBezTo>
                  <a:pt x="6407" y="11955"/>
                  <a:pt x="6455" y="11955"/>
                  <a:pt x="6502" y="11931"/>
                </a:cubicBezTo>
                <a:cubicBezTo>
                  <a:pt x="6550" y="11955"/>
                  <a:pt x="6621" y="11955"/>
                  <a:pt x="6669" y="11979"/>
                </a:cubicBezTo>
                <a:lnTo>
                  <a:pt x="8288" y="11979"/>
                </a:lnTo>
                <a:cubicBezTo>
                  <a:pt x="8336" y="11955"/>
                  <a:pt x="8384" y="11955"/>
                  <a:pt x="8455" y="11931"/>
                </a:cubicBezTo>
                <a:cubicBezTo>
                  <a:pt x="8503" y="11955"/>
                  <a:pt x="8550" y="11955"/>
                  <a:pt x="8622" y="11979"/>
                </a:cubicBezTo>
                <a:lnTo>
                  <a:pt x="10217" y="11979"/>
                </a:lnTo>
                <a:cubicBezTo>
                  <a:pt x="10456" y="11979"/>
                  <a:pt x="10670" y="11812"/>
                  <a:pt x="10717" y="11574"/>
                </a:cubicBezTo>
                <a:cubicBezTo>
                  <a:pt x="10884" y="10597"/>
                  <a:pt x="11146" y="9050"/>
                  <a:pt x="9741" y="8954"/>
                </a:cubicBezTo>
                <a:cubicBezTo>
                  <a:pt x="9670" y="8948"/>
                  <a:pt x="9597" y="8945"/>
                  <a:pt x="9523" y="8945"/>
                </a:cubicBezTo>
                <a:cubicBezTo>
                  <a:pt x="9302" y="8945"/>
                  <a:pt x="9074" y="8972"/>
                  <a:pt x="8860" y="9026"/>
                </a:cubicBezTo>
                <a:cubicBezTo>
                  <a:pt x="8669" y="7002"/>
                  <a:pt x="8479" y="4953"/>
                  <a:pt x="8669" y="2905"/>
                </a:cubicBezTo>
                <a:lnTo>
                  <a:pt x="8669" y="2905"/>
                </a:lnTo>
                <a:cubicBezTo>
                  <a:pt x="8906" y="2984"/>
                  <a:pt x="9143" y="3031"/>
                  <a:pt x="9380" y="3031"/>
                </a:cubicBezTo>
                <a:cubicBezTo>
                  <a:pt x="9429" y="3031"/>
                  <a:pt x="9478" y="3029"/>
                  <a:pt x="9527" y="3025"/>
                </a:cubicBezTo>
                <a:cubicBezTo>
                  <a:pt x="11003" y="3001"/>
                  <a:pt x="10765" y="1381"/>
                  <a:pt x="10598" y="381"/>
                </a:cubicBezTo>
                <a:cubicBezTo>
                  <a:pt x="10551" y="167"/>
                  <a:pt x="10336" y="0"/>
                  <a:pt x="10098" y="0"/>
                </a:cubicBezTo>
                <a:lnTo>
                  <a:pt x="8479" y="0"/>
                </a:lnTo>
                <a:lnTo>
                  <a:pt x="8312" y="48"/>
                </a:lnTo>
                <a:cubicBezTo>
                  <a:pt x="8265" y="48"/>
                  <a:pt x="8217" y="24"/>
                  <a:pt x="8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11"/>
          <p:cNvSpPr/>
          <p:nvPr/>
        </p:nvSpPr>
        <p:spPr>
          <a:xfrm>
            <a:off x="2292086" y="1647331"/>
            <a:ext cx="267280" cy="334314"/>
          </a:xfrm>
          <a:custGeom>
            <a:rect b="b" l="l" r="r" t="t"/>
            <a:pathLst>
              <a:path extrusionOk="0" h="10962" w="8764">
                <a:moveTo>
                  <a:pt x="6120" y="1508"/>
                </a:moveTo>
                <a:cubicBezTo>
                  <a:pt x="5882" y="2008"/>
                  <a:pt x="5620" y="2484"/>
                  <a:pt x="5311" y="2960"/>
                </a:cubicBezTo>
                <a:cubicBezTo>
                  <a:pt x="5144" y="3246"/>
                  <a:pt x="5287" y="3627"/>
                  <a:pt x="5620" y="3722"/>
                </a:cubicBezTo>
                <a:cubicBezTo>
                  <a:pt x="5811" y="3758"/>
                  <a:pt x="6007" y="3776"/>
                  <a:pt x="6207" y="3776"/>
                </a:cubicBezTo>
                <a:cubicBezTo>
                  <a:pt x="6406" y="3776"/>
                  <a:pt x="6609" y="3758"/>
                  <a:pt x="6811" y="3722"/>
                </a:cubicBezTo>
                <a:lnTo>
                  <a:pt x="6811" y="3722"/>
                </a:lnTo>
                <a:cubicBezTo>
                  <a:pt x="5620" y="4985"/>
                  <a:pt x="3691" y="5127"/>
                  <a:pt x="1905" y="5127"/>
                </a:cubicBezTo>
                <a:cubicBezTo>
                  <a:pt x="1524" y="4199"/>
                  <a:pt x="1262" y="3222"/>
                  <a:pt x="1119" y="2222"/>
                </a:cubicBezTo>
                <a:cubicBezTo>
                  <a:pt x="2858" y="2198"/>
                  <a:pt x="4501" y="2079"/>
                  <a:pt x="6120" y="1508"/>
                </a:cubicBezTo>
                <a:close/>
                <a:moveTo>
                  <a:pt x="7051" y="0"/>
                </a:moveTo>
                <a:cubicBezTo>
                  <a:pt x="6968" y="0"/>
                  <a:pt x="6886" y="17"/>
                  <a:pt x="6811" y="55"/>
                </a:cubicBezTo>
                <a:cubicBezTo>
                  <a:pt x="4858" y="1103"/>
                  <a:pt x="2786" y="1174"/>
                  <a:pt x="595" y="1174"/>
                </a:cubicBezTo>
                <a:cubicBezTo>
                  <a:pt x="582" y="1173"/>
                  <a:pt x="568" y="1172"/>
                  <a:pt x="554" y="1172"/>
                </a:cubicBezTo>
                <a:cubicBezTo>
                  <a:pt x="354" y="1172"/>
                  <a:pt x="164" y="1332"/>
                  <a:pt x="119" y="1555"/>
                </a:cubicBezTo>
                <a:cubicBezTo>
                  <a:pt x="24" y="1650"/>
                  <a:pt x="0" y="1770"/>
                  <a:pt x="24" y="1889"/>
                </a:cubicBezTo>
                <a:cubicBezTo>
                  <a:pt x="310" y="4865"/>
                  <a:pt x="2239" y="7461"/>
                  <a:pt x="2310" y="10462"/>
                </a:cubicBezTo>
                <a:cubicBezTo>
                  <a:pt x="2322" y="10795"/>
                  <a:pt x="2590" y="10962"/>
                  <a:pt x="2852" y="10962"/>
                </a:cubicBezTo>
                <a:cubicBezTo>
                  <a:pt x="3114" y="10962"/>
                  <a:pt x="3370" y="10795"/>
                  <a:pt x="3358" y="10462"/>
                </a:cubicBezTo>
                <a:cubicBezTo>
                  <a:pt x="3310" y="8938"/>
                  <a:pt x="2810" y="7556"/>
                  <a:pt x="2286" y="6175"/>
                </a:cubicBezTo>
                <a:cubicBezTo>
                  <a:pt x="4692" y="6104"/>
                  <a:pt x="7264" y="5651"/>
                  <a:pt x="8359" y="3294"/>
                </a:cubicBezTo>
                <a:cubicBezTo>
                  <a:pt x="8764" y="2984"/>
                  <a:pt x="8549" y="2365"/>
                  <a:pt x="8049" y="2341"/>
                </a:cubicBezTo>
                <a:lnTo>
                  <a:pt x="7978" y="2341"/>
                </a:lnTo>
                <a:cubicBezTo>
                  <a:pt x="7883" y="2341"/>
                  <a:pt x="7787" y="2389"/>
                  <a:pt x="7692" y="2436"/>
                </a:cubicBezTo>
                <a:cubicBezTo>
                  <a:pt x="7359" y="2555"/>
                  <a:pt x="7002" y="2651"/>
                  <a:pt x="6668" y="2722"/>
                </a:cubicBezTo>
                <a:cubicBezTo>
                  <a:pt x="7002" y="2032"/>
                  <a:pt x="7311" y="1341"/>
                  <a:pt x="7573" y="650"/>
                </a:cubicBezTo>
                <a:cubicBezTo>
                  <a:pt x="7726" y="287"/>
                  <a:pt x="7387" y="0"/>
                  <a:pt x="7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2" name="Google Shape;1732;p111"/>
          <p:cNvGrpSpPr/>
          <p:nvPr/>
        </p:nvGrpSpPr>
        <p:grpSpPr>
          <a:xfrm>
            <a:off x="3701045" y="1666713"/>
            <a:ext cx="262218" cy="355143"/>
            <a:chOff x="2827350" y="2359150"/>
            <a:chExt cx="214950" cy="291125"/>
          </a:xfrm>
        </p:grpSpPr>
        <p:sp>
          <p:nvSpPr>
            <p:cNvPr id="1733" name="Google Shape;1733;p111"/>
            <p:cNvSpPr/>
            <p:nvPr/>
          </p:nvSpPr>
          <p:spPr>
            <a:xfrm>
              <a:off x="2891650" y="2472600"/>
              <a:ext cx="95825" cy="103600"/>
            </a:xfrm>
            <a:custGeom>
              <a:rect b="b" l="l" r="r" t="t"/>
              <a:pathLst>
                <a:path extrusionOk="0" h="4144" w="3833">
                  <a:moveTo>
                    <a:pt x="667" y="0"/>
                  </a:moveTo>
                  <a:cubicBezTo>
                    <a:pt x="0" y="0"/>
                    <a:pt x="0" y="1048"/>
                    <a:pt x="667" y="1048"/>
                  </a:cubicBezTo>
                  <a:lnTo>
                    <a:pt x="929" y="1048"/>
                  </a:lnTo>
                  <a:cubicBezTo>
                    <a:pt x="953" y="1905"/>
                    <a:pt x="953" y="2762"/>
                    <a:pt x="905" y="3596"/>
                  </a:cubicBezTo>
                  <a:cubicBezTo>
                    <a:pt x="905" y="3882"/>
                    <a:pt x="1143" y="4120"/>
                    <a:pt x="1429" y="4120"/>
                  </a:cubicBezTo>
                  <a:cubicBezTo>
                    <a:pt x="1620" y="4136"/>
                    <a:pt x="1813" y="4144"/>
                    <a:pt x="2007" y="4144"/>
                  </a:cubicBezTo>
                  <a:cubicBezTo>
                    <a:pt x="2395" y="4144"/>
                    <a:pt x="2786" y="4112"/>
                    <a:pt x="3167" y="4048"/>
                  </a:cubicBezTo>
                  <a:cubicBezTo>
                    <a:pt x="3789" y="3979"/>
                    <a:pt x="3832" y="2997"/>
                    <a:pt x="3231" y="2997"/>
                  </a:cubicBezTo>
                  <a:cubicBezTo>
                    <a:pt x="3211" y="2997"/>
                    <a:pt x="3189" y="2998"/>
                    <a:pt x="3167" y="3001"/>
                  </a:cubicBezTo>
                  <a:cubicBezTo>
                    <a:pt x="2763" y="3048"/>
                    <a:pt x="2358" y="3096"/>
                    <a:pt x="1977" y="3120"/>
                  </a:cubicBezTo>
                  <a:cubicBezTo>
                    <a:pt x="2001" y="2262"/>
                    <a:pt x="2001" y="1429"/>
                    <a:pt x="1953" y="595"/>
                  </a:cubicBezTo>
                  <a:cubicBezTo>
                    <a:pt x="1953" y="357"/>
                    <a:pt x="1786" y="143"/>
                    <a:pt x="1572" y="95"/>
                  </a:cubicBezTo>
                  <a:cubicBezTo>
                    <a:pt x="1262" y="24"/>
                    <a:pt x="977" y="0"/>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11"/>
            <p:cNvSpPr/>
            <p:nvPr/>
          </p:nvSpPr>
          <p:spPr>
            <a:xfrm>
              <a:off x="2827350" y="2359150"/>
              <a:ext cx="214950" cy="291125"/>
            </a:xfrm>
            <a:custGeom>
              <a:rect b="b" l="l" r="r" t="t"/>
              <a:pathLst>
                <a:path extrusionOk="0" h="11645" w="8598">
                  <a:moveTo>
                    <a:pt x="5148" y="1044"/>
                  </a:moveTo>
                  <a:cubicBezTo>
                    <a:pt x="6576" y="1044"/>
                    <a:pt x="7082" y="3256"/>
                    <a:pt x="7264" y="4300"/>
                  </a:cubicBezTo>
                  <a:cubicBezTo>
                    <a:pt x="7549" y="6015"/>
                    <a:pt x="7383" y="8229"/>
                    <a:pt x="6287" y="9658"/>
                  </a:cubicBezTo>
                  <a:cubicBezTo>
                    <a:pt x="5817" y="10263"/>
                    <a:pt x="5115" y="10615"/>
                    <a:pt x="4359" y="10615"/>
                  </a:cubicBezTo>
                  <a:cubicBezTo>
                    <a:pt x="4311" y="10615"/>
                    <a:pt x="4263" y="10614"/>
                    <a:pt x="4215" y="10611"/>
                  </a:cubicBezTo>
                  <a:cubicBezTo>
                    <a:pt x="2810" y="10539"/>
                    <a:pt x="1834" y="9658"/>
                    <a:pt x="1453" y="8348"/>
                  </a:cubicBezTo>
                  <a:cubicBezTo>
                    <a:pt x="1024" y="6919"/>
                    <a:pt x="1143" y="5324"/>
                    <a:pt x="1334" y="3871"/>
                  </a:cubicBezTo>
                  <a:cubicBezTo>
                    <a:pt x="1429" y="3014"/>
                    <a:pt x="1596" y="2180"/>
                    <a:pt x="2334" y="1633"/>
                  </a:cubicBezTo>
                  <a:cubicBezTo>
                    <a:pt x="2939" y="1173"/>
                    <a:pt x="3746" y="1080"/>
                    <a:pt x="4481" y="1080"/>
                  </a:cubicBezTo>
                  <a:cubicBezTo>
                    <a:pt x="4585" y="1080"/>
                    <a:pt x="4687" y="1082"/>
                    <a:pt x="4787" y="1085"/>
                  </a:cubicBezTo>
                  <a:cubicBezTo>
                    <a:pt x="4835" y="1061"/>
                    <a:pt x="4882" y="1061"/>
                    <a:pt x="4930" y="1061"/>
                  </a:cubicBezTo>
                  <a:cubicBezTo>
                    <a:pt x="5005" y="1050"/>
                    <a:pt x="5078" y="1044"/>
                    <a:pt x="5148" y="1044"/>
                  </a:cubicBezTo>
                  <a:close/>
                  <a:moveTo>
                    <a:pt x="5074" y="0"/>
                  </a:moveTo>
                  <a:cubicBezTo>
                    <a:pt x="4988" y="0"/>
                    <a:pt x="4901" y="5"/>
                    <a:pt x="4811" y="13"/>
                  </a:cubicBezTo>
                  <a:cubicBezTo>
                    <a:pt x="4778" y="13"/>
                    <a:pt x="4745" y="13"/>
                    <a:pt x="4712" y="13"/>
                  </a:cubicBezTo>
                  <a:cubicBezTo>
                    <a:pt x="2820" y="13"/>
                    <a:pt x="1062" y="690"/>
                    <a:pt x="476" y="2633"/>
                  </a:cubicBezTo>
                  <a:cubicBezTo>
                    <a:pt x="0" y="4324"/>
                    <a:pt x="24" y="6419"/>
                    <a:pt x="334" y="8134"/>
                  </a:cubicBezTo>
                  <a:cubicBezTo>
                    <a:pt x="643" y="9849"/>
                    <a:pt x="1667" y="11016"/>
                    <a:pt x="3310" y="11492"/>
                  </a:cubicBezTo>
                  <a:cubicBezTo>
                    <a:pt x="3653" y="11594"/>
                    <a:pt x="4007" y="11645"/>
                    <a:pt x="4360" y="11645"/>
                  </a:cubicBezTo>
                  <a:cubicBezTo>
                    <a:pt x="5157" y="11645"/>
                    <a:pt x="5945" y="11385"/>
                    <a:pt x="6573" y="10873"/>
                  </a:cubicBezTo>
                  <a:cubicBezTo>
                    <a:pt x="8407" y="9396"/>
                    <a:pt x="8597" y="6324"/>
                    <a:pt x="8288" y="4181"/>
                  </a:cubicBezTo>
                  <a:cubicBezTo>
                    <a:pt x="8036" y="2398"/>
                    <a:pt x="7127" y="0"/>
                    <a:pt x="5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11"/>
            <p:cNvSpPr/>
            <p:nvPr/>
          </p:nvSpPr>
          <p:spPr>
            <a:xfrm>
              <a:off x="2902950" y="2421925"/>
              <a:ext cx="36350" cy="37000"/>
            </a:xfrm>
            <a:custGeom>
              <a:rect b="b" l="l" r="r" t="t"/>
              <a:pathLst>
                <a:path extrusionOk="0" h="1480" w="1454">
                  <a:moveTo>
                    <a:pt x="719" y="0"/>
                  </a:moveTo>
                  <a:cubicBezTo>
                    <a:pt x="532" y="0"/>
                    <a:pt x="342" y="74"/>
                    <a:pt x="191" y="241"/>
                  </a:cubicBezTo>
                  <a:cubicBezTo>
                    <a:pt x="72" y="384"/>
                    <a:pt x="1" y="551"/>
                    <a:pt x="24" y="741"/>
                  </a:cubicBezTo>
                  <a:cubicBezTo>
                    <a:pt x="1" y="1146"/>
                    <a:pt x="310" y="1479"/>
                    <a:pt x="739" y="1479"/>
                  </a:cubicBezTo>
                  <a:cubicBezTo>
                    <a:pt x="929" y="1479"/>
                    <a:pt x="1120" y="1384"/>
                    <a:pt x="1263" y="1241"/>
                  </a:cubicBezTo>
                  <a:cubicBezTo>
                    <a:pt x="1382" y="1098"/>
                    <a:pt x="1453" y="908"/>
                    <a:pt x="1453" y="741"/>
                  </a:cubicBezTo>
                  <a:cubicBezTo>
                    <a:pt x="1453" y="297"/>
                    <a:pt x="1093" y="0"/>
                    <a:pt x="7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6" name="Google Shape;1736;p111"/>
          <p:cNvGrpSpPr/>
          <p:nvPr/>
        </p:nvGrpSpPr>
        <p:grpSpPr>
          <a:xfrm>
            <a:off x="1539626" y="1693948"/>
            <a:ext cx="318150" cy="310007"/>
            <a:chOff x="1055550" y="2381475"/>
            <a:chExt cx="260800" cy="254125"/>
          </a:xfrm>
        </p:grpSpPr>
        <p:sp>
          <p:nvSpPr>
            <p:cNvPr id="1737" name="Google Shape;1737;p111"/>
            <p:cNvSpPr/>
            <p:nvPr/>
          </p:nvSpPr>
          <p:spPr>
            <a:xfrm>
              <a:off x="1055550" y="2381475"/>
              <a:ext cx="260800" cy="254125"/>
            </a:xfrm>
            <a:custGeom>
              <a:rect b="b" l="l" r="r" t="t"/>
              <a:pathLst>
                <a:path extrusionOk="0" h="10165" w="10432">
                  <a:moveTo>
                    <a:pt x="7307" y="1049"/>
                  </a:moveTo>
                  <a:cubicBezTo>
                    <a:pt x="7324" y="1049"/>
                    <a:pt x="7342" y="1049"/>
                    <a:pt x="7359" y="1049"/>
                  </a:cubicBezTo>
                  <a:cubicBezTo>
                    <a:pt x="9574" y="1049"/>
                    <a:pt x="10026" y="4097"/>
                    <a:pt x="8288" y="5169"/>
                  </a:cubicBezTo>
                  <a:cubicBezTo>
                    <a:pt x="7928" y="5393"/>
                    <a:pt x="7545" y="5493"/>
                    <a:pt x="7169" y="5493"/>
                  </a:cubicBezTo>
                  <a:cubicBezTo>
                    <a:pt x="6027" y="5493"/>
                    <a:pt x="4954" y="4571"/>
                    <a:pt x="4811" y="3407"/>
                  </a:cubicBezTo>
                  <a:cubicBezTo>
                    <a:pt x="4646" y="1949"/>
                    <a:pt x="5967" y="1049"/>
                    <a:pt x="7307" y="1049"/>
                  </a:cubicBezTo>
                  <a:close/>
                  <a:moveTo>
                    <a:pt x="4144" y="6241"/>
                  </a:moveTo>
                  <a:lnTo>
                    <a:pt x="4168" y="6265"/>
                  </a:lnTo>
                  <a:cubicBezTo>
                    <a:pt x="4215" y="6312"/>
                    <a:pt x="4263" y="6360"/>
                    <a:pt x="4311" y="6384"/>
                  </a:cubicBezTo>
                  <a:cubicBezTo>
                    <a:pt x="3596" y="7384"/>
                    <a:pt x="2715" y="8503"/>
                    <a:pt x="1643" y="9027"/>
                  </a:cubicBezTo>
                  <a:cubicBezTo>
                    <a:pt x="1501" y="8884"/>
                    <a:pt x="1382" y="8741"/>
                    <a:pt x="1239" y="8622"/>
                  </a:cubicBezTo>
                  <a:cubicBezTo>
                    <a:pt x="2025" y="7622"/>
                    <a:pt x="3120" y="6955"/>
                    <a:pt x="4144" y="6241"/>
                  </a:cubicBezTo>
                  <a:close/>
                  <a:moveTo>
                    <a:pt x="7444" y="0"/>
                  </a:moveTo>
                  <a:cubicBezTo>
                    <a:pt x="7416" y="0"/>
                    <a:pt x="7387" y="1"/>
                    <a:pt x="7359" y="1"/>
                  </a:cubicBezTo>
                  <a:cubicBezTo>
                    <a:pt x="5454" y="1"/>
                    <a:pt x="3882" y="1192"/>
                    <a:pt x="3787" y="3145"/>
                  </a:cubicBezTo>
                  <a:cubicBezTo>
                    <a:pt x="3739" y="3550"/>
                    <a:pt x="3811" y="3978"/>
                    <a:pt x="3930" y="4359"/>
                  </a:cubicBezTo>
                  <a:cubicBezTo>
                    <a:pt x="3906" y="4645"/>
                    <a:pt x="3834" y="4931"/>
                    <a:pt x="3787" y="5241"/>
                  </a:cubicBezTo>
                  <a:cubicBezTo>
                    <a:pt x="2477" y="6169"/>
                    <a:pt x="1048" y="7027"/>
                    <a:pt x="119" y="8384"/>
                  </a:cubicBezTo>
                  <a:cubicBezTo>
                    <a:pt x="0" y="8598"/>
                    <a:pt x="48" y="8837"/>
                    <a:pt x="215" y="9027"/>
                  </a:cubicBezTo>
                  <a:cubicBezTo>
                    <a:pt x="500" y="9360"/>
                    <a:pt x="834" y="9694"/>
                    <a:pt x="1143" y="10003"/>
                  </a:cubicBezTo>
                  <a:cubicBezTo>
                    <a:pt x="1251" y="10111"/>
                    <a:pt x="1385" y="10164"/>
                    <a:pt x="1525" y="10164"/>
                  </a:cubicBezTo>
                  <a:cubicBezTo>
                    <a:pt x="1572" y="10164"/>
                    <a:pt x="1620" y="10158"/>
                    <a:pt x="1667" y="10146"/>
                  </a:cubicBezTo>
                  <a:cubicBezTo>
                    <a:pt x="3334" y="9503"/>
                    <a:pt x="4501" y="7860"/>
                    <a:pt x="5549" y="6479"/>
                  </a:cubicBezTo>
                  <a:cubicBezTo>
                    <a:pt x="5716" y="6431"/>
                    <a:pt x="5859" y="6360"/>
                    <a:pt x="6002" y="6265"/>
                  </a:cubicBezTo>
                  <a:cubicBezTo>
                    <a:pt x="6409" y="6385"/>
                    <a:pt x="6835" y="6449"/>
                    <a:pt x="7262" y="6449"/>
                  </a:cubicBezTo>
                  <a:cubicBezTo>
                    <a:pt x="7510" y="6449"/>
                    <a:pt x="7757" y="6427"/>
                    <a:pt x="8002" y="6384"/>
                  </a:cubicBezTo>
                  <a:cubicBezTo>
                    <a:pt x="9598" y="6122"/>
                    <a:pt x="10431" y="4431"/>
                    <a:pt x="10383" y="2954"/>
                  </a:cubicBezTo>
                  <a:cubicBezTo>
                    <a:pt x="10383" y="1316"/>
                    <a:pt x="9050" y="0"/>
                    <a:pt x="74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11"/>
            <p:cNvSpPr/>
            <p:nvPr/>
          </p:nvSpPr>
          <p:spPr>
            <a:xfrm>
              <a:off x="1191575" y="2417375"/>
              <a:ext cx="67625" cy="44375"/>
            </a:xfrm>
            <a:custGeom>
              <a:rect b="b" l="l" r="r" t="t"/>
              <a:pathLst>
                <a:path extrusionOk="0" h="1775" w="2705">
                  <a:moveTo>
                    <a:pt x="1518" y="1"/>
                  </a:moveTo>
                  <a:cubicBezTo>
                    <a:pt x="1317" y="1"/>
                    <a:pt x="1114" y="39"/>
                    <a:pt x="918" y="113"/>
                  </a:cubicBezTo>
                  <a:cubicBezTo>
                    <a:pt x="370" y="304"/>
                    <a:pt x="13" y="828"/>
                    <a:pt x="13" y="1399"/>
                  </a:cubicBezTo>
                  <a:cubicBezTo>
                    <a:pt x="1" y="1649"/>
                    <a:pt x="191" y="1774"/>
                    <a:pt x="388" y="1774"/>
                  </a:cubicBezTo>
                  <a:cubicBezTo>
                    <a:pt x="584" y="1774"/>
                    <a:pt x="787" y="1649"/>
                    <a:pt x="799" y="1399"/>
                  </a:cubicBezTo>
                  <a:cubicBezTo>
                    <a:pt x="814" y="990"/>
                    <a:pt x="1143" y="778"/>
                    <a:pt x="1487" y="778"/>
                  </a:cubicBezTo>
                  <a:cubicBezTo>
                    <a:pt x="1663" y="778"/>
                    <a:pt x="1844" y="834"/>
                    <a:pt x="1989" y="947"/>
                  </a:cubicBezTo>
                  <a:cubicBezTo>
                    <a:pt x="2069" y="1009"/>
                    <a:pt x="2147" y="1036"/>
                    <a:pt x="2218" y="1036"/>
                  </a:cubicBezTo>
                  <a:cubicBezTo>
                    <a:pt x="2526" y="1036"/>
                    <a:pt x="2704" y="532"/>
                    <a:pt x="2394" y="280"/>
                  </a:cubicBezTo>
                  <a:cubicBezTo>
                    <a:pt x="2134" y="92"/>
                    <a:pt x="1829" y="1"/>
                    <a:pt x="15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9" name="Google Shape;1739;p111"/>
          <p:cNvSpPr/>
          <p:nvPr/>
        </p:nvSpPr>
        <p:spPr>
          <a:xfrm>
            <a:off x="7921569" y="1685209"/>
            <a:ext cx="258588" cy="324615"/>
          </a:xfrm>
          <a:custGeom>
            <a:rect b="b" l="l" r="r" t="t"/>
            <a:pathLst>
              <a:path extrusionOk="0" h="10644" w="8479">
                <a:moveTo>
                  <a:pt x="5518" y="946"/>
                </a:moveTo>
                <a:cubicBezTo>
                  <a:pt x="5665" y="946"/>
                  <a:pt x="5811" y="948"/>
                  <a:pt x="5954" y="956"/>
                </a:cubicBezTo>
                <a:cubicBezTo>
                  <a:pt x="6597" y="980"/>
                  <a:pt x="6621" y="1718"/>
                  <a:pt x="6740" y="2195"/>
                </a:cubicBezTo>
                <a:cubicBezTo>
                  <a:pt x="7002" y="3290"/>
                  <a:pt x="7216" y="4409"/>
                  <a:pt x="7359" y="5529"/>
                </a:cubicBezTo>
                <a:cubicBezTo>
                  <a:pt x="7406" y="6029"/>
                  <a:pt x="7454" y="6553"/>
                  <a:pt x="7502" y="7053"/>
                </a:cubicBezTo>
                <a:lnTo>
                  <a:pt x="5692" y="7053"/>
                </a:lnTo>
                <a:cubicBezTo>
                  <a:pt x="5430" y="7053"/>
                  <a:pt x="5239" y="7267"/>
                  <a:pt x="5239" y="7529"/>
                </a:cubicBezTo>
                <a:cubicBezTo>
                  <a:pt x="5192" y="7815"/>
                  <a:pt x="5192" y="8101"/>
                  <a:pt x="5192" y="8386"/>
                </a:cubicBezTo>
                <a:cubicBezTo>
                  <a:pt x="4930" y="8434"/>
                  <a:pt x="4668" y="8458"/>
                  <a:pt x="4406" y="8482"/>
                </a:cubicBezTo>
                <a:cubicBezTo>
                  <a:pt x="4251" y="8493"/>
                  <a:pt x="4102" y="8499"/>
                  <a:pt x="3956" y="8499"/>
                </a:cubicBezTo>
                <a:cubicBezTo>
                  <a:pt x="3810" y="8499"/>
                  <a:pt x="3668" y="8493"/>
                  <a:pt x="3525" y="8482"/>
                </a:cubicBezTo>
                <a:cubicBezTo>
                  <a:pt x="3310" y="8434"/>
                  <a:pt x="3358" y="8029"/>
                  <a:pt x="3263" y="7886"/>
                </a:cubicBezTo>
                <a:cubicBezTo>
                  <a:pt x="2977" y="7378"/>
                  <a:pt x="2448" y="7251"/>
                  <a:pt x="1887" y="7251"/>
                </a:cubicBezTo>
                <a:cubicBezTo>
                  <a:pt x="1606" y="7251"/>
                  <a:pt x="1318" y="7283"/>
                  <a:pt x="1048" y="7315"/>
                </a:cubicBezTo>
                <a:cubicBezTo>
                  <a:pt x="1167" y="6529"/>
                  <a:pt x="1358" y="5743"/>
                  <a:pt x="1500" y="4981"/>
                </a:cubicBezTo>
                <a:cubicBezTo>
                  <a:pt x="1786" y="3671"/>
                  <a:pt x="2048" y="2337"/>
                  <a:pt x="2191" y="1004"/>
                </a:cubicBezTo>
                <a:cubicBezTo>
                  <a:pt x="3001" y="1004"/>
                  <a:pt x="3810" y="956"/>
                  <a:pt x="4620" y="956"/>
                </a:cubicBezTo>
                <a:cubicBezTo>
                  <a:pt x="4922" y="956"/>
                  <a:pt x="5223" y="946"/>
                  <a:pt x="5518" y="946"/>
                </a:cubicBezTo>
                <a:close/>
                <a:moveTo>
                  <a:pt x="7549" y="7981"/>
                </a:moveTo>
                <a:lnTo>
                  <a:pt x="7549" y="8482"/>
                </a:lnTo>
                <a:cubicBezTo>
                  <a:pt x="7526" y="9135"/>
                  <a:pt x="7571" y="9721"/>
                  <a:pt x="6810" y="9721"/>
                </a:cubicBezTo>
                <a:cubicBezTo>
                  <a:pt x="6795" y="9721"/>
                  <a:pt x="6779" y="9720"/>
                  <a:pt x="6763" y="9720"/>
                </a:cubicBezTo>
                <a:cubicBezTo>
                  <a:pt x="6335" y="9720"/>
                  <a:pt x="5906" y="9696"/>
                  <a:pt x="5478" y="9672"/>
                </a:cubicBezTo>
                <a:lnTo>
                  <a:pt x="3144" y="9601"/>
                </a:lnTo>
                <a:cubicBezTo>
                  <a:pt x="3036" y="9597"/>
                  <a:pt x="2928" y="9596"/>
                  <a:pt x="2821" y="9596"/>
                </a:cubicBezTo>
                <a:cubicBezTo>
                  <a:pt x="2303" y="9596"/>
                  <a:pt x="1796" y="9630"/>
                  <a:pt x="1291" y="9630"/>
                </a:cubicBezTo>
                <a:cubicBezTo>
                  <a:pt x="1186" y="9630"/>
                  <a:pt x="1081" y="9628"/>
                  <a:pt x="977" y="9625"/>
                </a:cubicBezTo>
                <a:cubicBezTo>
                  <a:pt x="929" y="9172"/>
                  <a:pt x="905" y="8720"/>
                  <a:pt x="953" y="8267"/>
                </a:cubicBezTo>
                <a:cubicBezTo>
                  <a:pt x="1245" y="8221"/>
                  <a:pt x="1537" y="8195"/>
                  <a:pt x="1829" y="8195"/>
                </a:cubicBezTo>
                <a:cubicBezTo>
                  <a:pt x="1990" y="8195"/>
                  <a:pt x="2150" y="8203"/>
                  <a:pt x="2310" y="8220"/>
                </a:cubicBezTo>
                <a:cubicBezTo>
                  <a:pt x="2525" y="8243"/>
                  <a:pt x="2596" y="9077"/>
                  <a:pt x="2929" y="9220"/>
                </a:cubicBezTo>
                <a:cubicBezTo>
                  <a:pt x="3288" y="9369"/>
                  <a:pt x="3671" y="9419"/>
                  <a:pt x="4061" y="9419"/>
                </a:cubicBezTo>
                <a:cubicBezTo>
                  <a:pt x="4602" y="9419"/>
                  <a:pt x="5155" y="9323"/>
                  <a:pt x="5668" y="9267"/>
                </a:cubicBezTo>
                <a:cubicBezTo>
                  <a:pt x="5906" y="9244"/>
                  <a:pt x="6120" y="9053"/>
                  <a:pt x="6120" y="8791"/>
                </a:cubicBezTo>
                <a:lnTo>
                  <a:pt x="6120" y="7981"/>
                </a:lnTo>
                <a:close/>
                <a:moveTo>
                  <a:pt x="5393" y="0"/>
                </a:moveTo>
                <a:cubicBezTo>
                  <a:pt x="4409" y="0"/>
                  <a:pt x="3426" y="63"/>
                  <a:pt x="2454" y="63"/>
                </a:cubicBezTo>
                <a:cubicBezTo>
                  <a:pt x="2231" y="63"/>
                  <a:pt x="2008" y="59"/>
                  <a:pt x="1786" y="51"/>
                </a:cubicBezTo>
                <a:cubicBezTo>
                  <a:pt x="1548" y="51"/>
                  <a:pt x="1334" y="242"/>
                  <a:pt x="1334" y="480"/>
                </a:cubicBezTo>
                <a:cubicBezTo>
                  <a:pt x="1334" y="504"/>
                  <a:pt x="1310" y="528"/>
                  <a:pt x="1310" y="575"/>
                </a:cubicBezTo>
                <a:cubicBezTo>
                  <a:pt x="1096" y="2933"/>
                  <a:pt x="238" y="5338"/>
                  <a:pt x="48" y="7743"/>
                </a:cubicBezTo>
                <a:cubicBezTo>
                  <a:pt x="48" y="7767"/>
                  <a:pt x="48" y="7815"/>
                  <a:pt x="48" y="7862"/>
                </a:cubicBezTo>
                <a:cubicBezTo>
                  <a:pt x="0" y="8624"/>
                  <a:pt x="24" y="9410"/>
                  <a:pt x="143" y="10172"/>
                </a:cubicBezTo>
                <a:cubicBezTo>
                  <a:pt x="191" y="10363"/>
                  <a:pt x="357" y="10482"/>
                  <a:pt x="572" y="10506"/>
                </a:cubicBezTo>
                <a:cubicBezTo>
                  <a:pt x="917" y="10547"/>
                  <a:pt x="1263" y="10560"/>
                  <a:pt x="1608" y="10560"/>
                </a:cubicBezTo>
                <a:cubicBezTo>
                  <a:pt x="2168" y="10560"/>
                  <a:pt x="2727" y="10526"/>
                  <a:pt x="3286" y="10526"/>
                </a:cubicBezTo>
                <a:cubicBezTo>
                  <a:pt x="3381" y="10526"/>
                  <a:pt x="3477" y="10527"/>
                  <a:pt x="3572" y="10530"/>
                </a:cubicBezTo>
                <a:lnTo>
                  <a:pt x="6382" y="10625"/>
                </a:lnTo>
                <a:cubicBezTo>
                  <a:pt x="6487" y="10637"/>
                  <a:pt x="6592" y="10643"/>
                  <a:pt x="6696" y="10643"/>
                </a:cubicBezTo>
                <a:cubicBezTo>
                  <a:pt x="6995" y="10643"/>
                  <a:pt x="7291" y="10594"/>
                  <a:pt x="7573" y="10506"/>
                </a:cubicBezTo>
                <a:cubicBezTo>
                  <a:pt x="8430" y="10220"/>
                  <a:pt x="8454" y="9529"/>
                  <a:pt x="8478" y="8767"/>
                </a:cubicBezTo>
                <a:cubicBezTo>
                  <a:pt x="8478" y="6148"/>
                  <a:pt x="8121" y="3528"/>
                  <a:pt x="7406" y="1004"/>
                </a:cubicBezTo>
                <a:cubicBezTo>
                  <a:pt x="7192" y="218"/>
                  <a:pt x="6478" y="27"/>
                  <a:pt x="5763" y="4"/>
                </a:cubicBezTo>
                <a:cubicBezTo>
                  <a:pt x="5640" y="1"/>
                  <a:pt x="5516" y="0"/>
                  <a:pt x="53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112"/>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alternative infographics</a:t>
            </a:r>
            <a:endParaRPr/>
          </a:p>
        </p:txBody>
      </p:sp>
      <p:sp>
        <p:nvSpPr>
          <p:cNvPr id="1745" name="Google Shape;1745;p112"/>
          <p:cNvSpPr/>
          <p:nvPr/>
        </p:nvSpPr>
        <p:spPr>
          <a:xfrm>
            <a:off x="5376221" y="1341228"/>
            <a:ext cx="2076900" cy="6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The solar system</a:t>
            </a:r>
            <a:endParaRPr b="1" sz="2100">
              <a:solidFill>
                <a:schemeClr val="accent2"/>
              </a:solidFill>
              <a:latin typeface="Concert One"/>
              <a:ea typeface="Concert One"/>
              <a:cs typeface="Concert One"/>
              <a:sym typeface="Concert One"/>
            </a:endParaRPr>
          </a:p>
        </p:txBody>
      </p:sp>
      <p:sp>
        <p:nvSpPr>
          <p:cNvPr id="1746" name="Google Shape;1746;p112"/>
          <p:cNvSpPr/>
          <p:nvPr/>
        </p:nvSpPr>
        <p:spPr>
          <a:xfrm>
            <a:off x="4812596" y="2707305"/>
            <a:ext cx="1308000" cy="4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Mercury</a:t>
            </a:r>
            <a:endParaRPr b="1" sz="2100">
              <a:solidFill>
                <a:schemeClr val="accent2"/>
              </a:solidFill>
              <a:latin typeface="Concert One"/>
              <a:ea typeface="Concert One"/>
              <a:cs typeface="Concert One"/>
              <a:sym typeface="Concert One"/>
            </a:endParaRPr>
          </a:p>
        </p:txBody>
      </p:sp>
      <p:sp>
        <p:nvSpPr>
          <p:cNvPr id="1747" name="Google Shape;1747;p112"/>
          <p:cNvSpPr/>
          <p:nvPr/>
        </p:nvSpPr>
        <p:spPr>
          <a:xfrm>
            <a:off x="6822739" y="2707305"/>
            <a:ext cx="1308000" cy="4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Venus</a:t>
            </a:r>
            <a:endParaRPr b="1" sz="2100">
              <a:solidFill>
                <a:schemeClr val="accent2"/>
              </a:solidFill>
              <a:latin typeface="Concert One"/>
              <a:ea typeface="Concert One"/>
              <a:cs typeface="Concert One"/>
              <a:sym typeface="Concert One"/>
            </a:endParaRPr>
          </a:p>
        </p:txBody>
      </p:sp>
      <p:pic>
        <p:nvPicPr>
          <p:cNvPr id="1748" name="Google Shape;1748;p112"/>
          <p:cNvPicPr preferRelativeResize="0"/>
          <p:nvPr/>
        </p:nvPicPr>
        <p:blipFill>
          <a:blip r:embed="rId3">
            <a:alphaModFix/>
          </a:blip>
          <a:stretch>
            <a:fillRect/>
          </a:stretch>
        </p:blipFill>
        <p:spPr>
          <a:xfrm flipH="1" rot="-3398621">
            <a:off x="5381170" y="2287262"/>
            <a:ext cx="720524" cy="132775"/>
          </a:xfrm>
          <a:prstGeom prst="rect">
            <a:avLst/>
          </a:prstGeom>
          <a:noFill/>
          <a:ln>
            <a:noFill/>
          </a:ln>
        </p:spPr>
      </p:pic>
      <p:pic>
        <p:nvPicPr>
          <p:cNvPr id="1749" name="Google Shape;1749;p112"/>
          <p:cNvPicPr preferRelativeResize="0"/>
          <p:nvPr/>
        </p:nvPicPr>
        <p:blipFill>
          <a:blip r:embed="rId3">
            <a:alphaModFix/>
          </a:blip>
          <a:stretch>
            <a:fillRect/>
          </a:stretch>
        </p:blipFill>
        <p:spPr>
          <a:xfrm rot="3398621">
            <a:off x="6727545" y="2287262"/>
            <a:ext cx="720524" cy="132775"/>
          </a:xfrm>
          <a:prstGeom prst="rect">
            <a:avLst/>
          </a:prstGeom>
          <a:noFill/>
          <a:ln>
            <a:noFill/>
          </a:ln>
        </p:spPr>
      </p:pic>
      <p:pic>
        <p:nvPicPr>
          <p:cNvPr id="1750" name="Google Shape;1750;p112"/>
          <p:cNvPicPr preferRelativeResize="0"/>
          <p:nvPr/>
        </p:nvPicPr>
        <p:blipFill>
          <a:blip r:embed="rId3">
            <a:alphaModFix/>
          </a:blip>
          <a:stretch>
            <a:fillRect/>
          </a:stretch>
        </p:blipFill>
        <p:spPr>
          <a:xfrm flipH="1" rot="-5400000">
            <a:off x="5106333" y="3436621"/>
            <a:ext cx="720525" cy="132775"/>
          </a:xfrm>
          <a:prstGeom prst="rect">
            <a:avLst/>
          </a:prstGeom>
          <a:noFill/>
          <a:ln>
            <a:noFill/>
          </a:ln>
        </p:spPr>
      </p:pic>
      <p:pic>
        <p:nvPicPr>
          <p:cNvPr id="1751" name="Google Shape;1751;p112"/>
          <p:cNvPicPr preferRelativeResize="0"/>
          <p:nvPr/>
        </p:nvPicPr>
        <p:blipFill>
          <a:blip r:embed="rId3">
            <a:alphaModFix/>
          </a:blip>
          <a:stretch>
            <a:fillRect/>
          </a:stretch>
        </p:blipFill>
        <p:spPr>
          <a:xfrm flipH="1" rot="-5400000">
            <a:off x="7116495" y="3436621"/>
            <a:ext cx="720525" cy="132775"/>
          </a:xfrm>
          <a:prstGeom prst="rect">
            <a:avLst/>
          </a:prstGeom>
          <a:noFill/>
          <a:ln>
            <a:noFill/>
          </a:ln>
        </p:spPr>
      </p:pic>
      <p:sp>
        <p:nvSpPr>
          <p:cNvPr id="1752" name="Google Shape;1752;p112"/>
          <p:cNvSpPr/>
          <p:nvPr/>
        </p:nvSpPr>
        <p:spPr>
          <a:xfrm>
            <a:off x="4812596" y="3877195"/>
            <a:ext cx="1308000" cy="4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Jupiter</a:t>
            </a:r>
            <a:endParaRPr b="1" sz="2100">
              <a:solidFill>
                <a:schemeClr val="accent2"/>
              </a:solidFill>
              <a:latin typeface="Concert One"/>
              <a:ea typeface="Concert One"/>
              <a:cs typeface="Concert One"/>
              <a:sym typeface="Concert One"/>
            </a:endParaRPr>
          </a:p>
        </p:txBody>
      </p:sp>
      <p:sp>
        <p:nvSpPr>
          <p:cNvPr id="1753" name="Google Shape;1753;p112"/>
          <p:cNvSpPr/>
          <p:nvPr/>
        </p:nvSpPr>
        <p:spPr>
          <a:xfrm>
            <a:off x="6822739" y="3877195"/>
            <a:ext cx="1308000" cy="4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Neptune</a:t>
            </a:r>
            <a:endParaRPr b="1" sz="2100">
              <a:solidFill>
                <a:schemeClr val="accent2"/>
              </a:solidFill>
              <a:latin typeface="Concert One"/>
              <a:ea typeface="Concert One"/>
              <a:cs typeface="Concert One"/>
              <a:sym typeface="Concert One"/>
            </a:endParaRPr>
          </a:p>
        </p:txBody>
      </p:sp>
      <p:pic>
        <p:nvPicPr>
          <p:cNvPr id="1754" name="Google Shape;1754;p112"/>
          <p:cNvPicPr preferRelativeResize="0"/>
          <p:nvPr/>
        </p:nvPicPr>
        <p:blipFill>
          <a:blip r:embed="rId4">
            <a:alphaModFix amt="86000"/>
          </a:blip>
          <a:stretch>
            <a:fillRect/>
          </a:stretch>
        </p:blipFill>
        <p:spPr>
          <a:xfrm rot="-10799985">
            <a:off x="2591471" y="2504919"/>
            <a:ext cx="1168506" cy="837414"/>
          </a:xfrm>
          <a:prstGeom prst="rect">
            <a:avLst/>
          </a:prstGeom>
          <a:noFill/>
          <a:ln>
            <a:noFill/>
          </a:ln>
        </p:spPr>
      </p:pic>
      <p:pic>
        <p:nvPicPr>
          <p:cNvPr id="1755" name="Google Shape;1755;p112"/>
          <p:cNvPicPr preferRelativeResize="0"/>
          <p:nvPr/>
        </p:nvPicPr>
        <p:blipFill>
          <a:blip r:embed="rId5">
            <a:alphaModFix amt="80000"/>
          </a:blip>
          <a:stretch>
            <a:fillRect/>
          </a:stretch>
        </p:blipFill>
        <p:spPr>
          <a:xfrm flipH="1" rot="2257138">
            <a:off x="2340570" y="2242159"/>
            <a:ext cx="539481" cy="250849"/>
          </a:xfrm>
          <a:prstGeom prst="rect">
            <a:avLst/>
          </a:prstGeom>
          <a:noFill/>
          <a:ln>
            <a:noFill/>
          </a:ln>
        </p:spPr>
      </p:pic>
      <p:pic>
        <p:nvPicPr>
          <p:cNvPr id="1756" name="Google Shape;1756;p112"/>
          <p:cNvPicPr preferRelativeResize="0"/>
          <p:nvPr/>
        </p:nvPicPr>
        <p:blipFill>
          <a:blip r:embed="rId5">
            <a:alphaModFix amt="80000"/>
          </a:blip>
          <a:stretch>
            <a:fillRect/>
          </a:stretch>
        </p:blipFill>
        <p:spPr>
          <a:xfrm flipH="1" rot="-2700098">
            <a:off x="2139985" y="3333939"/>
            <a:ext cx="539482" cy="250850"/>
          </a:xfrm>
          <a:prstGeom prst="rect">
            <a:avLst/>
          </a:prstGeom>
          <a:noFill/>
          <a:ln>
            <a:noFill/>
          </a:ln>
        </p:spPr>
      </p:pic>
      <p:pic>
        <p:nvPicPr>
          <p:cNvPr id="1757" name="Google Shape;1757;p112"/>
          <p:cNvPicPr preferRelativeResize="0"/>
          <p:nvPr/>
        </p:nvPicPr>
        <p:blipFill>
          <a:blip r:embed="rId5">
            <a:alphaModFix amt="80000"/>
          </a:blip>
          <a:stretch>
            <a:fillRect/>
          </a:stretch>
        </p:blipFill>
        <p:spPr>
          <a:xfrm flipH="1" rot="-8100098">
            <a:off x="3586822" y="3282789"/>
            <a:ext cx="539482" cy="250850"/>
          </a:xfrm>
          <a:prstGeom prst="rect">
            <a:avLst/>
          </a:prstGeom>
          <a:noFill/>
          <a:ln>
            <a:noFill/>
          </a:ln>
        </p:spPr>
      </p:pic>
      <p:pic>
        <p:nvPicPr>
          <p:cNvPr id="1758" name="Google Shape;1758;p112"/>
          <p:cNvPicPr preferRelativeResize="0"/>
          <p:nvPr/>
        </p:nvPicPr>
        <p:blipFill>
          <a:blip r:embed="rId5">
            <a:alphaModFix amt="80000"/>
          </a:blip>
          <a:stretch>
            <a:fillRect/>
          </a:stretch>
        </p:blipFill>
        <p:spPr>
          <a:xfrm flipH="1" rot="8099902">
            <a:off x="3602397" y="2221989"/>
            <a:ext cx="539482" cy="250850"/>
          </a:xfrm>
          <a:prstGeom prst="rect">
            <a:avLst/>
          </a:prstGeom>
          <a:noFill/>
          <a:ln>
            <a:noFill/>
          </a:ln>
        </p:spPr>
      </p:pic>
      <p:sp>
        <p:nvSpPr>
          <p:cNvPr id="1759" name="Google Shape;1759;p112"/>
          <p:cNvSpPr/>
          <p:nvPr/>
        </p:nvSpPr>
        <p:spPr>
          <a:xfrm>
            <a:off x="1675025" y="1655676"/>
            <a:ext cx="1308000" cy="4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Saturn</a:t>
            </a:r>
            <a:endParaRPr b="1" sz="2100">
              <a:solidFill>
                <a:schemeClr val="accent2"/>
              </a:solidFill>
              <a:latin typeface="Concert One"/>
              <a:ea typeface="Concert One"/>
              <a:cs typeface="Concert One"/>
              <a:sym typeface="Concert One"/>
            </a:endParaRPr>
          </a:p>
        </p:txBody>
      </p:sp>
      <p:sp>
        <p:nvSpPr>
          <p:cNvPr id="1760" name="Google Shape;1760;p112"/>
          <p:cNvSpPr/>
          <p:nvPr/>
        </p:nvSpPr>
        <p:spPr>
          <a:xfrm>
            <a:off x="3401100" y="1655676"/>
            <a:ext cx="1308000" cy="4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Earth</a:t>
            </a:r>
            <a:endParaRPr b="1" sz="2100">
              <a:solidFill>
                <a:schemeClr val="accent2"/>
              </a:solidFill>
              <a:latin typeface="Concert One"/>
              <a:ea typeface="Concert One"/>
              <a:cs typeface="Concert One"/>
              <a:sym typeface="Concert One"/>
            </a:endParaRPr>
          </a:p>
        </p:txBody>
      </p:sp>
      <p:sp>
        <p:nvSpPr>
          <p:cNvPr id="1761" name="Google Shape;1761;p112"/>
          <p:cNvSpPr/>
          <p:nvPr/>
        </p:nvSpPr>
        <p:spPr>
          <a:xfrm>
            <a:off x="1592525" y="3678276"/>
            <a:ext cx="1308000" cy="4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Pluto</a:t>
            </a:r>
            <a:endParaRPr b="1" sz="2100">
              <a:solidFill>
                <a:schemeClr val="accent2"/>
              </a:solidFill>
              <a:latin typeface="Concert One"/>
              <a:ea typeface="Concert One"/>
              <a:cs typeface="Concert One"/>
              <a:sym typeface="Concert One"/>
            </a:endParaRPr>
          </a:p>
        </p:txBody>
      </p:sp>
      <p:sp>
        <p:nvSpPr>
          <p:cNvPr id="1762" name="Google Shape;1762;p112"/>
          <p:cNvSpPr/>
          <p:nvPr/>
        </p:nvSpPr>
        <p:spPr>
          <a:xfrm>
            <a:off x="3328625" y="3678275"/>
            <a:ext cx="1308000" cy="4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Mars</a:t>
            </a:r>
            <a:endParaRPr b="1" sz="2100">
              <a:solidFill>
                <a:schemeClr val="accent2"/>
              </a:solidFill>
              <a:latin typeface="Concert One"/>
              <a:ea typeface="Concert One"/>
              <a:cs typeface="Concert One"/>
              <a:sym typeface="Concert On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113"/>
          <p:cNvSpPr txBox="1"/>
          <p:nvPr>
            <p:ph type="title"/>
          </p:nvPr>
        </p:nvSpPr>
        <p:spPr>
          <a:xfrm>
            <a:off x="1002325" y="711173"/>
            <a:ext cx="2403900" cy="13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pic>
        <p:nvPicPr>
          <p:cNvPr id="1768" name="Google Shape;1768;p113"/>
          <p:cNvPicPr preferRelativeResize="0"/>
          <p:nvPr/>
        </p:nvPicPr>
        <p:blipFill>
          <a:blip r:embed="rId3">
            <a:alphaModFix/>
          </a:blip>
          <a:stretch>
            <a:fillRect/>
          </a:stretch>
        </p:blipFill>
        <p:spPr>
          <a:xfrm>
            <a:off x="1063075" y="2096875"/>
            <a:ext cx="1499581" cy="1163304"/>
          </a:xfrm>
          <a:prstGeom prst="rect">
            <a:avLst/>
          </a:prstGeom>
          <a:noFill/>
          <a:ln>
            <a:noFill/>
          </a:ln>
        </p:spPr>
      </p:pic>
      <p:pic>
        <p:nvPicPr>
          <p:cNvPr id="1769" name="Google Shape;1769;p113"/>
          <p:cNvPicPr preferRelativeResize="0"/>
          <p:nvPr/>
        </p:nvPicPr>
        <p:blipFill>
          <a:blip r:embed="rId4">
            <a:alphaModFix/>
          </a:blip>
          <a:stretch>
            <a:fillRect/>
          </a:stretch>
        </p:blipFill>
        <p:spPr>
          <a:xfrm>
            <a:off x="2682666" y="2096875"/>
            <a:ext cx="1193303" cy="1163303"/>
          </a:xfrm>
          <a:prstGeom prst="rect">
            <a:avLst/>
          </a:prstGeom>
          <a:noFill/>
          <a:ln>
            <a:noFill/>
          </a:ln>
        </p:spPr>
      </p:pic>
      <p:pic>
        <p:nvPicPr>
          <p:cNvPr id="1770" name="Google Shape;1770;p113"/>
          <p:cNvPicPr preferRelativeResize="0"/>
          <p:nvPr/>
        </p:nvPicPr>
        <p:blipFill>
          <a:blip r:embed="rId5">
            <a:alphaModFix/>
          </a:blip>
          <a:stretch>
            <a:fillRect/>
          </a:stretch>
        </p:blipFill>
        <p:spPr>
          <a:xfrm>
            <a:off x="1148948" y="3500571"/>
            <a:ext cx="1327838" cy="295536"/>
          </a:xfrm>
          <a:prstGeom prst="rect">
            <a:avLst/>
          </a:prstGeom>
          <a:noFill/>
          <a:ln>
            <a:noFill/>
          </a:ln>
        </p:spPr>
      </p:pic>
      <p:pic>
        <p:nvPicPr>
          <p:cNvPr id="1771" name="Google Shape;1771;p113"/>
          <p:cNvPicPr preferRelativeResize="0"/>
          <p:nvPr/>
        </p:nvPicPr>
        <p:blipFill>
          <a:blip r:embed="rId6">
            <a:alphaModFix/>
          </a:blip>
          <a:stretch>
            <a:fillRect/>
          </a:stretch>
        </p:blipFill>
        <p:spPr>
          <a:xfrm>
            <a:off x="1118512" y="3879954"/>
            <a:ext cx="1358271" cy="244134"/>
          </a:xfrm>
          <a:prstGeom prst="rect">
            <a:avLst/>
          </a:prstGeom>
          <a:noFill/>
          <a:ln>
            <a:noFill/>
          </a:ln>
        </p:spPr>
      </p:pic>
      <p:pic>
        <p:nvPicPr>
          <p:cNvPr id="1772" name="Google Shape;1772;p113"/>
          <p:cNvPicPr preferRelativeResize="0"/>
          <p:nvPr/>
        </p:nvPicPr>
        <p:blipFill>
          <a:blip r:embed="rId7">
            <a:alphaModFix/>
          </a:blip>
          <a:stretch>
            <a:fillRect/>
          </a:stretch>
        </p:blipFill>
        <p:spPr>
          <a:xfrm>
            <a:off x="2721961" y="3628083"/>
            <a:ext cx="1114697" cy="505643"/>
          </a:xfrm>
          <a:prstGeom prst="rect">
            <a:avLst/>
          </a:prstGeom>
          <a:noFill/>
          <a:ln>
            <a:noFill/>
          </a:ln>
        </p:spPr>
      </p:pic>
      <p:pic>
        <p:nvPicPr>
          <p:cNvPr id="1773" name="Google Shape;1773;p113"/>
          <p:cNvPicPr preferRelativeResize="0"/>
          <p:nvPr/>
        </p:nvPicPr>
        <p:blipFill>
          <a:blip r:embed="rId8">
            <a:alphaModFix/>
          </a:blip>
          <a:stretch>
            <a:fillRect/>
          </a:stretch>
        </p:blipFill>
        <p:spPr>
          <a:xfrm>
            <a:off x="2791138" y="3328058"/>
            <a:ext cx="644270" cy="505652"/>
          </a:xfrm>
          <a:prstGeom prst="rect">
            <a:avLst/>
          </a:prstGeom>
          <a:noFill/>
          <a:ln>
            <a:noFill/>
          </a:ln>
        </p:spPr>
      </p:pic>
      <p:pic>
        <p:nvPicPr>
          <p:cNvPr id="1774" name="Google Shape;1774;p113"/>
          <p:cNvPicPr preferRelativeResize="0"/>
          <p:nvPr/>
        </p:nvPicPr>
        <p:blipFill rotWithShape="1">
          <a:blip r:embed="rId9">
            <a:alphaModFix/>
          </a:blip>
          <a:srcRect b="21025" l="0" r="8892" t="16970"/>
          <a:stretch/>
        </p:blipFill>
        <p:spPr>
          <a:xfrm>
            <a:off x="6727600" y="1728874"/>
            <a:ext cx="1744308" cy="693901"/>
          </a:xfrm>
          <a:prstGeom prst="rect">
            <a:avLst/>
          </a:prstGeom>
          <a:noFill/>
          <a:ln>
            <a:noFill/>
          </a:ln>
        </p:spPr>
      </p:pic>
      <p:pic>
        <p:nvPicPr>
          <p:cNvPr id="1775" name="Google Shape;1775;p113"/>
          <p:cNvPicPr preferRelativeResize="0"/>
          <p:nvPr/>
        </p:nvPicPr>
        <p:blipFill rotWithShape="1">
          <a:blip r:embed="rId10">
            <a:alphaModFix/>
          </a:blip>
          <a:srcRect b="18300" l="0" r="8892" t="16734"/>
          <a:stretch/>
        </p:blipFill>
        <p:spPr>
          <a:xfrm>
            <a:off x="6727600" y="1259475"/>
            <a:ext cx="1744308" cy="724530"/>
          </a:xfrm>
          <a:prstGeom prst="rect">
            <a:avLst/>
          </a:prstGeom>
          <a:noFill/>
          <a:ln>
            <a:noFill/>
          </a:ln>
        </p:spPr>
      </p:pic>
      <p:pic>
        <p:nvPicPr>
          <p:cNvPr id="1776" name="Google Shape;1776;p113"/>
          <p:cNvPicPr preferRelativeResize="0"/>
          <p:nvPr/>
        </p:nvPicPr>
        <p:blipFill>
          <a:blip r:embed="rId11">
            <a:alphaModFix/>
          </a:blip>
          <a:stretch>
            <a:fillRect/>
          </a:stretch>
        </p:blipFill>
        <p:spPr>
          <a:xfrm>
            <a:off x="5190425" y="2698747"/>
            <a:ext cx="1499575" cy="1753253"/>
          </a:xfrm>
          <a:prstGeom prst="rect">
            <a:avLst/>
          </a:prstGeom>
          <a:noFill/>
          <a:ln>
            <a:noFill/>
          </a:ln>
        </p:spPr>
      </p:pic>
      <p:pic>
        <p:nvPicPr>
          <p:cNvPr id="1777" name="Google Shape;1777;p113"/>
          <p:cNvPicPr preferRelativeResize="0"/>
          <p:nvPr/>
        </p:nvPicPr>
        <p:blipFill>
          <a:blip r:embed="rId12">
            <a:alphaModFix/>
          </a:blip>
          <a:stretch>
            <a:fillRect/>
          </a:stretch>
        </p:blipFill>
        <p:spPr>
          <a:xfrm rot="-5400000">
            <a:off x="4776949" y="867800"/>
            <a:ext cx="2326549" cy="1507876"/>
          </a:xfrm>
          <a:prstGeom prst="rect">
            <a:avLst/>
          </a:prstGeom>
          <a:noFill/>
          <a:ln>
            <a:noFill/>
          </a:ln>
        </p:spPr>
      </p:pic>
      <p:grpSp>
        <p:nvGrpSpPr>
          <p:cNvPr id="1778" name="Google Shape;1778;p113"/>
          <p:cNvGrpSpPr/>
          <p:nvPr/>
        </p:nvGrpSpPr>
        <p:grpSpPr>
          <a:xfrm>
            <a:off x="6686090" y="2716272"/>
            <a:ext cx="1650483" cy="1672933"/>
            <a:chOff x="-331425" y="1579700"/>
            <a:chExt cx="1880250" cy="1905825"/>
          </a:xfrm>
        </p:grpSpPr>
        <p:sp>
          <p:nvSpPr>
            <p:cNvPr id="1779" name="Google Shape;1779;p113"/>
            <p:cNvSpPr/>
            <p:nvPr/>
          </p:nvSpPr>
          <p:spPr>
            <a:xfrm>
              <a:off x="-72650" y="1864050"/>
              <a:ext cx="1621475" cy="1621475"/>
            </a:xfrm>
            <a:custGeom>
              <a:rect b="b" l="l" r="r" t="t"/>
              <a:pathLst>
                <a:path extrusionOk="0" h="64859" w="64859">
                  <a:moveTo>
                    <a:pt x="7060" y="1"/>
                  </a:moveTo>
                  <a:lnTo>
                    <a:pt x="1" y="57794"/>
                  </a:lnTo>
                  <a:lnTo>
                    <a:pt x="57800" y="64858"/>
                  </a:lnTo>
                  <a:lnTo>
                    <a:pt x="64858" y="7060"/>
                  </a:lnTo>
                  <a:lnTo>
                    <a:pt x="58170" y="6238"/>
                  </a:lnTo>
                  <a:lnTo>
                    <a:pt x="58170" y="6238"/>
                  </a:lnTo>
                  <a:cubicBezTo>
                    <a:pt x="59249" y="7937"/>
                    <a:pt x="58324" y="10802"/>
                    <a:pt x="55874" y="10802"/>
                  </a:cubicBezTo>
                  <a:cubicBezTo>
                    <a:pt x="55742" y="10802"/>
                    <a:pt x="55605" y="10794"/>
                    <a:pt x="55465" y="10777"/>
                  </a:cubicBezTo>
                  <a:cubicBezTo>
                    <a:pt x="52716" y="10439"/>
                    <a:pt x="52395" y="7185"/>
                    <a:pt x="53935" y="5721"/>
                  </a:cubicBezTo>
                  <a:lnTo>
                    <a:pt x="48068" y="5008"/>
                  </a:lnTo>
                  <a:lnTo>
                    <a:pt x="48068" y="5008"/>
                  </a:lnTo>
                  <a:cubicBezTo>
                    <a:pt x="48897" y="6661"/>
                    <a:pt x="47978" y="9180"/>
                    <a:pt x="45724" y="9180"/>
                  </a:cubicBezTo>
                  <a:cubicBezTo>
                    <a:pt x="45596" y="9180"/>
                    <a:pt x="45463" y="9172"/>
                    <a:pt x="45325" y="9155"/>
                  </a:cubicBezTo>
                  <a:cubicBezTo>
                    <a:pt x="42784" y="8845"/>
                    <a:pt x="42397" y="5955"/>
                    <a:pt x="43671" y="4464"/>
                  </a:cubicBezTo>
                  <a:lnTo>
                    <a:pt x="37369" y="3702"/>
                  </a:lnTo>
                  <a:lnTo>
                    <a:pt x="37369" y="3702"/>
                  </a:lnTo>
                  <a:cubicBezTo>
                    <a:pt x="37603" y="3974"/>
                    <a:pt x="37782" y="4284"/>
                    <a:pt x="37907" y="4621"/>
                  </a:cubicBezTo>
                  <a:cubicBezTo>
                    <a:pt x="38098" y="5062"/>
                    <a:pt x="38169" y="5547"/>
                    <a:pt x="38109" y="6026"/>
                  </a:cubicBezTo>
                  <a:lnTo>
                    <a:pt x="37929" y="6728"/>
                  </a:lnTo>
                  <a:cubicBezTo>
                    <a:pt x="37487" y="7799"/>
                    <a:pt x="36466" y="8409"/>
                    <a:pt x="35415" y="8409"/>
                  </a:cubicBezTo>
                  <a:cubicBezTo>
                    <a:pt x="34849" y="8409"/>
                    <a:pt x="34274" y="8232"/>
                    <a:pt x="33777" y="7854"/>
                  </a:cubicBezTo>
                  <a:cubicBezTo>
                    <a:pt x="33472" y="7647"/>
                    <a:pt x="33211" y="7392"/>
                    <a:pt x="32998" y="7092"/>
                  </a:cubicBezTo>
                  <a:cubicBezTo>
                    <a:pt x="32558" y="6494"/>
                    <a:pt x="32340" y="5802"/>
                    <a:pt x="32432" y="5051"/>
                  </a:cubicBezTo>
                  <a:cubicBezTo>
                    <a:pt x="32519" y="4333"/>
                    <a:pt x="32884" y="3674"/>
                    <a:pt x="33450" y="3223"/>
                  </a:cubicBezTo>
                  <a:lnTo>
                    <a:pt x="26761" y="2406"/>
                  </a:lnTo>
                  <a:lnTo>
                    <a:pt x="26761" y="2406"/>
                  </a:lnTo>
                  <a:cubicBezTo>
                    <a:pt x="27618" y="4006"/>
                    <a:pt x="26733" y="6506"/>
                    <a:pt x="24519" y="6506"/>
                  </a:cubicBezTo>
                  <a:cubicBezTo>
                    <a:pt x="24398" y="6506"/>
                    <a:pt x="24273" y="6498"/>
                    <a:pt x="24144" y="6483"/>
                  </a:cubicBezTo>
                  <a:cubicBezTo>
                    <a:pt x="21662" y="6178"/>
                    <a:pt x="21303" y="3315"/>
                    <a:pt x="22587" y="1895"/>
                  </a:cubicBezTo>
                  <a:lnTo>
                    <a:pt x="17493" y="1274"/>
                  </a:lnTo>
                  <a:lnTo>
                    <a:pt x="17493" y="1274"/>
                  </a:lnTo>
                  <a:cubicBezTo>
                    <a:pt x="17536" y="1405"/>
                    <a:pt x="17564" y="1541"/>
                    <a:pt x="17585" y="1677"/>
                  </a:cubicBezTo>
                  <a:cubicBezTo>
                    <a:pt x="17607" y="2194"/>
                    <a:pt x="17651" y="2787"/>
                    <a:pt x="17389" y="3266"/>
                  </a:cubicBezTo>
                  <a:cubicBezTo>
                    <a:pt x="17134" y="3729"/>
                    <a:pt x="16927" y="4164"/>
                    <a:pt x="16464" y="4469"/>
                  </a:cubicBezTo>
                  <a:cubicBezTo>
                    <a:pt x="16002" y="4779"/>
                    <a:pt x="15577" y="5030"/>
                    <a:pt x="15011" y="5089"/>
                  </a:cubicBezTo>
                  <a:cubicBezTo>
                    <a:pt x="14876" y="5109"/>
                    <a:pt x="14739" y="5118"/>
                    <a:pt x="14603" y="5118"/>
                  </a:cubicBezTo>
                  <a:cubicBezTo>
                    <a:pt x="14237" y="5118"/>
                    <a:pt x="13872" y="5049"/>
                    <a:pt x="13531" y="4910"/>
                  </a:cubicBezTo>
                  <a:cubicBezTo>
                    <a:pt x="11838" y="4213"/>
                    <a:pt x="11256" y="2112"/>
                    <a:pt x="12355" y="648"/>
                  </a:cubicBezTo>
                  <a:lnTo>
                    <a:pt x="7060" y="1"/>
                  </a:ln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13"/>
            <p:cNvSpPr/>
            <p:nvPr/>
          </p:nvSpPr>
          <p:spPr>
            <a:xfrm>
              <a:off x="-82425" y="1854000"/>
              <a:ext cx="1621450" cy="1621725"/>
            </a:xfrm>
            <a:custGeom>
              <a:rect b="b" l="l" r="r" t="t"/>
              <a:pathLst>
                <a:path extrusionOk="0" h="64869" w="64858">
                  <a:moveTo>
                    <a:pt x="7064" y="0"/>
                  </a:moveTo>
                  <a:lnTo>
                    <a:pt x="0" y="57810"/>
                  </a:lnTo>
                  <a:lnTo>
                    <a:pt x="57799" y="64868"/>
                  </a:lnTo>
                  <a:lnTo>
                    <a:pt x="64857" y="7064"/>
                  </a:lnTo>
                  <a:lnTo>
                    <a:pt x="58169" y="6248"/>
                  </a:lnTo>
                  <a:lnTo>
                    <a:pt x="58169" y="6248"/>
                  </a:lnTo>
                  <a:cubicBezTo>
                    <a:pt x="59248" y="7947"/>
                    <a:pt x="58323" y="10812"/>
                    <a:pt x="55873" y="10812"/>
                  </a:cubicBezTo>
                  <a:cubicBezTo>
                    <a:pt x="55741" y="10812"/>
                    <a:pt x="55605" y="10804"/>
                    <a:pt x="55464" y="10787"/>
                  </a:cubicBezTo>
                  <a:cubicBezTo>
                    <a:pt x="52715" y="10449"/>
                    <a:pt x="52394" y="7195"/>
                    <a:pt x="53935" y="5731"/>
                  </a:cubicBezTo>
                  <a:lnTo>
                    <a:pt x="48068" y="5018"/>
                  </a:lnTo>
                  <a:lnTo>
                    <a:pt x="48068" y="5018"/>
                  </a:lnTo>
                  <a:cubicBezTo>
                    <a:pt x="48897" y="6671"/>
                    <a:pt x="47982" y="9190"/>
                    <a:pt x="45724" y="9190"/>
                  </a:cubicBezTo>
                  <a:cubicBezTo>
                    <a:pt x="45595" y="9190"/>
                    <a:pt x="45462" y="9182"/>
                    <a:pt x="45325" y="9165"/>
                  </a:cubicBezTo>
                  <a:cubicBezTo>
                    <a:pt x="42783" y="8849"/>
                    <a:pt x="42397" y="5965"/>
                    <a:pt x="43670" y="4474"/>
                  </a:cubicBezTo>
                  <a:lnTo>
                    <a:pt x="37368" y="3701"/>
                  </a:lnTo>
                  <a:lnTo>
                    <a:pt x="37368" y="3701"/>
                  </a:lnTo>
                  <a:cubicBezTo>
                    <a:pt x="37602" y="3973"/>
                    <a:pt x="37781" y="4289"/>
                    <a:pt x="37907" y="4621"/>
                  </a:cubicBezTo>
                  <a:cubicBezTo>
                    <a:pt x="38097" y="5061"/>
                    <a:pt x="38168" y="5551"/>
                    <a:pt x="38108" y="6025"/>
                  </a:cubicBezTo>
                  <a:cubicBezTo>
                    <a:pt x="38048" y="6264"/>
                    <a:pt x="37988" y="6498"/>
                    <a:pt x="37928" y="6732"/>
                  </a:cubicBezTo>
                  <a:cubicBezTo>
                    <a:pt x="37486" y="7801"/>
                    <a:pt x="36463" y="8410"/>
                    <a:pt x="35412" y="8410"/>
                  </a:cubicBezTo>
                  <a:cubicBezTo>
                    <a:pt x="34846" y="8410"/>
                    <a:pt x="34272" y="8234"/>
                    <a:pt x="33776" y="7859"/>
                  </a:cubicBezTo>
                  <a:cubicBezTo>
                    <a:pt x="33471" y="7652"/>
                    <a:pt x="33210" y="7396"/>
                    <a:pt x="32998" y="7097"/>
                  </a:cubicBezTo>
                  <a:cubicBezTo>
                    <a:pt x="32557" y="6498"/>
                    <a:pt x="32339" y="5802"/>
                    <a:pt x="32432" y="5056"/>
                  </a:cubicBezTo>
                  <a:cubicBezTo>
                    <a:pt x="32519" y="4332"/>
                    <a:pt x="32889" y="3679"/>
                    <a:pt x="33455" y="3222"/>
                  </a:cubicBezTo>
                  <a:lnTo>
                    <a:pt x="26766" y="2406"/>
                  </a:lnTo>
                  <a:lnTo>
                    <a:pt x="26766" y="2406"/>
                  </a:lnTo>
                  <a:cubicBezTo>
                    <a:pt x="27623" y="4005"/>
                    <a:pt x="26737" y="6505"/>
                    <a:pt x="24523" y="6505"/>
                  </a:cubicBezTo>
                  <a:cubicBezTo>
                    <a:pt x="24402" y="6505"/>
                    <a:pt x="24277" y="6497"/>
                    <a:pt x="24148" y="6482"/>
                  </a:cubicBezTo>
                  <a:cubicBezTo>
                    <a:pt x="21666" y="6177"/>
                    <a:pt x="21307" y="3320"/>
                    <a:pt x="22592" y="1899"/>
                  </a:cubicBezTo>
                  <a:lnTo>
                    <a:pt x="17497" y="1274"/>
                  </a:lnTo>
                  <a:lnTo>
                    <a:pt x="17497" y="1274"/>
                  </a:lnTo>
                  <a:cubicBezTo>
                    <a:pt x="17541" y="1410"/>
                    <a:pt x="17568" y="1540"/>
                    <a:pt x="17590" y="1676"/>
                  </a:cubicBezTo>
                  <a:cubicBezTo>
                    <a:pt x="17612" y="2193"/>
                    <a:pt x="17655" y="2787"/>
                    <a:pt x="17394" y="3265"/>
                  </a:cubicBezTo>
                  <a:cubicBezTo>
                    <a:pt x="17138" y="3728"/>
                    <a:pt x="16931" y="4163"/>
                    <a:pt x="16469" y="4474"/>
                  </a:cubicBezTo>
                  <a:cubicBezTo>
                    <a:pt x="16006" y="4778"/>
                    <a:pt x="15582" y="5029"/>
                    <a:pt x="15016" y="5089"/>
                  </a:cubicBezTo>
                  <a:cubicBezTo>
                    <a:pt x="14879" y="5110"/>
                    <a:pt x="14741" y="5120"/>
                    <a:pt x="14604" y="5120"/>
                  </a:cubicBezTo>
                  <a:cubicBezTo>
                    <a:pt x="14238" y="5120"/>
                    <a:pt x="13875" y="5047"/>
                    <a:pt x="13535" y="4909"/>
                  </a:cubicBezTo>
                  <a:cubicBezTo>
                    <a:pt x="11843" y="4218"/>
                    <a:pt x="11260" y="2112"/>
                    <a:pt x="12360" y="648"/>
                  </a:cubicBezTo>
                  <a:lnTo>
                    <a:pt x="70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13"/>
            <p:cNvSpPr/>
            <p:nvPr/>
          </p:nvSpPr>
          <p:spPr>
            <a:xfrm>
              <a:off x="-331425" y="1579700"/>
              <a:ext cx="1101300" cy="649025"/>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114"/>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alternative resources</a:t>
            </a:r>
            <a:endParaRPr/>
          </a:p>
        </p:txBody>
      </p:sp>
      <p:pic>
        <p:nvPicPr>
          <p:cNvPr id="1787" name="Google Shape;1787;p114"/>
          <p:cNvPicPr preferRelativeResize="0"/>
          <p:nvPr/>
        </p:nvPicPr>
        <p:blipFill>
          <a:blip r:embed="rId3">
            <a:alphaModFix/>
          </a:blip>
          <a:stretch>
            <a:fillRect/>
          </a:stretch>
        </p:blipFill>
        <p:spPr>
          <a:xfrm rot="5400000">
            <a:off x="7280949" y="3390800"/>
            <a:ext cx="800719" cy="1234275"/>
          </a:xfrm>
          <a:prstGeom prst="rect">
            <a:avLst/>
          </a:prstGeom>
          <a:noFill/>
          <a:ln>
            <a:noFill/>
          </a:ln>
        </p:spPr>
      </p:pic>
      <p:pic>
        <p:nvPicPr>
          <p:cNvPr id="1788" name="Google Shape;1788;p114"/>
          <p:cNvPicPr preferRelativeResize="0"/>
          <p:nvPr/>
        </p:nvPicPr>
        <p:blipFill>
          <a:blip r:embed="rId4">
            <a:alphaModFix/>
          </a:blip>
          <a:stretch>
            <a:fillRect/>
          </a:stretch>
        </p:blipFill>
        <p:spPr>
          <a:xfrm>
            <a:off x="4210980" y="3550729"/>
            <a:ext cx="838023" cy="838018"/>
          </a:xfrm>
          <a:prstGeom prst="rect">
            <a:avLst/>
          </a:prstGeom>
          <a:noFill/>
          <a:ln>
            <a:noFill/>
          </a:ln>
        </p:spPr>
      </p:pic>
      <p:pic>
        <p:nvPicPr>
          <p:cNvPr id="1789" name="Google Shape;1789;p114"/>
          <p:cNvPicPr preferRelativeResize="0"/>
          <p:nvPr/>
        </p:nvPicPr>
        <p:blipFill>
          <a:blip r:embed="rId5">
            <a:alphaModFix/>
          </a:blip>
          <a:stretch>
            <a:fillRect/>
          </a:stretch>
        </p:blipFill>
        <p:spPr>
          <a:xfrm>
            <a:off x="5589134" y="3550723"/>
            <a:ext cx="934907" cy="914480"/>
          </a:xfrm>
          <a:prstGeom prst="rect">
            <a:avLst/>
          </a:prstGeom>
          <a:noFill/>
          <a:ln>
            <a:noFill/>
          </a:ln>
        </p:spPr>
      </p:pic>
      <p:pic>
        <p:nvPicPr>
          <p:cNvPr id="1790" name="Google Shape;1790;p114"/>
          <p:cNvPicPr preferRelativeResize="0"/>
          <p:nvPr/>
        </p:nvPicPr>
        <p:blipFill>
          <a:blip r:embed="rId6">
            <a:alphaModFix/>
          </a:blip>
          <a:stretch>
            <a:fillRect/>
          </a:stretch>
        </p:blipFill>
        <p:spPr>
          <a:xfrm>
            <a:off x="4832501" y="3104398"/>
            <a:ext cx="1525949" cy="319750"/>
          </a:xfrm>
          <a:prstGeom prst="rect">
            <a:avLst/>
          </a:prstGeom>
          <a:noFill/>
          <a:ln>
            <a:noFill/>
          </a:ln>
        </p:spPr>
      </p:pic>
      <p:pic>
        <p:nvPicPr>
          <p:cNvPr id="1791" name="Google Shape;1791;p114"/>
          <p:cNvPicPr preferRelativeResize="0"/>
          <p:nvPr/>
        </p:nvPicPr>
        <p:blipFill>
          <a:blip r:embed="rId7">
            <a:alphaModFix/>
          </a:blip>
          <a:stretch>
            <a:fillRect/>
          </a:stretch>
        </p:blipFill>
        <p:spPr>
          <a:xfrm>
            <a:off x="1680288" y="3555236"/>
            <a:ext cx="1046098" cy="905403"/>
          </a:xfrm>
          <a:prstGeom prst="rect">
            <a:avLst/>
          </a:prstGeom>
          <a:noFill/>
          <a:ln>
            <a:noFill/>
          </a:ln>
        </p:spPr>
      </p:pic>
      <p:pic>
        <p:nvPicPr>
          <p:cNvPr id="1792" name="Google Shape;1792;p114"/>
          <p:cNvPicPr preferRelativeResize="0"/>
          <p:nvPr/>
        </p:nvPicPr>
        <p:blipFill>
          <a:blip r:embed="rId8">
            <a:alphaModFix/>
          </a:blip>
          <a:stretch>
            <a:fillRect/>
          </a:stretch>
        </p:blipFill>
        <p:spPr>
          <a:xfrm>
            <a:off x="3098685" y="3386775"/>
            <a:ext cx="800725" cy="1165901"/>
          </a:xfrm>
          <a:prstGeom prst="rect">
            <a:avLst/>
          </a:prstGeom>
          <a:noFill/>
          <a:ln>
            <a:noFill/>
          </a:ln>
        </p:spPr>
      </p:pic>
      <p:pic>
        <p:nvPicPr>
          <p:cNvPr id="1793" name="Google Shape;1793;p114"/>
          <p:cNvPicPr preferRelativeResize="0"/>
          <p:nvPr/>
        </p:nvPicPr>
        <p:blipFill>
          <a:blip r:embed="rId9">
            <a:alphaModFix/>
          </a:blip>
          <a:stretch>
            <a:fillRect/>
          </a:stretch>
        </p:blipFill>
        <p:spPr>
          <a:xfrm>
            <a:off x="6997529" y="1248050"/>
            <a:ext cx="1300919" cy="1729775"/>
          </a:xfrm>
          <a:prstGeom prst="rect">
            <a:avLst/>
          </a:prstGeom>
          <a:noFill/>
          <a:ln>
            <a:noFill/>
          </a:ln>
        </p:spPr>
      </p:pic>
      <p:pic>
        <p:nvPicPr>
          <p:cNvPr id="1794" name="Google Shape;1794;p114"/>
          <p:cNvPicPr preferRelativeResize="0"/>
          <p:nvPr/>
        </p:nvPicPr>
        <p:blipFill>
          <a:blip r:embed="rId10">
            <a:alphaModFix/>
          </a:blip>
          <a:stretch>
            <a:fillRect/>
          </a:stretch>
        </p:blipFill>
        <p:spPr>
          <a:xfrm>
            <a:off x="4489400" y="1248050"/>
            <a:ext cx="1300919" cy="1729775"/>
          </a:xfrm>
          <a:prstGeom prst="rect">
            <a:avLst/>
          </a:prstGeom>
          <a:noFill/>
          <a:ln>
            <a:noFill/>
          </a:ln>
        </p:spPr>
      </p:pic>
      <p:pic>
        <p:nvPicPr>
          <p:cNvPr id="1795" name="Google Shape;1795;p114"/>
          <p:cNvPicPr preferRelativeResize="0"/>
          <p:nvPr/>
        </p:nvPicPr>
        <p:blipFill>
          <a:blip r:embed="rId11">
            <a:alphaModFix/>
          </a:blip>
          <a:stretch>
            <a:fillRect/>
          </a:stretch>
        </p:blipFill>
        <p:spPr>
          <a:xfrm>
            <a:off x="5743465" y="1248050"/>
            <a:ext cx="1300919" cy="1729775"/>
          </a:xfrm>
          <a:prstGeom prst="rect">
            <a:avLst/>
          </a:prstGeom>
          <a:noFill/>
          <a:ln>
            <a:noFill/>
          </a:ln>
        </p:spPr>
      </p:pic>
      <p:pic>
        <p:nvPicPr>
          <p:cNvPr id="1796" name="Google Shape;1796;p114"/>
          <p:cNvPicPr preferRelativeResize="0"/>
          <p:nvPr/>
        </p:nvPicPr>
        <p:blipFill>
          <a:blip r:embed="rId12">
            <a:alphaModFix/>
          </a:blip>
          <a:stretch>
            <a:fillRect/>
          </a:stretch>
        </p:blipFill>
        <p:spPr>
          <a:xfrm rot="5400000">
            <a:off x="7353608" y="2625336"/>
            <a:ext cx="588775" cy="1277875"/>
          </a:xfrm>
          <a:prstGeom prst="rect">
            <a:avLst/>
          </a:prstGeom>
          <a:noFill/>
          <a:ln>
            <a:noFill/>
          </a:ln>
        </p:spPr>
      </p:pic>
      <p:pic>
        <p:nvPicPr>
          <p:cNvPr id="1797" name="Google Shape;1797;p114"/>
          <p:cNvPicPr preferRelativeResize="0"/>
          <p:nvPr/>
        </p:nvPicPr>
        <p:blipFill>
          <a:blip r:embed="rId13">
            <a:alphaModFix/>
          </a:blip>
          <a:stretch>
            <a:fillRect/>
          </a:stretch>
        </p:blipFill>
        <p:spPr>
          <a:xfrm>
            <a:off x="1542025" y="1384746"/>
            <a:ext cx="1046075" cy="836244"/>
          </a:xfrm>
          <a:prstGeom prst="rect">
            <a:avLst/>
          </a:prstGeom>
          <a:noFill/>
          <a:ln>
            <a:noFill/>
          </a:ln>
        </p:spPr>
      </p:pic>
      <p:pic>
        <p:nvPicPr>
          <p:cNvPr id="1798" name="Google Shape;1798;p114"/>
          <p:cNvPicPr preferRelativeResize="0"/>
          <p:nvPr/>
        </p:nvPicPr>
        <p:blipFill>
          <a:blip r:embed="rId14">
            <a:alphaModFix/>
          </a:blip>
          <a:stretch>
            <a:fillRect/>
          </a:stretch>
        </p:blipFill>
        <p:spPr>
          <a:xfrm>
            <a:off x="2795650" y="1818235"/>
            <a:ext cx="1557080" cy="781365"/>
          </a:xfrm>
          <a:prstGeom prst="rect">
            <a:avLst/>
          </a:prstGeom>
          <a:noFill/>
          <a:ln>
            <a:noFill/>
          </a:ln>
        </p:spPr>
      </p:pic>
      <p:pic>
        <p:nvPicPr>
          <p:cNvPr id="1799" name="Google Shape;1799;p114"/>
          <p:cNvPicPr preferRelativeResize="0"/>
          <p:nvPr/>
        </p:nvPicPr>
        <p:blipFill>
          <a:blip r:embed="rId15">
            <a:alphaModFix/>
          </a:blip>
          <a:stretch>
            <a:fillRect/>
          </a:stretch>
        </p:blipFill>
        <p:spPr>
          <a:xfrm>
            <a:off x="2795650" y="2388421"/>
            <a:ext cx="1551415" cy="781365"/>
          </a:xfrm>
          <a:prstGeom prst="rect">
            <a:avLst/>
          </a:prstGeom>
          <a:noFill/>
          <a:ln>
            <a:noFill/>
          </a:ln>
        </p:spPr>
      </p:pic>
      <p:pic>
        <p:nvPicPr>
          <p:cNvPr id="1800" name="Google Shape;1800;p114"/>
          <p:cNvPicPr preferRelativeResize="0"/>
          <p:nvPr/>
        </p:nvPicPr>
        <p:blipFill>
          <a:blip r:embed="rId16">
            <a:alphaModFix/>
          </a:blip>
          <a:stretch>
            <a:fillRect/>
          </a:stretch>
        </p:blipFill>
        <p:spPr>
          <a:xfrm>
            <a:off x="2795650" y="1248050"/>
            <a:ext cx="1551409" cy="781365"/>
          </a:xfrm>
          <a:prstGeom prst="rect">
            <a:avLst/>
          </a:prstGeom>
          <a:noFill/>
          <a:ln>
            <a:noFill/>
          </a:ln>
        </p:spPr>
      </p:pic>
      <p:pic>
        <p:nvPicPr>
          <p:cNvPr id="1801" name="Google Shape;1801;p114"/>
          <p:cNvPicPr preferRelativeResize="0"/>
          <p:nvPr/>
        </p:nvPicPr>
        <p:blipFill>
          <a:blip r:embed="rId17">
            <a:alphaModFix/>
          </a:blip>
          <a:stretch>
            <a:fillRect/>
          </a:stretch>
        </p:blipFill>
        <p:spPr>
          <a:xfrm>
            <a:off x="1542037" y="2650232"/>
            <a:ext cx="1167650" cy="65586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115"/>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807" name="Google Shape;1807;p115"/>
          <p:cNvSpPr txBox="1"/>
          <p:nvPr>
            <p:ph idx="1" type="body"/>
          </p:nvPr>
        </p:nvSpPr>
        <p:spPr>
          <a:xfrm>
            <a:off x="744675" y="1551725"/>
            <a:ext cx="3593400" cy="282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1600"/>
              </a:spcBef>
              <a:spcAft>
                <a:spcPts val="0"/>
              </a:spcAft>
              <a:buNone/>
            </a:pPr>
            <a:r>
              <a:rPr lang="en"/>
              <a:t>PHOTOS:</a:t>
            </a:r>
            <a:endParaRPr/>
          </a:p>
          <a:p>
            <a:pPr indent="-317500" lvl="0" marL="457200" rtl="0" algn="l">
              <a:spcBef>
                <a:spcPts val="1600"/>
              </a:spcBef>
              <a:spcAft>
                <a:spcPts val="0"/>
              </a:spcAft>
              <a:buSzPts val="1400"/>
              <a:buChar char="●"/>
            </a:pPr>
            <a:r>
              <a:rPr lang="en">
                <a:uFill>
                  <a:noFill/>
                </a:uFill>
                <a:hlinkClick r:id="rId3"/>
              </a:rPr>
              <a:t>Content youngster enjoying time</a:t>
            </a:r>
            <a:endParaRPr/>
          </a:p>
          <a:p>
            <a:pPr indent="-317500" lvl="0" marL="457200" rtl="0" algn="l">
              <a:spcBef>
                <a:spcPts val="0"/>
              </a:spcBef>
              <a:spcAft>
                <a:spcPts val="0"/>
              </a:spcAft>
              <a:buSzPts val="1400"/>
              <a:buChar char="●"/>
            </a:pPr>
            <a:r>
              <a:rPr lang="en">
                <a:uFill>
                  <a:noFill/>
                </a:uFill>
                <a:hlinkClick r:id="rId4"/>
              </a:rPr>
              <a:t>Teenage student sitting at table with notebook and writing</a:t>
            </a:r>
            <a:endParaRPr>
              <a:uFill>
                <a:noFill/>
              </a:uFill>
              <a:hlinkClick r:id="rId5"/>
            </a:endParaRPr>
          </a:p>
          <a:p>
            <a:pPr indent="0" lvl="0" marL="0" rtl="0" algn="l">
              <a:spcBef>
                <a:spcPts val="0"/>
              </a:spcBef>
              <a:spcAft>
                <a:spcPts val="0"/>
              </a:spcAft>
              <a:buNone/>
            </a:pPr>
            <a:r>
              <a:t/>
            </a:r>
            <a:endParaRPr/>
          </a:p>
        </p:txBody>
      </p:sp>
      <p:sp>
        <p:nvSpPr>
          <p:cNvPr id="1808" name="Google Shape;1808;p115"/>
          <p:cNvSpPr txBox="1"/>
          <p:nvPr>
            <p:ph idx="2" type="body"/>
          </p:nvPr>
        </p:nvSpPr>
        <p:spPr>
          <a:xfrm>
            <a:off x="4805925" y="1551725"/>
            <a:ext cx="3593400" cy="2822100"/>
          </a:xfrm>
          <a:prstGeom prst="rect">
            <a:avLst/>
          </a:prstGeom>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a:uFill>
                  <a:noFill/>
                </a:uFill>
                <a:hlinkClick r:id="rId6"/>
              </a:rPr>
              <a:t>Side view woman working on laptop</a:t>
            </a:r>
            <a:endParaRPr/>
          </a:p>
          <a:p>
            <a:pPr indent="-317500" lvl="0" marL="457200" rtl="0" algn="l">
              <a:spcBef>
                <a:spcPts val="0"/>
              </a:spcBef>
              <a:spcAft>
                <a:spcPts val="0"/>
              </a:spcAft>
              <a:buSzPts val="1400"/>
              <a:buChar char="●"/>
            </a:pPr>
            <a:r>
              <a:rPr lang="en">
                <a:uFill>
                  <a:noFill/>
                </a:uFill>
                <a:hlinkClick r:id="rId7"/>
              </a:rPr>
              <a:t>Female teenager reading book in cafe near friends</a:t>
            </a:r>
            <a:endParaRPr/>
          </a:p>
          <a:p>
            <a:pPr indent="-317500" lvl="0" marL="457200" rtl="0" algn="l">
              <a:spcBef>
                <a:spcPts val="0"/>
              </a:spcBef>
              <a:spcAft>
                <a:spcPts val="0"/>
              </a:spcAft>
              <a:buSzPts val="1400"/>
              <a:buChar char="●"/>
            </a:pPr>
            <a:r>
              <a:rPr lang="en">
                <a:uFill>
                  <a:noFill/>
                </a:uFill>
                <a:hlinkClick r:id="rId8"/>
              </a:rPr>
              <a:t>Happy teen girl at lesson</a:t>
            </a:r>
            <a:endParaRPr/>
          </a:p>
          <a:p>
            <a:pPr indent="-317500" lvl="0" marL="457200" rtl="0" algn="l">
              <a:spcBef>
                <a:spcPts val="0"/>
              </a:spcBef>
              <a:spcAft>
                <a:spcPts val="0"/>
              </a:spcAft>
              <a:buSzPts val="1400"/>
              <a:buChar char="●"/>
            </a:pPr>
            <a:r>
              <a:rPr lang="en">
                <a:uFill>
                  <a:noFill/>
                </a:uFill>
                <a:hlinkClick r:id="rId9"/>
              </a:rPr>
              <a:t>Girl on armchair reading</a:t>
            </a:r>
            <a:endParaRPr/>
          </a:p>
          <a:p>
            <a:pPr indent="-317500" lvl="0" marL="457200" rtl="0" algn="l">
              <a:spcBef>
                <a:spcPts val="0"/>
              </a:spcBef>
              <a:spcAft>
                <a:spcPts val="0"/>
              </a:spcAft>
              <a:buSzPts val="1400"/>
              <a:buChar char="●"/>
            </a:pPr>
            <a:r>
              <a:rPr lang="en">
                <a:uFill>
                  <a:noFill/>
                </a:uFill>
                <a:hlinkClick r:id="rId10"/>
              </a:rPr>
              <a:t>Crop student writing in notepad</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sp>
        <p:nvSpPr>
          <p:cNvPr id="1813" name="Google Shape;1813;p116"/>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814" name="Google Shape;1814;p116"/>
          <p:cNvSpPr txBox="1"/>
          <p:nvPr>
            <p:ph idx="1" type="body"/>
          </p:nvPr>
        </p:nvSpPr>
        <p:spPr>
          <a:xfrm>
            <a:off x="744675" y="1551725"/>
            <a:ext cx="3593400" cy="282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VECTORS:</a:t>
            </a:r>
            <a:endParaRPr>
              <a:uFill>
                <a:noFill/>
              </a:uFill>
              <a:hlinkClick r:id="rId3"/>
            </a:endParaRPr>
          </a:p>
          <a:p>
            <a:pPr indent="-317500" lvl="0" marL="457200" rtl="0" algn="l">
              <a:spcBef>
                <a:spcPts val="1600"/>
              </a:spcBef>
              <a:spcAft>
                <a:spcPts val="0"/>
              </a:spcAft>
              <a:buSzPts val="1400"/>
              <a:buChar char="●"/>
            </a:pPr>
            <a:r>
              <a:rPr lang="en">
                <a:uFill>
                  <a:noFill/>
                </a:uFill>
                <a:hlinkClick r:id="rId4"/>
              </a:rPr>
              <a:t>Wooden background with checklist and pen</a:t>
            </a:r>
            <a:endParaRPr/>
          </a:p>
          <a:p>
            <a:pPr indent="-317500" lvl="0" marL="457200" rtl="0" algn="l">
              <a:spcBef>
                <a:spcPts val="0"/>
              </a:spcBef>
              <a:spcAft>
                <a:spcPts val="0"/>
              </a:spcAft>
              <a:buSzPts val="1400"/>
              <a:buChar char="●"/>
            </a:pPr>
            <a:r>
              <a:rPr lang="en">
                <a:uFill>
                  <a:noFill/>
                </a:uFill>
                <a:hlinkClick r:id="rId5"/>
              </a:rPr>
              <a:t>Open notebook with accessories</a:t>
            </a:r>
            <a:endParaRPr/>
          </a:p>
          <a:p>
            <a:pPr indent="-317500" lvl="0" marL="457200" rtl="0" algn="l">
              <a:spcBef>
                <a:spcPts val="0"/>
              </a:spcBef>
              <a:spcAft>
                <a:spcPts val="0"/>
              </a:spcAft>
              <a:buSzPts val="1400"/>
              <a:buChar char="●"/>
            </a:pPr>
            <a:r>
              <a:rPr lang="en">
                <a:uFill>
                  <a:noFill/>
                </a:uFill>
                <a:hlinkClick r:id="rId6"/>
              </a:rPr>
              <a:t>Notebook page vector</a:t>
            </a:r>
            <a:endParaRPr/>
          </a:p>
          <a:p>
            <a:pPr indent="-317500" lvl="0" marL="457200" rtl="0" algn="l">
              <a:spcBef>
                <a:spcPts val="0"/>
              </a:spcBef>
              <a:spcAft>
                <a:spcPts val="0"/>
              </a:spcAft>
              <a:buSzPts val="1400"/>
              <a:buChar char="●"/>
            </a:pPr>
            <a:r>
              <a:rPr lang="en">
                <a:uFill>
                  <a:noFill/>
                </a:uFill>
                <a:hlinkClick r:id="rId7"/>
              </a:rPr>
              <a:t>Collection of leaves and colored notes</a:t>
            </a:r>
            <a:endParaRPr/>
          </a:p>
          <a:p>
            <a:pPr indent="-317500" lvl="0" marL="457200" rtl="0" algn="l">
              <a:spcBef>
                <a:spcPts val="0"/>
              </a:spcBef>
              <a:spcAft>
                <a:spcPts val="0"/>
              </a:spcAft>
              <a:buSzPts val="1400"/>
              <a:buChar char="●"/>
            </a:pPr>
            <a:r>
              <a:rPr lang="en">
                <a:uFill>
                  <a:noFill/>
                </a:uFill>
                <a:hlinkClick r:id="rId8"/>
              </a:rPr>
              <a:t>Tablet background with hand-drawn learning items</a:t>
            </a:r>
            <a:endParaRPr/>
          </a:p>
        </p:txBody>
      </p:sp>
      <p:sp>
        <p:nvSpPr>
          <p:cNvPr id="1815" name="Google Shape;1815;p116"/>
          <p:cNvSpPr txBox="1"/>
          <p:nvPr>
            <p:ph idx="2" type="body"/>
          </p:nvPr>
        </p:nvSpPr>
        <p:spPr>
          <a:xfrm>
            <a:off x="4805925" y="1551725"/>
            <a:ext cx="3593400" cy="2822100"/>
          </a:xfrm>
          <a:prstGeom prst="rect">
            <a:avLst/>
          </a:prstGeom>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a:uFill>
                  <a:noFill/>
                </a:uFill>
                <a:hlinkClick r:id="rId9"/>
              </a:rPr>
              <a:t>Schedule with nice notes</a:t>
            </a:r>
            <a:endParaRPr/>
          </a:p>
          <a:p>
            <a:pPr indent="-317500" lvl="0" marL="457200" rtl="0" algn="l">
              <a:spcBef>
                <a:spcPts val="0"/>
              </a:spcBef>
              <a:spcAft>
                <a:spcPts val="0"/>
              </a:spcAft>
              <a:buSzPts val="1400"/>
              <a:buChar char="●"/>
            </a:pPr>
            <a:r>
              <a:rPr lang="en">
                <a:uFill>
                  <a:noFill/>
                </a:uFill>
                <a:hlinkClick r:id="rId10"/>
              </a:rPr>
              <a:t>ets of paper with sticky tape</a:t>
            </a:r>
            <a:endParaRPr>
              <a:uFill>
                <a:noFill/>
              </a:uFill>
              <a:hlinkClick r:id="rId11"/>
            </a:endParaRPr>
          </a:p>
          <a:p>
            <a:pPr indent="-317500" lvl="0" marL="457200" rtl="0" algn="l">
              <a:spcBef>
                <a:spcPts val="0"/>
              </a:spcBef>
              <a:spcAft>
                <a:spcPts val="0"/>
              </a:spcAft>
              <a:buSzPts val="1400"/>
              <a:buChar char="●"/>
            </a:pPr>
            <a:r>
              <a:rPr lang="en">
                <a:uFill>
                  <a:noFill/>
                </a:uFill>
                <a:hlinkClick r:id="rId12"/>
              </a:rPr>
              <a:t>Assortment of arrows highlighter</a:t>
            </a:r>
            <a:endParaRPr/>
          </a:p>
          <a:p>
            <a:pPr indent="-317500" lvl="0" marL="457200" rtl="0" algn="l">
              <a:spcBef>
                <a:spcPts val="0"/>
              </a:spcBef>
              <a:spcAft>
                <a:spcPts val="0"/>
              </a:spcAft>
              <a:buSzPts val="1400"/>
              <a:buChar char="●"/>
            </a:pPr>
            <a:r>
              <a:rPr lang="en">
                <a:uFill>
                  <a:noFill/>
                </a:uFill>
                <a:hlinkClick r:id="rId13"/>
              </a:rPr>
              <a:t>Pack of small sticky notes in realistic style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117"/>
          <p:cNvSpPr txBox="1"/>
          <p:nvPr>
            <p:ph type="title"/>
          </p:nvPr>
        </p:nvSpPr>
        <p:spPr>
          <a:xfrm>
            <a:off x="1002325" y="711175"/>
            <a:ext cx="3057300" cy="9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Premium resources</a:t>
            </a:r>
            <a:endParaRPr/>
          </a:p>
        </p:txBody>
      </p:sp>
      <p:sp>
        <p:nvSpPr>
          <p:cNvPr id="1821" name="Google Shape;1821;p117"/>
          <p:cNvSpPr txBox="1"/>
          <p:nvPr>
            <p:ph idx="1" type="body"/>
          </p:nvPr>
        </p:nvSpPr>
        <p:spPr>
          <a:xfrm>
            <a:off x="996375" y="1623775"/>
            <a:ext cx="3158700" cy="278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PHOTOS:</a:t>
            </a:r>
            <a:endParaRPr>
              <a:solidFill>
                <a:schemeClr val="dk1"/>
              </a:solidFill>
            </a:endParaRPr>
          </a:p>
          <a:p>
            <a:pPr indent="-317500" lvl="0" marL="457200" rtl="0" algn="l">
              <a:spcBef>
                <a:spcPts val="1000"/>
              </a:spcBef>
              <a:spcAft>
                <a:spcPts val="0"/>
              </a:spcAft>
              <a:buClr>
                <a:schemeClr val="dk1"/>
              </a:buClr>
              <a:buSzPts val="1400"/>
              <a:buChar char="●"/>
            </a:pPr>
            <a:r>
              <a:rPr lang="en" sz="1400">
                <a:solidFill>
                  <a:schemeClr val="dk1"/>
                </a:solidFill>
                <a:uFill>
                  <a:noFill/>
                </a:uFill>
                <a:hlinkClick r:id="rId3">
                  <a:extLst>
                    <a:ext uri="{A12FA001-AC4F-418D-AE19-62706E023703}">
                      <ahyp:hlinkClr val="tx"/>
                    </a:ext>
                  </a:extLst>
                </a:hlinkClick>
              </a:rPr>
              <a:t>Cheerful teen girl student with classmates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uFill>
                  <a:noFill/>
                </a:uFill>
                <a:hlinkClick r:id="rId4">
                  <a:extLst>
                    <a:ext uri="{A12FA001-AC4F-418D-AE19-62706E023703}">
                      <ahyp:hlinkClr val="tx"/>
                    </a:ext>
                  </a:extLst>
                </a:hlinkClick>
              </a:rPr>
              <a:t>Friends sitting in cafe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uFill>
                  <a:noFill/>
                </a:uFill>
                <a:hlinkClick r:id="rId5">
                  <a:extLst>
                    <a:ext uri="{A12FA001-AC4F-418D-AE19-62706E023703}">
                      <ahyp:hlinkClr val="tx"/>
                    </a:ext>
                  </a:extLst>
                </a:hlinkClick>
              </a:rPr>
              <a:t>Close up smiley student holding books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uFill>
                  <a:noFill/>
                </a:uFill>
                <a:hlinkClick r:id="rId6">
                  <a:extLst>
                    <a:ext uri="{A12FA001-AC4F-418D-AE19-62706E023703}">
                      <ahyp:hlinkClr val="tx"/>
                    </a:ext>
                  </a:extLst>
                </a:hlinkClick>
              </a:rPr>
              <a:t>Young students learning together during a group study</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uFill>
                  <a:noFill/>
                </a:uFill>
                <a:hlinkClick r:id="rId7">
                  <a:extLst>
                    <a:ext uri="{A12FA001-AC4F-418D-AE19-62706E023703}">
                      <ahyp:hlinkClr val="tx"/>
                    </a:ext>
                  </a:extLst>
                </a:hlinkClick>
              </a:rPr>
              <a:t>Young students learning together during a group study</a:t>
            </a:r>
            <a:endParaRPr sz="1400">
              <a:solidFill>
                <a:schemeClr val="dk1"/>
              </a:solidFill>
            </a:endParaRPr>
          </a:p>
        </p:txBody>
      </p:sp>
      <p:sp>
        <p:nvSpPr>
          <p:cNvPr id="1822" name="Google Shape;1822;p117"/>
          <p:cNvSpPr txBox="1"/>
          <p:nvPr>
            <p:ph idx="2" type="body"/>
          </p:nvPr>
        </p:nvSpPr>
        <p:spPr>
          <a:xfrm>
            <a:off x="4896525" y="1623775"/>
            <a:ext cx="3158700" cy="2783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u="none">
                <a:solidFill>
                  <a:schemeClr val="dk1"/>
                </a:solidFill>
                <a:uFill>
                  <a:noFill/>
                </a:uFill>
                <a:hlinkClick r:id="rId8">
                  <a:extLst>
                    <a:ext uri="{A12FA001-AC4F-418D-AE19-62706E023703}">
                      <ahyp:hlinkClr val="tx"/>
                    </a:ext>
                  </a:extLst>
                </a:hlinkClick>
              </a:rPr>
              <a:t>Young student working on assignment</a:t>
            </a:r>
            <a:endParaRPr u="none">
              <a:solidFill>
                <a:schemeClr val="dk1"/>
              </a:solidFill>
            </a:endParaRPr>
          </a:p>
          <a:p>
            <a:pPr indent="-317500" lvl="0" marL="457200" rtl="0" algn="l">
              <a:spcBef>
                <a:spcPts val="0"/>
              </a:spcBef>
              <a:spcAft>
                <a:spcPts val="0"/>
              </a:spcAft>
              <a:buClr>
                <a:schemeClr val="dk1"/>
              </a:buClr>
              <a:buSzPts val="1400"/>
              <a:buChar char="●"/>
            </a:pPr>
            <a:r>
              <a:rPr lang="en" u="none">
                <a:solidFill>
                  <a:schemeClr val="dk1"/>
                </a:solidFill>
                <a:uFill>
                  <a:noFill/>
                </a:uFill>
                <a:hlinkClick r:id="rId9">
                  <a:extLst>
                    <a:ext uri="{A12FA001-AC4F-418D-AE19-62706E023703}">
                      <ahyp:hlinkClr val="tx"/>
                    </a:ext>
                  </a:extLst>
                </a:hlinkClick>
              </a:rPr>
              <a:t>Young student learning in the library</a:t>
            </a:r>
            <a:endParaRPr u="none">
              <a:solidFill>
                <a:schemeClr val="dk1"/>
              </a:solidFill>
            </a:endParaRPr>
          </a:p>
          <a:p>
            <a:pPr indent="-317500" lvl="0" marL="457200" rtl="0" algn="l">
              <a:spcBef>
                <a:spcPts val="0"/>
              </a:spcBef>
              <a:spcAft>
                <a:spcPts val="0"/>
              </a:spcAft>
              <a:buClr>
                <a:schemeClr val="dk1"/>
              </a:buClr>
              <a:buSzPts val="1400"/>
              <a:buChar char="●"/>
            </a:pPr>
            <a:r>
              <a:rPr lang="en" u="none">
                <a:solidFill>
                  <a:schemeClr val="dk1"/>
                </a:solidFill>
                <a:uFill>
                  <a:noFill/>
                </a:uFill>
                <a:hlinkClick r:id="rId10">
                  <a:extLst>
                    <a:ext uri="{A12FA001-AC4F-418D-AE19-62706E023703}">
                      <ahyp:hlinkClr val="tx"/>
                    </a:ext>
                  </a:extLst>
                </a:hlinkClick>
              </a:rPr>
              <a:t>Medium shot student studying with laptop</a:t>
            </a:r>
            <a:endParaRPr u="none">
              <a:solidFill>
                <a:schemeClr val="dk1"/>
              </a:solidFill>
            </a:endParaRPr>
          </a:p>
          <a:p>
            <a:pPr indent="-317500" lvl="0" marL="457200" rtl="0" algn="l">
              <a:spcBef>
                <a:spcPts val="0"/>
              </a:spcBef>
              <a:spcAft>
                <a:spcPts val="0"/>
              </a:spcAft>
              <a:buClr>
                <a:schemeClr val="dk1"/>
              </a:buClr>
              <a:buSzPts val="1400"/>
              <a:buChar char="●"/>
            </a:pPr>
            <a:r>
              <a:rPr lang="en" u="none">
                <a:solidFill>
                  <a:schemeClr val="dk1"/>
                </a:solidFill>
                <a:uFill>
                  <a:noFill/>
                </a:uFill>
                <a:hlinkClick r:id="rId11">
                  <a:extLst>
                    <a:ext uri="{A12FA001-AC4F-418D-AE19-62706E023703}">
                      <ahyp:hlinkClr val="tx"/>
                    </a:ext>
                  </a:extLst>
                </a:hlinkClick>
              </a:rPr>
              <a:t>Medium shot woman recording herself</a:t>
            </a:r>
            <a:endParaRPr u="none">
              <a:solidFill>
                <a:schemeClr val="dk1"/>
              </a:solidFill>
            </a:endParaRPr>
          </a:p>
          <a:p>
            <a:pPr indent="-317500" lvl="0" marL="457200" rtl="0" algn="l">
              <a:spcBef>
                <a:spcPts val="0"/>
              </a:spcBef>
              <a:spcAft>
                <a:spcPts val="0"/>
              </a:spcAft>
              <a:buClr>
                <a:schemeClr val="dk1"/>
              </a:buClr>
              <a:buSzPts val="1400"/>
              <a:buChar char="●"/>
            </a:pPr>
            <a:r>
              <a:rPr lang="en" u="none">
                <a:solidFill>
                  <a:schemeClr val="dk1"/>
                </a:solidFill>
                <a:uFill>
                  <a:noFill/>
                </a:uFill>
                <a:hlinkClick r:id="rId12">
                  <a:extLst>
                    <a:ext uri="{A12FA001-AC4F-418D-AE19-62706E023703}">
                      <ahyp:hlinkClr val="tx"/>
                    </a:ext>
                  </a:extLst>
                </a:hlinkClick>
              </a:rPr>
              <a:t>Sociable male teacher standing at blackboard and pointing by hand</a:t>
            </a:r>
            <a:endParaRPr u="none">
              <a:solidFill>
                <a:schemeClr val="dk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118"/>
          <p:cNvSpPr txBox="1"/>
          <p:nvPr>
            <p:ph idx="1" type="body"/>
          </p:nvPr>
        </p:nvSpPr>
        <p:spPr>
          <a:xfrm>
            <a:off x="996375" y="1623775"/>
            <a:ext cx="3158700" cy="30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VECTORS:</a:t>
            </a:r>
            <a:endParaRPr>
              <a:solidFill>
                <a:schemeClr val="dk1"/>
              </a:solidFill>
            </a:endParaRPr>
          </a:p>
          <a:p>
            <a:pPr indent="-317500" lvl="0" marL="457200" rtl="0" algn="l">
              <a:spcBef>
                <a:spcPts val="1000"/>
              </a:spcBef>
              <a:spcAft>
                <a:spcPts val="0"/>
              </a:spcAft>
              <a:buClr>
                <a:schemeClr val="dk1"/>
              </a:buClr>
              <a:buSzPts val="1400"/>
              <a:buChar char="●"/>
            </a:pPr>
            <a:r>
              <a:rPr lang="en" sz="1400">
                <a:solidFill>
                  <a:schemeClr val="dk1"/>
                </a:solidFill>
                <a:uFill>
                  <a:noFill/>
                </a:uFill>
                <a:hlinkClick r:id="rId3">
                  <a:extLst>
                    <a:ext uri="{A12FA001-AC4F-418D-AE19-62706E023703}">
                      <ahyp:hlinkClr val="tx"/>
                    </a:ext>
                  </a:extLst>
                </a:hlinkClick>
              </a:rPr>
              <a:t>Realistic post-it collection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uFill>
                  <a:noFill/>
                </a:uFill>
                <a:hlinkClick r:id="rId4">
                  <a:extLst>
                    <a:ext uri="{A12FA001-AC4F-418D-AE19-62706E023703}">
                      <ahyp:hlinkClr val="tx"/>
                    </a:ext>
                  </a:extLst>
                </a:hlinkClick>
              </a:rPr>
              <a:t>School infographic elements in colorful markers pack</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uFill>
                  <a:noFill/>
                </a:uFill>
                <a:hlinkClick r:id="rId5">
                  <a:extLst>
                    <a:ext uri="{A12FA001-AC4F-418D-AE19-62706E023703}">
                      <ahyp:hlinkClr val="tx"/>
                    </a:ext>
                  </a:extLst>
                </a:hlinkClick>
              </a:rPr>
              <a:t>Collection of various sticky notes in realistic style </a:t>
            </a:r>
            <a:endParaRPr sz="1400">
              <a:solidFill>
                <a:schemeClr val="dk1"/>
              </a:solidFill>
            </a:endParaRPr>
          </a:p>
          <a:p>
            <a:pPr indent="0" lvl="0" marL="0" rtl="0" algn="l">
              <a:spcBef>
                <a:spcPts val="1000"/>
              </a:spcBef>
              <a:spcAft>
                <a:spcPts val="0"/>
              </a:spcAft>
              <a:buNone/>
            </a:pPr>
            <a:r>
              <a:rPr lang="en">
                <a:solidFill>
                  <a:schemeClr val="dk1"/>
                </a:solidFill>
              </a:rPr>
              <a:t>ICONS:</a:t>
            </a:r>
            <a:endParaRPr>
              <a:solidFill>
                <a:schemeClr val="dk1"/>
              </a:solidFill>
            </a:endParaRPr>
          </a:p>
          <a:p>
            <a:pPr indent="-317500" lvl="0" marL="457200" rtl="0" algn="l">
              <a:spcBef>
                <a:spcPts val="1000"/>
              </a:spcBef>
              <a:spcAft>
                <a:spcPts val="0"/>
              </a:spcAft>
              <a:buClr>
                <a:schemeClr val="dk1"/>
              </a:buClr>
              <a:buSzPts val="1400"/>
              <a:buChar char="●"/>
            </a:pPr>
            <a:r>
              <a:rPr lang="en" sz="1400">
                <a:solidFill>
                  <a:schemeClr val="dk1"/>
                </a:solidFill>
                <a:uFill>
                  <a:noFill/>
                </a:uFill>
                <a:hlinkClick r:id="rId6">
                  <a:extLst>
                    <a:ext uri="{A12FA001-AC4F-418D-AE19-62706E023703}">
                      <ahyp:hlinkClr val="tx"/>
                    </a:ext>
                  </a:extLst>
                </a:hlinkClick>
              </a:rPr>
              <a:t>Icon Pack: Universal</a:t>
            </a:r>
            <a:endParaRPr sz="1400">
              <a:solidFill>
                <a:schemeClr val="dk1"/>
              </a:solidFill>
            </a:endParaRPr>
          </a:p>
        </p:txBody>
      </p:sp>
      <p:sp>
        <p:nvSpPr>
          <p:cNvPr id="1828" name="Google Shape;1828;p118"/>
          <p:cNvSpPr txBox="1"/>
          <p:nvPr>
            <p:ph type="title"/>
          </p:nvPr>
        </p:nvSpPr>
        <p:spPr>
          <a:xfrm>
            <a:off x="1002325" y="711175"/>
            <a:ext cx="3057300" cy="9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Premium 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6"/>
          <p:cNvSpPr txBox="1"/>
          <p:nvPr>
            <p:ph type="title"/>
          </p:nvPr>
        </p:nvSpPr>
        <p:spPr>
          <a:xfrm>
            <a:off x="1922400" y="3538630"/>
            <a:ext cx="2140200" cy="4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381" name="Google Shape;381;p56"/>
          <p:cNvSpPr txBox="1"/>
          <p:nvPr>
            <p:ph idx="1" type="subTitle"/>
          </p:nvPr>
        </p:nvSpPr>
        <p:spPr>
          <a:xfrm>
            <a:off x="1922400" y="1269487"/>
            <a:ext cx="3439500" cy="21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pic>
        <p:nvPicPr>
          <p:cNvPr id="382" name="Google Shape;382;p56"/>
          <p:cNvPicPr preferRelativeResize="0"/>
          <p:nvPr/>
        </p:nvPicPr>
        <p:blipFill>
          <a:blip r:embed="rId3">
            <a:alphaModFix/>
          </a:blip>
          <a:stretch>
            <a:fillRect/>
          </a:stretch>
        </p:blipFill>
        <p:spPr>
          <a:xfrm rot="-695460">
            <a:off x="5811775" y="2292778"/>
            <a:ext cx="1796100" cy="2099898"/>
          </a:xfrm>
          <a:prstGeom prst="rect">
            <a:avLst/>
          </a:prstGeom>
          <a:noFill/>
          <a:ln>
            <a:noFill/>
          </a:ln>
          <a:effectLst>
            <a:outerShdw blurRad="57150" rotWithShape="0" algn="bl" dir="5400000" dist="19050">
              <a:srgbClr val="000000">
                <a:alpha val="50000"/>
              </a:srgbClr>
            </a:outerShdw>
          </a:effectLst>
        </p:spPr>
      </p:pic>
      <p:grpSp>
        <p:nvGrpSpPr>
          <p:cNvPr id="383" name="Google Shape;383;p56"/>
          <p:cNvGrpSpPr/>
          <p:nvPr/>
        </p:nvGrpSpPr>
        <p:grpSpPr>
          <a:xfrm>
            <a:off x="6297734" y="3136796"/>
            <a:ext cx="824184" cy="712067"/>
            <a:chOff x="2341425" y="238100"/>
            <a:chExt cx="1328900" cy="1148125"/>
          </a:xfrm>
        </p:grpSpPr>
        <p:sp>
          <p:nvSpPr>
            <p:cNvPr id="384" name="Google Shape;384;p56"/>
            <p:cNvSpPr/>
            <p:nvPr/>
          </p:nvSpPr>
          <p:spPr>
            <a:xfrm>
              <a:off x="2341425" y="238100"/>
              <a:ext cx="1328900" cy="1148125"/>
            </a:xfrm>
            <a:custGeom>
              <a:rect b="b" l="l" r="r" t="t"/>
              <a:pathLst>
                <a:path extrusionOk="0" h="45925" w="53156">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6"/>
            <p:cNvSpPr/>
            <p:nvPr/>
          </p:nvSpPr>
          <p:spPr>
            <a:xfrm>
              <a:off x="2990175" y="381350"/>
              <a:ext cx="254450" cy="209600"/>
            </a:xfrm>
            <a:custGeom>
              <a:rect b="b" l="l" r="r" t="t"/>
              <a:pathLst>
                <a:path extrusionOk="0" h="8384" w="10178">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6"/>
            <p:cNvSpPr/>
            <p:nvPr/>
          </p:nvSpPr>
          <p:spPr>
            <a:xfrm>
              <a:off x="3026350" y="441550"/>
              <a:ext cx="247225" cy="201350"/>
            </a:xfrm>
            <a:custGeom>
              <a:rect b="b" l="l" r="r" t="t"/>
              <a:pathLst>
                <a:path extrusionOk="0" h="8054" w="9889">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6"/>
            <p:cNvSpPr/>
            <p:nvPr/>
          </p:nvSpPr>
          <p:spPr>
            <a:xfrm>
              <a:off x="3172850" y="661350"/>
              <a:ext cx="224850" cy="198300"/>
            </a:xfrm>
            <a:custGeom>
              <a:rect b="b" l="l" r="r" t="t"/>
              <a:pathLst>
                <a:path extrusionOk="0" h="7932" w="8994">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6"/>
            <p:cNvSpPr/>
            <p:nvPr/>
          </p:nvSpPr>
          <p:spPr>
            <a:xfrm>
              <a:off x="3219000" y="725650"/>
              <a:ext cx="226500" cy="215375"/>
            </a:xfrm>
            <a:custGeom>
              <a:rect b="b" l="l" r="r" t="t"/>
              <a:pathLst>
                <a:path extrusionOk="0" h="8615" w="906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6"/>
            <p:cNvSpPr/>
            <p:nvPr/>
          </p:nvSpPr>
          <p:spPr>
            <a:xfrm>
              <a:off x="2528200" y="658025"/>
              <a:ext cx="405900" cy="260600"/>
            </a:xfrm>
            <a:custGeom>
              <a:rect b="b" l="l" r="r" t="t"/>
              <a:pathLst>
                <a:path extrusionOk="0" h="10424" w="16236">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6"/>
            <p:cNvSpPr/>
            <p:nvPr/>
          </p:nvSpPr>
          <p:spPr>
            <a:xfrm>
              <a:off x="2739725" y="878000"/>
              <a:ext cx="265375" cy="114400"/>
            </a:xfrm>
            <a:custGeom>
              <a:rect b="b" l="l" r="r" t="t"/>
              <a:pathLst>
                <a:path extrusionOk="0" h="4576" w="10615">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6"/>
            <p:cNvSpPr/>
            <p:nvPr/>
          </p:nvSpPr>
          <p:spPr>
            <a:xfrm>
              <a:off x="2783475" y="946275"/>
              <a:ext cx="254775" cy="113000"/>
            </a:xfrm>
            <a:custGeom>
              <a:rect b="b" l="l" r="r" t="t"/>
              <a:pathLst>
                <a:path extrusionOk="0" h="4520" w="10191">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6"/>
            <p:cNvSpPr/>
            <p:nvPr/>
          </p:nvSpPr>
          <p:spPr>
            <a:xfrm>
              <a:off x="2839925" y="1007825"/>
              <a:ext cx="259925" cy="117700"/>
            </a:xfrm>
            <a:custGeom>
              <a:rect b="b" l="l" r="r" t="t"/>
              <a:pathLst>
                <a:path extrusionOk="0" h="4708" w="10397">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56"/>
          <p:cNvSpPr txBox="1"/>
          <p:nvPr>
            <p:ph type="title"/>
          </p:nvPr>
        </p:nvSpPr>
        <p:spPr>
          <a:xfrm rot="-694782">
            <a:off x="6013162" y="3823654"/>
            <a:ext cx="1661926" cy="488453"/>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i="1" lang="en" sz="1000">
                <a:latin typeface="Roboto Mono Medium"/>
                <a:ea typeface="Roboto Mono Medium"/>
                <a:cs typeface="Roboto Mono Medium"/>
                <a:sym typeface="Roboto Mono Medium"/>
              </a:rPr>
              <a:t>Book Title. P52</a:t>
            </a:r>
            <a:endParaRPr b="0" i="1" sz="1000">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381"/>
                                        </p:tgtEl>
                                        <p:attrNameLst>
                                          <p:attrName>style.visibility</p:attrName>
                                        </p:attrNameLst>
                                      </p:cBhvr>
                                      <p:to>
                                        <p:strVal val="visible"/>
                                      </p:to>
                                    </p:set>
                                    <p:anim calcmode="lin" valueType="num">
                                      <p:cBhvr additive="base">
                                        <p:cTn dur="1000"/>
                                        <p:tgtEl>
                                          <p:spTgt spid="3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32" name="Shape 1832"/>
        <p:cNvGrpSpPr/>
        <p:nvPr/>
      </p:nvGrpSpPr>
      <p:grpSpPr>
        <a:xfrm>
          <a:off x="0" y="0"/>
          <a:ext cx="0" cy="0"/>
          <a:chOff x="0" y="0"/>
          <a:chExt cx="0" cy="0"/>
        </a:xfrm>
      </p:grpSpPr>
      <p:sp>
        <p:nvSpPr>
          <p:cNvPr id="1833" name="Google Shape;1833;p11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834" name="Google Shape;1834;p119"/>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835" name="Google Shape;1835;p119"/>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39" name="Shape 1839"/>
        <p:cNvGrpSpPr/>
        <p:nvPr/>
      </p:nvGrpSpPr>
      <p:grpSpPr>
        <a:xfrm>
          <a:off x="0" y="0"/>
          <a:ext cx="0" cy="0"/>
          <a:chOff x="0" y="0"/>
          <a:chExt cx="0" cy="0"/>
        </a:xfrm>
      </p:grpSpPr>
      <p:sp>
        <p:nvSpPr>
          <p:cNvPr id="1840" name="Google Shape;1840;p120"/>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rgbClr val="869FB2"/>
                </a:solidFill>
                <a:hlinkClick r:id="rId3">
                  <a:extLst>
                    <a:ext uri="{A12FA001-AC4F-418D-AE19-62706E023703}">
                      <ahyp:hlinkClr val="tx"/>
                    </a:ext>
                  </a:extLst>
                </a:hlinkClick>
              </a:rPr>
              <a:t>Slidesgo</a:t>
            </a:r>
            <a:r>
              <a:rPr lang="en" sz="1000">
                <a:solidFill>
                  <a:schemeClr val="lt1"/>
                </a:solidFill>
              </a:rPr>
              <a:t> or keeping the "</a:t>
            </a:r>
            <a:r>
              <a:rPr b="1" lang="en" sz="1000" u="sng">
                <a:solidFill>
                  <a:srgbClr val="869FB2"/>
                </a:solidFill>
                <a:hlinkClick>
                  <a:extLst>
                    <a:ext uri="{A12FA001-AC4F-418D-AE19-62706E023703}">
                      <ahyp:hlinkClr val="tx"/>
                    </a:ext>
                  </a:extLst>
                </a:hlinkClick>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841" name="Google Shape;1841;p120"/>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842" name="Google Shape;1842;p12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Instructions for use (premium users)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46" name="Shape 1846"/>
        <p:cNvGrpSpPr/>
        <p:nvPr/>
      </p:nvGrpSpPr>
      <p:grpSpPr>
        <a:xfrm>
          <a:off x="0" y="0"/>
          <a:ext cx="0" cy="0"/>
          <a:chOff x="0" y="0"/>
          <a:chExt cx="0" cy="0"/>
        </a:xfrm>
      </p:grpSpPr>
      <p:sp>
        <p:nvSpPr>
          <p:cNvPr id="1847" name="Google Shape;1847;p121"/>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48" name="Google Shape;1848;p121"/>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849" name="Google Shape;1849;p121"/>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Concert One</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https://fonts.google.com/specimen/Concert+One</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Roboto Mono</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https://fonts.google.com/specimen/Roboto+Mono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850" name="Google Shape;1850;p121"/>
          <p:cNvGrpSpPr/>
          <p:nvPr/>
        </p:nvGrpSpPr>
        <p:grpSpPr>
          <a:xfrm>
            <a:off x="1521713" y="3498875"/>
            <a:ext cx="3976875" cy="754200"/>
            <a:chOff x="2052655" y="3498875"/>
            <a:chExt cx="3976875" cy="754200"/>
          </a:xfrm>
        </p:grpSpPr>
        <p:sp>
          <p:nvSpPr>
            <p:cNvPr id="1851" name="Google Shape;1851;p121"/>
            <p:cNvSpPr/>
            <p:nvPr/>
          </p:nvSpPr>
          <p:spPr>
            <a:xfrm>
              <a:off x="3114480" y="3498875"/>
              <a:ext cx="791400" cy="754200"/>
            </a:xfrm>
            <a:prstGeom prst="roundRect">
              <a:avLst>
                <a:gd fmla="val 16667" name="adj"/>
              </a:avLst>
            </a:prstGeom>
            <a:solidFill>
              <a:srgbClr val="F1C23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21"/>
            <p:cNvSpPr/>
            <p:nvPr/>
          </p:nvSpPr>
          <p:spPr>
            <a:xfrm>
              <a:off x="4176300" y="3498875"/>
              <a:ext cx="791400" cy="754200"/>
            </a:xfrm>
            <a:prstGeom prst="roundRect">
              <a:avLst>
                <a:gd fmla="val 16667" name="adj"/>
              </a:avLst>
            </a:prstGeom>
            <a:solidFill>
              <a:srgbClr val="B4414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21"/>
            <p:cNvSpPr/>
            <p:nvPr/>
          </p:nvSpPr>
          <p:spPr>
            <a:xfrm>
              <a:off x="5238120" y="3498875"/>
              <a:ext cx="791400" cy="754200"/>
            </a:xfrm>
            <a:prstGeom prst="roundRect">
              <a:avLst>
                <a:gd fmla="val 16667" name="adj"/>
              </a:avLst>
            </a:prstGeom>
            <a:solidFill>
              <a:srgbClr val="DF707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21"/>
            <p:cNvSpPr/>
            <p:nvPr/>
          </p:nvSpPr>
          <p:spPr>
            <a:xfrm>
              <a:off x="2052655" y="3498875"/>
              <a:ext cx="791400" cy="754200"/>
            </a:xfrm>
            <a:prstGeom prst="roundRect">
              <a:avLst>
                <a:gd fmla="val 16667" name="adj"/>
              </a:avLst>
            </a:prstGeom>
            <a:solidFill>
              <a:srgbClr val="A8D68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21"/>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#f1c232</a:t>
              </a:r>
              <a:endParaRPr sz="1000">
                <a:solidFill>
                  <a:srgbClr val="FFFFFF"/>
                </a:solidFill>
              </a:endParaRPr>
            </a:p>
          </p:txBody>
        </p:sp>
        <p:sp>
          <p:nvSpPr>
            <p:cNvPr id="1856" name="Google Shape;1856;p121"/>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#b44141</a:t>
              </a:r>
              <a:endParaRPr sz="1000">
                <a:solidFill>
                  <a:srgbClr val="FFFFFF"/>
                </a:solidFill>
              </a:endParaRPr>
            </a:p>
          </p:txBody>
        </p:sp>
        <p:sp>
          <p:nvSpPr>
            <p:cNvPr id="1857" name="Google Shape;1857;p121"/>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#df7070</a:t>
              </a:r>
              <a:endParaRPr sz="1000">
                <a:solidFill>
                  <a:srgbClr val="FFFFFF"/>
                </a:solidFill>
              </a:endParaRPr>
            </a:p>
          </p:txBody>
        </p:sp>
        <p:sp>
          <p:nvSpPr>
            <p:cNvPr id="1858" name="Google Shape;1858;p121"/>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#a8d68c</a:t>
              </a:r>
              <a:endParaRPr sz="1000">
                <a:solidFill>
                  <a:srgbClr val="FFFFFF"/>
                </a:solidFill>
              </a:endParaRPr>
            </a:p>
          </p:txBody>
        </p:sp>
      </p:grpSp>
      <p:grpSp>
        <p:nvGrpSpPr>
          <p:cNvPr id="1859" name="Google Shape;1859;p121"/>
          <p:cNvGrpSpPr/>
          <p:nvPr/>
        </p:nvGrpSpPr>
        <p:grpSpPr>
          <a:xfrm>
            <a:off x="5769027" y="3498875"/>
            <a:ext cx="791411" cy="754200"/>
            <a:chOff x="5238120" y="3498875"/>
            <a:chExt cx="791411" cy="754200"/>
          </a:xfrm>
        </p:grpSpPr>
        <p:sp>
          <p:nvSpPr>
            <p:cNvPr id="1860" name="Google Shape;1860;p121"/>
            <p:cNvSpPr/>
            <p:nvPr/>
          </p:nvSpPr>
          <p:spPr>
            <a:xfrm>
              <a:off x="5238120" y="3498875"/>
              <a:ext cx="791400" cy="754200"/>
            </a:xfrm>
            <a:prstGeom prst="roundRect">
              <a:avLst>
                <a:gd fmla="val 16667" name="adj"/>
              </a:avLst>
            </a:prstGeom>
            <a:solidFill>
              <a:srgbClr val="7A9E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21"/>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#7a9e64</a:t>
              </a:r>
              <a:endParaRPr sz="1000">
                <a:solidFill>
                  <a:srgbClr val="FFFFFF"/>
                </a:solidFill>
              </a:endParaRPr>
            </a:p>
          </p:txBody>
        </p:sp>
      </p:grpSp>
      <p:grpSp>
        <p:nvGrpSpPr>
          <p:cNvPr id="1862" name="Google Shape;1862;p121"/>
          <p:cNvGrpSpPr/>
          <p:nvPr/>
        </p:nvGrpSpPr>
        <p:grpSpPr>
          <a:xfrm>
            <a:off x="6830877" y="3498875"/>
            <a:ext cx="791411" cy="754200"/>
            <a:chOff x="5238120" y="3498875"/>
            <a:chExt cx="791411" cy="754200"/>
          </a:xfrm>
        </p:grpSpPr>
        <p:sp>
          <p:nvSpPr>
            <p:cNvPr id="1863" name="Google Shape;1863;p121"/>
            <p:cNvSpPr/>
            <p:nvPr/>
          </p:nvSpPr>
          <p:spPr>
            <a:xfrm>
              <a:off x="5238120" y="3498875"/>
              <a:ext cx="791400" cy="754200"/>
            </a:xfrm>
            <a:prstGeom prst="roundRect">
              <a:avLst>
                <a:gd fmla="val 16667" name="adj"/>
              </a:avLst>
            </a:prstGeom>
            <a:solidFill>
              <a:srgbClr val="59595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21"/>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#595959</a:t>
              </a:r>
              <a:endParaRPr sz="1000">
                <a:solidFill>
                  <a:srgbClr val="FFFFFF"/>
                </a:solidFill>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68" name="Shape 1868"/>
        <p:cNvGrpSpPr/>
        <p:nvPr/>
      </p:nvGrpSpPr>
      <p:grpSpPr>
        <a:xfrm>
          <a:off x="0" y="0"/>
          <a:ext cx="0" cy="0"/>
          <a:chOff x="0" y="0"/>
          <a:chExt cx="0" cy="0"/>
        </a:xfrm>
      </p:grpSpPr>
      <p:sp>
        <p:nvSpPr>
          <p:cNvPr id="1869" name="Google Shape;1869;p122"/>
          <p:cNvSpPr txBox="1"/>
          <p:nvPr/>
        </p:nvSpPr>
        <p:spPr>
          <a:xfrm>
            <a:off x="1068100" y="66640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
        <p:nvSpPr>
          <p:cNvPr id="1870" name="Google Shape;1870;p122"/>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871" name="Google Shape;1871;p122"/>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872" name="Google Shape;1872;p122"/>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1873" name="Google Shape;1873;p122"/>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1874" name="Google Shape;1874;p122"/>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1875" name="Google Shape;1875;p122"/>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1876" name="Google Shape;1876;p122"/>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1877" name="Google Shape;1877;p122"/>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1878" name="Google Shape;1878;p122"/>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1879" name="Google Shape;1879;p122"/>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1880" name="Google Shape;1880;p122"/>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84" name="Shape 1884"/>
        <p:cNvGrpSpPr/>
        <p:nvPr/>
      </p:nvGrpSpPr>
      <p:grpSpPr>
        <a:xfrm>
          <a:off x="0" y="0"/>
          <a:ext cx="0" cy="0"/>
          <a:chOff x="0" y="0"/>
          <a:chExt cx="0" cy="0"/>
        </a:xfrm>
      </p:grpSpPr>
      <p:sp>
        <p:nvSpPr>
          <p:cNvPr id="1885" name="Google Shape;1885;p12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grpSp>
        <p:nvGrpSpPr>
          <p:cNvPr id="1886" name="Google Shape;1886;p123"/>
          <p:cNvGrpSpPr/>
          <p:nvPr/>
        </p:nvGrpSpPr>
        <p:grpSpPr>
          <a:xfrm>
            <a:off x="5156078" y="3085736"/>
            <a:ext cx="474294" cy="551291"/>
            <a:chOff x="4727025" y="1332775"/>
            <a:chExt cx="59900" cy="69625"/>
          </a:xfrm>
        </p:grpSpPr>
        <p:sp>
          <p:nvSpPr>
            <p:cNvPr id="1887" name="Google Shape;1887;p12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2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9" name="Google Shape;1889;p123"/>
          <p:cNvGrpSpPr/>
          <p:nvPr/>
        </p:nvGrpSpPr>
        <p:grpSpPr>
          <a:xfrm>
            <a:off x="5769734" y="2314340"/>
            <a:ext cx="555653" cy="557031"/>
            <a:chOff x="4820425" y="1329900"/>
            <a:chExt cx="70175" cy="70350"/>
          </a:xfrm>
        </p:grpSpPr>
        <p:sp>
          <p:nvSpPr>
            <p:cNvPr id="1890" name="Google Shape;1890;p12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2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2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2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4" name="Google Shape;1894;p123"/>
          <p:cNvGrpSpPr/>
          <p:nvPr/>
        </p:nvGrpSpPr>
        <p:grpSpPr>
          <a:xfrm>
            <a:off x="6396103" y="2318845"/>
            <a:ext cx="582574" cy="533871"/>
            <a:chOff x="4903200" y="1331525"/>
            <a:chExt cx="73575" cy="67425"/>
          </a:xfrm>
        </p:grpSpPr>
        <p:sp>
          <p:nvSpPr>
            <p:cNvPr id="1895" name="Google Shape;1895;p12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2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7" name="Google Shape;1897;p123"/>
          <p:cNvGrpSpPr/>
          <p:nvPr/>
        </p:nvGrpSpPr>
        <p:grpSpPr>
          <a:xfrm>
            <a:off x="5755581" y="3078709"/>
            <a:ext cx="583960" cy="565345"/>
            <a:chOff x="4815575" y="1416800"/>
            <a:chExt cx="73750" cy="71400"/>
          </a:xfrm>
        </p:grpSpPr>
        <p:sp>
          <p:nvSpPr>
            <p:cNvPr id="1898" name="Google Shape;1898;p12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2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2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1" name="Google Shape;1901;p123"/>
          <p:cNvGrpSpPr/>
          <p:nvPr/>
        </p:nvGrpSpPr>
        <p:grpSpPr>
          <a:xfrm>
            <a:off x="6390362" y="3108896"/>
            <a:ext cx="589898" cy="504970"/>
            <a:chOff x="4902475" y="1418875"/>
            <a:chExt cx="74500" cy="63775"/>
          </a:xfrm>
        </p:grpSpPr>
        <p:sp>
          <p:nvSpPr>
            <p:cNvPr id="1902" name="Google Shape;1902;p12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23"/>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123"/>
          <p:cNvGrpSpPr/>
          <p:nvPr/>
        </p:nvGrpSpPr>
        <p:grpSpPr>
          <a:xfrm>
            <a:off x="5765577" y="3826000"/>
            <a:ext cx="563967" cy="567127"/>
            <a:chOff x="4818100" y="1507675"/>
            <a:chExt cx="71225" cy="71625"/>
          </a:xfrm>
        </p:grpSpPr>
        <p:sp>
          <p:nvSpPr>
            <p:cNvPr id="1905" name="Google Shape;1905;p12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2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2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2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9" name="Google Shape;1909;p123"/>
          <p:cNvGrpSpPr/>
          <p:nvPr/>
        </p:nvGrpSpPr>
        <p:grpSpPr>
          <a:xfrm>
            <a:off x="5079075" y="3829461"/>
            <a:ext cx="628301" cy="588505"/>
            <a:chOff x="4721450" y="1509475"/>
            <a:chExt cx="79350" cy="74325"/>
          </a:xfrm>
        </p:grpSpPr>
        <p:sp>
          <p:nvSpPr>
            <p:cNvPr id="1910" name="Google Shape;1910;p12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2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2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2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4" name="Google Shape;1914;p123"/>
          <p:cNvGrpSpPr/>
          <p:nvPr/>
        </p:nvGrpSpPr>
        <p:grpSpPr>
          <a:xfrm>
            <a:off x="6424608" y="3814027"/>
            <a:ext cx="557038" cy="562772"/>
            <a:chOff x="4906800" y="1507500"/>
            <a:chExt cx="70350" cy="71075"/>
          </a:xfrm>
        </p:grpSpPr>
        <p:sp>
          <p:nvSpPr>
            <p:cNvPr id="1915" name="Google Shape;1915;p12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2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2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2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2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0" name="Google Shape;1920;p123"/>
          <p:cNvGrpSpPr/>
          <p:nvPr/>
        </p:nvGrpSpPr>
        <p:grpSpPr>
          <a:xfrm>
            <a:off x="4462216" y="2340963"/>
            <a:ext cx="517934" cy="517934"/>
            <a:chOff x="3736598" y="2170606"/>
            <a:chExt cx="404889" cy="404889"/>
          </a:xfrm>
        </p:grpSpPr>
        <p:sp>
          <p:nvSpPr>
            <p:cNvPr id="1921" name="Google Shape;1921;p12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2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2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2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5" name="Google Shape;1925;p123"/>
          <p:cNvGrpSpPr/>
          <p:nvPr/>
        </p:nvGrpSpPr>
        <p:grpSpPr>
          <a:xfrm>
            <a:off x="3729277" y="2341061"/>
            <a:ext cx="586986" cy="517740"/>
            <a:chOff x="3161917" y="2170682"/>
            <a:chExt cx="458870" cy="404737"/>
          </a:xfrm>
        </p:grpSpPr>
        <p:sp>
          <p:nvSpPr>
            <p:cNvPr id="1926" name="Google Shape;1926;p12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2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2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123"/>
          <p:cNvGrpSpPr/>
          <p:nvPr/>
        </p:nvGrpSpPr>
        <p:grpSpPr>
          <a:xfrm>
            <a:off x="3752299" y="3102400"/>
            <a:ext cx="540943" cy="517963"/>
            <a:chOff x="3179914" y="2889488"/>
            <a:chExt cx="422876" cy="404911"/>
          </a:xfrm>
        </p:grpSpPr>
        <p:sp>
          <p:nvSpPr>
            <p:cNvPr id="1930" name="Google Shape;1930;p12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2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2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2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2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2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123"/>
          <p:cNvGrpSpPr/>
          <p:nvPr/>
        </p:nvGrpSpPr>
        <p:grpSpPr>
          <a:xfrm>
            <a:off x="4453093" y="3102358"/>
            <a:ext cx="536180" cy="518047"/>
            <a:chOff x="3729467" y="2889422"/>
            <a:chExt cx="419153" cy="404977"/>
          </a:xfrm>
        </p:grpSpPr>
        <p:sp>
          <p:nvSpPr>
            <p:cNvPr id="1937" name="Google Shape;1937;p12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2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2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2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2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2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2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4" name="Google Shape;1944;p123"/>
          <p:cNvGrpSpPr/>
          <p:nvPr/>
        </p:nvGrpSpPr>
        <p:grpSpPr>
          <a:xfrm>
            <a:off x="1990126" y="3445787"/>
            <a:ext cx="965351" cy="134611"/>
            <a:chOff x="4411970" y="2962952"/>
            <a:chExt cx="706544" cy="104212"/>
          </a:xfrm>
        </p:grpSpPr>
        <p:sp>
          <p:nvSpPr>
            <p:cNvPr id="1945" name="Google Shape;1945;p12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2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2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2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9" name="Google Shape;1949;p123"/>
          <p:cNvGrpSpPr/>
          <p:nvPr/>
        </p:nvGrpSpPr>
        <p:grpSpPr>
          <a:xfrm>
            <a:off x="1990126" y="3041077"/>
            <a:ext cx="960158" cy="289172"/>
            <a:chOff x="4411970" y="2726085"/>
            <a:chExt cx="643107" cy="193659"/>
          </a:xfrm>
        </p:grpSpPr>
        <p:sp>
          <p:nvSpPr>
            <p:cNvPr id="1950" name="Google Shape;1950;p12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2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2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3" name="Google Shape;1953;p123"/>
          <p:cNvGrpSpPr/>
          <p:nvPr/>
        </p:nvGrpSpPr>
        <p:grpSpPr>
          <a:xfrm>
            <a:off x="998624" y="3295400"/>
            <a:ext cx="811503" cy="252584"/>
            <a:chOff x="4411970" y="4340222"/>
            <a:chExt cx="779467" cy="242683"/>
          </a:xfrm>
        </p:grpSpPr>
        <p:sp>
          <p:nvSpPr>
            <p:cNvPr id="1954" name="Google Shape;1954;p12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2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2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123"/>
          <p:cNvGrpSpPr/>
          <p:nvPr/>
        </p:nvGrpSpPr>
        <p:grpSpPr>
          <a:xfrm>
            <a:off x="1990126" y="2709308"/>
            <a:ext cx="965160" cy="216230"/>
            <a:chOff x="4411970" y="2468674"/>
            <a:chExt cx="747317" cy="167425"/>
          </a:xfrm>
        </p:grpSpPr>
        <p:sp>
          <p:nvSpPr>
            <p:cNvPr id="1958" name="Google Shape;1958;p12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2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0" name="Google Shape;1960;p123"/>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1" name="Google Shape;1961;p123"/>
          <p:cNvGrpSpPr/>
          <p:nvPr/>
        </p:nvGrpSpPr>
        <p:grpSpPr>
          <a:xfrm>
            <a:off x="997692" y="2334687"/>
            <a:ext cx="1959041" cy="208784"/>
            <a:chOff x="6336019" y="3733725"/>
            <a:chExt cx="2566206" cy="351310"/>
          </a:xfrm>
        </p:grpSpPr>
        <p:sp>
          <p:nvSpPr>
            <p:cNvPr id="1962" name="Google Shape;1962;p123"/>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23"/>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23"/>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23"/>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123"/>
          <p:cNvGrpSpPr/>
          <p:nvPr/>
        </p:nvGrpSpPr>
        <p:grpSpPr>
          <a:xfrm>
            <a:off x="1990126" y="3950602"/>
            <a:ext cx="946551" cy="153200"/>
            <a:chOff x="4404545" y="3301592"/>
            <a:chExt cx="782403" cy="129272"/>
          </a:xfrm>
        </p:grpSpPr>
        <p:sp>
          <p:nvSpPr>
            <p:cNvPr id="1967" name="Google Shape;1967;p12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23"/>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9" name="Google Shape;1969;p123"/>
          <p:cNvGrpSpPr/>
          <p:nvPr/>
        </p:nvGrpSpPr>
        <p:grpSpPr>
          <a:xfrm>
            <a:off x="1990126" y="3695937"/>
            <a:ext cx="962257" cy="139127"/>
            <a:chOff x="4411970" y="3131459"/>
            <a:chExt cx="710520" cy="117397"/>
          </a:xfrm>
        </p:grpSpPr>
        <p:sp>
          <p:nvSpPr>
            <p:cNvPr id="1970" name="Google Shape;1970;p12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2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972" name="Google Shape;1972;p123"/>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3" name="Google Shape;1973;p123"/>
          <p:cNvGrpSpPr/>
          <p:nvPr/>
        </p:nvGrpSpPr>
        <p:grpSpPr>
          <a:xfrm>
            <a:off x="990271" y="3621603"/>
            <a:ext cx="823838" cy="458988"/>
            <a:chOff x="4411970" y="1801825"/>
            <a:chExt cx="734586" cy="409262"/>
          </a:xfrm>
        </p:grpSpPr>
        <p:sp>
          <p:nvSpPr>
            <p:cNvPr id="1974" name="Google Shape;1974;p12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2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6" name="Google Shape;1976;p123"/>
          <p:cNvGrpSpPr/>
          <p:nvPr/>
        </p:nvGrpSpPr>
        <p:grpSpPr>
          <a:xfrm>
            <a:off x="3095243" y="2339173"/>
            <a:ext cx="521514" cy="521514"/>
            <a:chOff x="5681300" y="2527788"/>
            <a:chExt cx="805800" cy="805800"/>
          </a:xfrm>
        </p:grpSpPr>
        <p:sp>
          <p:nvSpPr>
            <p:cNvPr id="1977" name="Google Shape;1977;p123"/>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2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123"/>
          <p:cNvGrpSpPr/>
          <p:nvPr/>
        </p:nvGrpSpPr>
        <p:grpSpPr>
          <a:xfrm>
            <a:off x="3089483" y="3094865"/>
            <a:ext cx="533033" cy="533033"/>
            <a:chOff x="4049800" y="640400"/>
            <a:chExt cx="858900" cy="858900"/>
          </a:xfrm>
        </p:grpSpPr>
        <p:sp>
          <p:nvSpPr>
            <p:cNvPr id="1980" name="Google Shape;1980;p123"/>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23"/>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2" name="Google Shape;1982;p123"/>
          <p:cNvGrpSpPr/>
          <p:nvPr/>
        </p:nvGrpSpPr>
        <p:grpSpPr>
          <a:xfrm>
            <a:off x="3014966" y="3772543"/>
            <a:ext cx="682068" cy="682068"/>
            <a:chOff x="5080188" y="927900"/>
            <a:chExt cx="961200" cy="961200"/>
          </a:xfrm>
        </p:grpSpPr>
        <p:sp>
          <p:nvSpPr>
            <p:cNvPr id="1983" name="Google Shape;1983;p123"/>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23"/>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23"/>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23"/>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2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2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2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2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1" name="Google Shape;1991;p123"/>
          <p:cNvGrpSpPr/>
          <p:nvPr/>
        </p:nvGrpSpPr>
        <p:grpSpPr>
          <a:xfrm>
            <a:off x="4478465" y="3869234"/>
            <a:ext cx="505650" cy="504006"/>
            <a:chOff x="6039282" y="1042577"/>
            <a:chExt cx="734315" cy="731929"/>
          </a:xfrm>
        </p:grpSpPr>
        <p:sp>
          <p:nvSpPr>
            <p:cNvPr id="1992" name="Google Shape;1992;p12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2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2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2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2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2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2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2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2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2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2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2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2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2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2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2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2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2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2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2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2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3" name="Google Shape;2013;p123"/>
          <p:cNvGrpSpPr/>
          <p:nvPr/>
        </p:nvGrpSpPr>
        <p:grpSpPr>
          <a:xfrm>
            <a:off x="5091067" y="2298862"/>
            <a:ext cx="567744" cy="602136"/>
            <a:chOff x="1825800" y="1651625"/>
            <a:chExt cx="539989" cy="571775"/>
          </a:xfrm>
        </p:grpSpPr>
        <p:sp>
          <p:nvSpPr>
            <p:cNvPr id="2014" name="Google Shape;2014;p123"/>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23"/>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23"/>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2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123"/>
          <p:cNvGrpSpPr/>
          <p:nvPr/>
        </p:nvGrpSpPr>
        <p:grpSpPr>
          <a:xfrm>
            <a:off x="3765995" y="3855579"/>
            <a:ext cx="508123" cy="507955"/>
            <a:chOff x="1897577" y="2802432"/>
            <a:chExt cx="492176" cy="492014"/>
          </a:xfrm>
        </p:grpSpPr>
        <p:sp>
          <p:nvSpPr>
            <p:cNvPr id="2019" name="Google Shape;2019;p123"/>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23"/>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23"/>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23"/>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23"/>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23"/>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23"/>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23"/>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23"/>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23"/>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23"/>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23"/>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1" name="Google Shape;2031;p123"/>
          <p:cNvGrpSpPr/>
          <p:nvPr/>
        </p:nvGrpSpPr>
        <p:grpSpPr>
          <a:xfrm>
            <a:off x="997525" y="4169123"/>
            <a:ext cx="809227" cy="200842"/>
            <a:chOff x="2013045" y="4813233"/>
            <a:chExt cx="921986" cy="228854"/>
          </a:xfrm>
        </p:grpSpPr>
        <p:sp>
          <p:nvSpPr>
            <p:cNvPr id="2032" name="Google Shape;2032;p123"/>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23"/>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4" name="Google Shape;2034;p123"/>
          <p:cNvGrpSpPr/>
          <p:nvPr/>
        </p:nvGrpSpPr>
        <p:grpSpPr>
          <a:xfrm>
            <a:off x="1005985" y="2656004"/>
            <a:ext cx="792421" cy="269941"/>
            <a:chOff x="1046767" y="4756633"/>
            <a:chExt cx="859646" cy="292841"/>
          </a:xfrm>
        </p:grpSpPr>
        <p:sp>
          <p:nvSpPr>
            <p:cNvPr id="2035" name="Google Shape;2035;p123"/>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23"/>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23"/>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8" name="Google Shape;2038;p123"/>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23"/>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23"/>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23"/>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2" name="Google Shape;2042;p123"/>
          <p:cNvGrpSpPr/>
          <p:nvPr/>
        </p:nvGrpSpPr>
        <p:grpSpPr>
          <a:xfrm>
            <a:off x="7141841" y="2550562"/>
            <a:ext cx="166473" cy="141497"/>
            <a:chOff x="4660325" y="1866850"/>
            <a:chExt cx="68350" cy="58100"/>
          </a:xfrm>
        </p:grpSpPr>
        <p:sp>
          <p:nvSpPr>
            <p:cNvPr id="2043" name="Google Shape;2043;p12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2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p123"/>
          <p:cNvGrpSpPr/>
          <p:nvPr/>
        </p:nvGrpSpPr>
        <p:grpSpPr>
          <a:xfrm>
            <a:off x="7451186" y="2576286"/>
            <a:ext cx="162515" cy="90049"/>
            <a:chOff x="4791775" y="1877500"/>
            <a:chExt cx="66725" cy="36975"/>
          </a:xfrm>
        </p:grpSpPr>
        <p:sp>
          <p:nvSpPr>
            <p:cNvPr id="2046" name="Google Shape;2046;p12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2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8" name="Google Shape;2048;p123"/>
          <p:cNvGrpSpPr/>
          <p:nvPr/>
        </p:nvGrpSpPr>
        <p:grpSpPr>
          <a:xfrm>
            <a:off x="7772899" y="2576286"/>
            <a:ext cx="144979" cy="90049"/>
            <a:chOff x="4923925" y="1877500"/>
            <a:chExt cx="59525" cy="36975"/>
          </a:xfrm>
        </p:grpSpPr>
        <p:sp>
          <p:nvSpPr>
            <p:cNvPr id="2049" name="Google Shape;2049;p12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2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p123"/>
          <p:cNvGrpSpPr/>
          <p:nvPr/>
        </p:nvGrpSpPr>
        <p:grpSpPr>
          <a:xfrm>
            <a:off x="8067390" y="2558477"/>
            <a:ext cx="141447" cy="125667"/>
            <a:chOff x="5058450" y="1870100"/>
            <a:chExt cx="58075" cy="51600"/>
          </a:xfrm>
        </p:grpSpPr>
        <p:sp>
          <p:nvSpPr>
            <p:cNvPr id="2052" name="Google Shape;2052;p12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2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4" name="Google Shape;2054;p123"/>
          <p:cNvGrpSpPr/>
          <p:nvPr/>
        </p:nvGrpSpPr>
        <p:grpSpPr>
          <a:xfrm>
            <a:off x="7481905" y="2980885"/>
            <a:ext cx="101077" cy="107645"/>
            <a:chOff x="4811425" y="2065025"/>
            <a:chExt cx="41500" cy="44200"/>
          </a:xfrm>
        </p:grpSpPr>
        <p:sp>
          <p:nvSpPr>
            <p:cNvPr id="2055" name="Google Shape;2055;p12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2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7" name="Google Shape;2057;p123"/>
          <p:cNvGrpSpPr/>
          <p:nvPr/>
        </p:nvGrpSpPr>
        <p:grpSpPr>
          <a:xfrm>
            <a:off x="7774342" y="2981098"/>
            <a:ext cx="120867" cy="107218"/>
            <a:chOff x="4929875" y="2065025"/>
            <a:chExt cx="49625" cy="44025"/>
          </a:xfrm>
        </p:grpSpPr>
        <p:sp>
          <p:nvSpPr>
            <p:cNvPr id="2058" name="Google Shape;2058;p12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2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0" name="Google Shape;2060;p123"/>
          <p:cNvGrpSpPr/>
          <p:nvPr/>
        </p:nvGrpSpPr>
        <p:grpSpPr>
          <a:xfrm>
            <a:off x="8103011" y="2984112"/>
            <a:ext cx="70206" cy="101191"/>
            <a:chOff x="5083925" y="2066350"/>
            <a:chExt cx="28825" cy="41550"/>
          </a:xfrm>
        </p:grpSpPr>
        <p:sp>
          <p:nvSpPr>
            <p:cNvPr id="2061" name="Google Shape;2061;p12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2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3" name="Google Shape;2063;p123"/>
          <p:cNvGrpSpPr/>
          <p:nvPr/>
        </p:nvGrpSpPr>
        <p:grpSpPr>
          <a:xfrm>
            <a:off x="7134565" y="2999759"/>
            <a:ext cx="181026" cy="69896"/>
            <a:chOff x="4659775" y="2072775"/>
            <a:chExt cx="74325" cy="28700"/>
          </a:xfrm>
        </p:grpSpPr>
        <p:sp>
          <p:nvSpPr>
            <p:cNvPr id="2064" name="Google Shape;2064;p12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2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2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7" name="Google Shape;2067;p123"/>
          <p:cNvGrpSpPr/>
          <p:nvPr/>
        </p:nvGrpSpPr>
        <p:grpSpPr>
          <a:xfrm>
            <a:off x="8054421" y="2790324"/>
            <a:ext cx="167387" cy="89197"/>
            <a:chOff x="4662475" y="1976500"/>
            <a:chExt cx="68725" cy="36625"/>
          </a:xfrm>
        </p:grpSpPr>
        <p:sp>
          <p:nvSpPr>
            <p:cNvPr id="2068" name="Google Shape;2068;p12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2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2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1" name="Google Shape;2071;p123"/>
          <p:cNvGrpSpPr/>
          <p:nvPr/>
        </p:nvGrpSpPr>
        <p:grpSpPr>
          <a:xfrm>
            <a:off x="7751326" y="2793764"/>
            <a:ext cx="166899" cy="82317"/>
            <a:chOff x="4920150" y="1977875"/>
            <a:chExt cx="68525" cy="33800"/>
          </a:xfrm>
        </p:grpSpPr>
        <p:sp>
          <p:nvSpPr>
            <p:cNvPr id="2072" name="Google Shape;2072;p12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2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2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5" name="Google Shape;2075;p123"/>
          <p:cNvGrpSpPr/>
          <p:nvPr/>
        </p:nvGrpSpPr>
        <p:grpSpPr>
          <a:xfrm>
            <a:off x="7162483" y="3197682"/>
            <a:ext cx="125190" cy="127859"/>
            <a:chOff x="4676550" y="2160575"/>
            <a:chExt cx="51400" cy="52500"/>
          </a:xfrm>
        </p:grpSpPr>
        <p:sp>
          <p:nvSpPr>
            <p:cNvPr id="2076" name="Google Shape;2076;p12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2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2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9" name="Google Shape;2079;p123"/>
          <p:cNvGrpSpPr/>
          <p:nvPr/>
        </p:nvGrpSpPr>
        <p:grpSpPr>
          <a:xfrm>
            <a:off x="7459741" y="3204714"/>
            <a:ext cx="145405" cy="113794"/>
            <a:chOff x="4768325" y="2163475"/>
            <a:chExt cx="59700" cy="46725"/>
          </a:xfrm>
        </p:grpSpPr>
        <p:sp>
          <p:nvSpPr>
            <p:cNvPr id="2080" name="Google Shape;2080;p12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2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2" name="Google Shape;2082;p123"/>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23"/>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23"/>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23"/>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23"/>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23"/>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8" name="Google Shape;2088;p123"/>
          <p:cNvGrpSpPr/>
          <p:nvPr/>
        </p:nvGrpSpPr>
        <p:grpSpPr>
          <a:xfrm>
            <a:off x="7476059" y="3459808"/>
            <a:ext cx="112768" cy="106853"/>
            <a:chOff x="4768575" y="2253950"/>
            <a:chExt cx="46300" cy="43875"/>
          </a:xfrm>
        </p:grpSpPr>
        <p:sp>
          <p:nvSpPr>
            <p:cNvPr id="2089" name="Google Shape;2089;p12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2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1" name="Google Shape;2091;p123"/>
          <p:cNvGrpSpPr/>
          <p:nvPr/>
        </p:nvGrpSpPr>
        <p:grpSpPr>
          <a:xfrm>
            <a:off x="7775682" y="3948834"/>
            <a:ext cx="118187" cy="146246"/>
            <a:chOff x="4960900" y="2433225"/>
            <a:chExt cx="48525" cy="60050"/>
          </a:xfrm>
        </p:grpSpPr>
        <p:sp>
          <p:nvSpPr>
            <p:cNvPr id="2092" name="Google Shape;2092;p12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2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4" name="Google Shape;2094;p123"/>
          <p:cNvGrpSpPr/>
          <p:nvPr/>
        </p:nvGrpSpPr>
        <p:grpSpPr>
          <a:xfrm>
            <a:off x="7464247" y="4212895"/>
            <a:ext cx="136394" cy="143810"/>
            <a:chOff x="4854075" y="2527625"/>
            <a:chExt cx="56000" cy="59050"/>
          </a:xfrm>
        </p:grpSpPr>
        <p:sp>
          <p:nvSpPr>
            <p:cNvPr id="2095" name="Google Shape;2095;p12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2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7" name="Google Shape;2097;p123"/>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23"/>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23"/>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0" name="Google Shape;2100;p123"/>
          <p:cNvGrpSpPr/>
          <p:nvPr/>
        </p:nvGrpSpPr>
        <p:grpSpPr>
          <a:xfrm>
            <a:off x="8088458" y="3676639"/>
            <a:ext cx="99312" cy="160797"/>
            <a:chOff x="5059700" y="2334775"/>
            <a:chExt cx="40775" cy="66025"/>
          </a:xfrm>
        </p:grpSpPr>
        <p:sp>
          <p:nvSpPr>
            <p:cNvPr id="2101" name="Google Shape;2101;p12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2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2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2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2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2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2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2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2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0" name="Google Shape;2110;p123"/>
          <p:cNvGrpSpPr/>
          <p:nvPr/>
        </p:nvGrpSpPr>
        <p:grpSpPr>
          <a:xfrm>
            <a:off x="8045622" y="3941771"/>
            <a:ext cx="184984" cy="160371"/>
            <a:chOff x="5037700" y="2430325"/>
            <a:chExt cx="75950" cy="65850"/>
          </a:xfrm>
        </p:grpSpPr>
        <p:sp>
          <p:nvSpPr>
            <p:cNvPr id="2111" name="Google Shape;2111;p12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2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3" name="Google Shape;2113;p123"/>
          <p:cNvGrpSpPr/>
          <p:nvPr/>
        </p:nvGrpSpPr>
        <p:grpSpPr>
          <a:xfrm>
            <a:off x="7465128" y="3708223"/>
            <a:ext cx="173014" cy="97629"/>
            <a:chOff x="4756975" y="2341800"/>
            <a:chExt cx="91975" cy="51925"/>
          </a:xfrm>
        </p:grpSpPr>
        <p:sp>
          <p:nvSpPr>
            <p:cNvPr id="2114" name="Google Shape;2114;p12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2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2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2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2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2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2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2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2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2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2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2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2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2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2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2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2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2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2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2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4" name="Google Shape;2134;p123"/>
          <p:cNvGrpSpPr/>
          <p:nvPr/>
        </p:nvGrpSpPr>
        <p:grpSpPr>
          <a:xfrm>
            <a:off x="7732065" y="4196920"/>
            <a:ext cx="212497" cy="175761"/>
            <a:chOff x="4943575" y="2516350"/>
            <a:chExt cx="98675" cy="81700"/>
          </a:xfrm>
        </p:grpSpPr>
        <p:sp>
          <p:nvSpPr>
            <p:cNvPr id="2135" name="Google Shape;2135;p12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2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2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2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2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2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2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2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2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2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2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2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2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2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2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2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2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2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2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2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2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2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2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2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2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2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2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2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2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2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2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2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2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2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2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2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2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2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2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2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2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2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2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2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2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2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2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2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2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2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2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2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2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2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2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2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2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2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2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2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2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2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2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2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2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2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2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2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2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2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2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2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2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2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2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2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2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2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3" name="Google Shape;2213;p123"/>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23"/>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23"/>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23"/>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23"/>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grpSp>
        <p:nvGrpSpPr>
          <p:cNvPr id="2222" name="Google Shape;2222;p124"/>
          <p:cNvGrpSpPr/>
          <p:nvPr/>
        </p:nvGrpSpPr>
        <p:grpSpPr>
          <a:xfrm>
            <a:off x="3642951" y="1176740"/>
            <a:ext cx="2078182" cy="1366558"/>
            <a:chOff x="235800" y="830650"/>
            <a:chExt cx="6978450" cy="4588844"/>
          </a:xfrm>
        </p:grpSpPr>
        <p:sp>
          <p:nvSpPr>
            <p:cNvPr id="2223" name="Google Shape;2223;p124"/>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24"/>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24"/>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24"/>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24"/>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24"/>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9" name="Google Shape;2229;p124"/>
          <p:cNvGrpSpPr/>
          <p:nvPr/>
        </p:nvGrpSpPr>
        <p:grpSpPr>
          <a:xfrm>
            <a:off x="749629" y="2988892"/>
            <a:ext cx="2622876" cy="1333540"/>
            <a:chOff x="238125" y="1038125"/>
            <a:chExt cx="7146800" cy="3633625"/>
          </a:xfrm>
        </p:grpSpPr>
        <p:sp>
          <p:nvSpPr>
            <p:cNvPr id="2230" name="Google Shape;2230;p12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2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2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2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2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2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2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2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2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2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2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2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2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2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2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2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2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2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2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2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2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2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2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2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2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2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2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2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2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2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2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2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2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2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2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2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2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2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2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2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2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2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2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2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2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2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2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2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2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2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2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2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2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2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2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2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2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2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2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2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2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2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2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2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2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2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2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2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2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2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2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2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2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2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2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2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2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2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2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2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2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2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2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2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2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2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2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2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2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2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2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2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2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2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2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2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2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2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2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2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2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2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2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2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2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2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2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2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2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2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2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2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2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2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2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2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2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2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2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2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2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2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2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2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2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2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2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2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2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2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2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2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2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2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2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2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2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2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2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2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2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2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2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2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2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2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2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2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2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2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2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2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2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2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2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2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2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2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2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2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2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2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2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2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2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2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2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2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2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2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2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2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2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2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2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2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2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2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2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2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2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2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2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2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2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2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2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2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2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2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2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2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2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2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2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2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2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2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2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2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2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2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2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2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2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2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2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2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2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2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2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2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2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2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2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2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2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2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2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2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2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2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2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2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2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2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2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2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2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2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2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2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2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2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2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2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2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2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2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2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2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2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2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2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2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2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2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2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2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2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2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2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2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2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2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2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2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2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2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2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2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2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2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2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2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2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2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2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2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2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2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2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2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2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2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2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2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2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2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2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2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2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2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2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2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2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2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2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2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2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2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2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2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2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2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2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2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2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2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2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2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2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2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2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2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2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2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2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2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2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2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2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2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2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2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2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2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2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2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2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2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2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2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2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2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2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2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2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2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2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2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2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2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2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2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2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2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2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2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2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2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2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2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2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2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2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2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2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2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2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2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2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2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2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2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2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2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2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2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2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2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2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2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2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2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2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2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2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2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2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2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2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2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2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2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2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2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2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2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2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2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2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2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2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2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2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2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2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2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2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2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2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2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2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2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2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2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2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2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2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2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2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2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2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2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2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2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2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2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2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2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2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2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2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2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2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2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2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2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2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2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2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2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2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2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2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2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2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2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2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2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2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2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2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2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2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2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2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2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2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2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2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2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2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2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2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2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2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2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2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2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2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2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2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2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2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2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2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2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2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2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2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2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2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2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2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2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2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2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2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2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2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2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2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2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2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2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2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2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2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2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2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2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2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2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2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2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2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2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2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2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2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2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2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2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2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2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2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2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2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2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2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2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2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2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2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2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2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2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2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2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2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2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2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2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2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2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2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2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2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2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2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2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2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2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2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2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2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2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2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2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2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2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2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2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2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2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2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2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2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2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2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2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2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2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2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2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2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2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2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2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2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2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2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2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2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2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2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2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2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2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2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2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2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2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2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2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2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2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2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2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2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2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2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2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2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2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2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2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2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2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2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2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2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2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2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2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2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2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2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2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2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2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2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2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2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2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2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2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2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2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2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2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2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2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2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2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2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2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2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2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2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2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2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2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2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2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2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2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2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2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2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2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2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2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2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2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2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2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2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2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2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2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2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2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2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2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2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2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2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2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2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2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2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2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2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2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2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2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2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2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2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2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2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2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2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2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2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2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2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2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2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2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2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2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2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2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2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2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2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2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2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2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2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2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2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2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2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2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2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2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2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2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2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2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2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2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2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2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2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2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2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2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2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2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2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2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2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2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2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2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2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2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2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2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2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2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2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2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2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2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2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2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2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2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2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2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2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2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2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2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2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2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2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2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2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2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2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2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2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2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2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2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2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2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2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2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2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2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2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2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2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2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2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2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2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2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2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2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2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2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2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2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2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2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2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2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2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2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2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2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2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2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2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2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2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2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2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2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2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2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2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2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2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2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2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2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2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2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2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2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2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2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2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2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2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2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2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2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2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2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2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2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2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2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2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2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2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2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2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2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2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2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2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2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2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2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2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2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2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2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2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2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2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2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2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2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2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2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2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2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2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2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2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2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2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2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2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2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2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2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2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2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2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2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2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2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2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2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2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2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2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2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2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2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2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2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2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2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2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2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2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2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2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2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2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2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2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2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2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2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2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2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2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2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2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2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2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2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2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2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2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2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2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2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2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2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2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2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2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2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2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2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2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2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2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2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2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2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2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2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2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2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2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2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2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2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2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2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2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2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2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2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2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2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2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2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2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2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2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2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2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2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2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2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2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2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2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2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2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2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2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2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2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2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2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2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2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2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2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2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2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2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2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2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2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2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2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2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2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2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2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2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2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2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2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2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2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2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2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2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2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2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2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2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2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2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2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2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2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2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2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2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2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2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2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2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2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2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2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2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2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2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2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2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2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2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2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2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2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2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2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2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2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2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2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2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2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2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2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2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2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2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2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2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2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2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2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2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2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2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2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2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2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2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2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2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2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2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2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2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2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2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2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2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2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2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2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2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2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2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2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2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2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2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2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2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2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2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2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2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2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2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2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2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2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2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2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2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2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2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2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2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2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2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2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2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2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2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2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2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2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2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2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2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2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2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2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2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2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2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2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2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2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2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2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2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2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2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2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2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2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2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2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2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2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2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2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2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2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2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2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2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2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2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2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2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2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2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2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2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2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2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2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2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2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2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2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2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2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2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2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2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2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2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2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2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2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2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2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2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2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2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2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2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2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2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2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2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2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2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2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2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2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2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2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2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2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2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2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2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2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2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2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2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2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2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2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2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2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2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2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2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2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2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2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2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2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2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2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2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2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2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2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2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2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2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2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2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2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2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2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2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2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2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2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2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2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2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2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2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2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2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2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2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2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2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2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2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2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2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2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2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2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2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2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2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2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2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2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2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2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2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2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2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2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2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2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2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2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2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2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2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2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2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2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2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2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2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2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2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2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2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2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2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2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2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2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2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2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2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2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2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2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2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2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2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2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2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2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2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2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2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2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2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2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2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2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2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2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2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2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2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2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2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2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2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2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2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2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2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2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2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2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2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2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2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2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2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2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2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2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2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2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2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2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2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2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2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2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2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2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2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2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2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2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2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2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2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2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2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2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2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2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2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2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2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2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2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2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2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2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2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2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2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2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2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2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2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2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2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2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2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2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2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2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2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2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2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2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2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2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2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2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2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2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2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2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2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2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2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2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2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2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2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2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2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2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2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2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2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2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2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2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2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2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2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2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2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2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2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2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2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2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2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2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2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2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2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2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2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2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2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2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2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2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2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2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2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2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2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2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2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2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2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2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2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2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2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2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2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2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2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2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2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2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2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2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2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2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2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2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2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2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2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2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2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2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2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2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2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2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2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2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2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2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2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2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2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2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2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2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2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2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2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2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2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2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2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2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2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2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2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2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2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2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2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2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2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2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2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2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2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2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2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2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2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2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2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2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2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2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2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2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2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2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2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2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2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2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2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2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2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2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2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2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2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2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2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2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2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2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2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2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2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2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2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2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2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2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2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2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2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2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2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2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2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2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2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2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2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2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2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2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2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2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2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2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2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2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2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2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2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2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2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2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2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2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2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2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2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2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2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2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2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2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2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2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2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2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2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2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2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2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2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2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2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2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2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2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2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2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2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2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2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2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2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2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2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2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2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2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2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2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2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2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2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2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2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2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2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2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2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2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2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2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2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2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2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2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2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2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2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2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2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2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2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2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2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2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2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2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2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2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2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2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2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2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2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2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2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2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2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2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2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2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2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2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2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2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2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2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124"/>
          <p:cNvGrpSpPr/>
          <p:nvPr/>
        </p:nvGrpSpPr>
        <p:grpSpPr>
          <a:xfrm>
            <a:off x="5961311" y="1231136"/>
            <a:ext cx="2435960" cy="1297725"/>
            <a:chOff x="233350" y="949250"/>
            <a:chExt cx="7137300" cy="3802300"/>
          </a:xfrm>
        </p:grpSpPr>
        <p:sp>
          <p:nvSpPr>
            <p:cNvPr id="3803" name="Google Shape;3803;p12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2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2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2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2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2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2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2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2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2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2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2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2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2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2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2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2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2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2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2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2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2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2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2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2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2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2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2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2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2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2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2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2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2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2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2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2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2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2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2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2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2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2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2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2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2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2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2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2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2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2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4" name="Google Shape;3854;p124"/>
          <p:cNvGrpSpPr/>
          <p:nvPr/>
        </p:nvGrpSpPr>
        <p:grpSpPr>
          <a:xfrm>
            <a:off x="7714435" y="3194726"/>
            <a:ext cx="104231" cy="320340"/>
            <a:chOff x="7564426" y="3224343"/>
            <a:chExt cx="119985" cy="368801"/>
          </a:xfrm>
        </p:grpSpPr>
        <p:sp>
          <p:nvSpPr>
            <p:cNvPr id="3855" name="Google Shape;3855;p12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2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124"/>
          <p:cNvGrpSpPr/>
          <p:nvPr/>
        </p:nvGrpSpPr>
        <p:grpSpPr>
          <a:xfrm>
            <a:off x="7413923" y="3188827"/>
            <a:ext cx="189489" cy="332132"/>
            <a:chOff x="8370831" y="3202002"/>
            <a:chExt cx="218129" cy="382376"/>
          </a:xfrm>
        </p:grpSpPr>
        <p:sp>
          <p:nvSpPr>
            <p:cNvPr id="3858" name="Google Shape;3858;p12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2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124"/>
          <p:cNvGrpSpPr/>
          <p:nvPr/>
        </p:nvGrpSpPr>
        <p:grpSpPr>
          <a:xfrm>
            <a:off x="8137312" y="3599959"/>
            <a:ext cx="309429" cy="267000"/>
            <a:chOff x="6742064" y="3750480"/>
            <a:chExt cx="399315" cy="344560"/>
          </a:xfrm>
        </p:grpSpPr>
        <p:sp>
          <p:nvSpPr>
            <p:cNvPr id="3861" name="Google Shape;3861;p12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2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124"/>
          <p:cNvGrpSpPr/>
          <p:nvPr/>
        </p:nvGrpSpPr>
        <p:grpSpPr>
          <a:xfrm>
            <a:off x="7676331" y="3951006"/>
            <a:ext cx="180437" cy="281608"/>
            <a:chOff x="7248525" y="3739696"/>
            <a:chExt cx="230531" cy="359790"/>
          </a:xfrm>
        </p:grpSpPr>
        <p:sp>
          <p:nvSpPr>
            <p:cNvPr id="3864" name="Google Shape;3864;p12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2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124"/>
          <p:cNvGrpSpPr/>
          <p:nvPr/>
        </p:nvGrpSpPr>
        <p:grpSpPr>
          <a:xfrm>
            <a:off x="7922251" y="3594231"/>
            <a:ext cx="162896" cy="278710"/>
            <a:chOff x="7601242" y="3729267"/>
            <a:chExt cx="222566" cy="380803"/>
          </a:xfrm>
        </p:grpSpPr>
        <p:sp>
          <p:nvSpPr>
            <p:cNvPr id="3867" name="Google Shape;3867;p12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2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9" name="Google Shape;3869;p124"/>
          <p:cNvSpPr/>
          <p:nvPr/>
        </p:nvSpPr>
        <p:spPr>
          <a:xfrm>
            <a:off x="7888277" y="32065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0" name="Google Shape;3870;p124"/>
          <p:cNvGrpSpPr/>
          <p:nvPr/>
        </p:nvGrpSpPr>
        <p:grpSpPr>
          <a:xfrm>
            <a:off x="7411896" y="3595371"/>
            <a:ext cx="193543" cy="275990"/>
            <a:chOff x="8304647" y="3738687"/>
            <a:chExt cx="225076" cy="320956"/>
          </a:xfrm>
        </p:grpSpPr>
        <p:sp>
          <p:nvSpPr>
            <p:cNvPr id="3871" name="Google Shape;3871;p124"/>
            <p:cNvSpPr/>
            <p:nvPr/>
          </p:nvSpPr>
          <p:spPr>
            <a:xfrm>
              <a:off x="8341164" y="3738692"/>
              <a:ext cx="2209"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2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2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124"/>
          <p:cNvGrpSpPr/>
          <p:nvPr/>
        </p:nvGrpSpPr>
        <p:grpSpPr>
          <a:xfrm>
            <a:off x="7684389" y="3595371"/>
            <a:ext cx="178492" cy="275990"/>
            <a:chOff x="8615101" y="3738687"/>
            <a:chExt cx="207573" cy="320956"/>
          </a:xfrm>
        </p:grpSpPr>
        <p:sp>
          <p:nvSpPr>
            <p:cNvPr id="3875" name="Google Shape;3875;p124"/>
            <p:cNvSpPr/>
            <p:nvPr/>
          </p:nvSpPr>
          <p:spPr>
            <a:xfrm>
              <a:off x="8651571" y="3738692"/>
              <a:ext cx="3896"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2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2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8" name="Google Shape;3878;p124"/>
          <p:cNvSpPr/>
          <p:nvPr/>
        </p:nvSpPr>
        <p:spPr>
          <a:xfrm>
            <a:off x="8180828" y="31852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9" name="Google Shape;3879;p124"/>
          <p:cNvGrpSpPr/>
          <p:nvPr/>
        </p:nvGrpSpPr>
        <p:grpSpPr>
          <a:xfrm>
            <a:off x="7909920" y="3998032"/>
            <a:ext cx="187557" cy="187557"/>
            <a:chOff x="8565775" y="671075"/>
            <a:chExt cx="441000" cy="441000"/>
          </a:xfrm>
        </p:grpSpPr>
        <p:sp>
          <p:nvSpPr>
            <p:cNvPr id="3880" name="Google Shape;3880;p124"/>
            <p:cNvSpPr/>
            <p:nvPr/>
          </p:nvSpPr>
          <p:spPr>
            <a:xfrm>
              <a:off x="8565775" y="671075"/>
              <a:ext cx="441000" cy="4410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24"/>
            <p:cNvSpPr/>
            <p:nvPr/>
          </p:nvSpPr>
          <p:spPr>
            <a:xfrm>
              <a:off x="8706625" y="811925"/>
              <a:ext cx="159300" cy="1593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2" name="Google Shape;3882;p124"/>
          <p:cNvSpPr/>
          <p:nvPr/>
        </p:nvSpPr>
        <p:spPr>
          <a:xfrm>
            <a:off x="8195186" y="39939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24"/>
          <p:cNvSpPr/>
          <p:nvPr/>
        </p:nvSpPr>
        <p:spPr>
          <a:xfrm flipH="1">
            <a:off x="7419373" y="3960408"/>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4" name="Google Shape;3884;p124"/>
          <p:cNvGrpSpPr/>
          <p:nvPr/>
        </p:nvGrpSpPr>
        <p:grpSpPr>
          <a:xfrm>
            <a:off x="6064392" y="3070557"/>
            <a:ext cx="587865" cy="517731"/>
            <a:chOff x="6000718" y="3070557"/>
            <a:chExt cx="587865" cy="517731"/>
          </a:xfrm>
        </p:grpSpPr>
        <p:sp>
          <p:nvSpPr>
            <p:cNvPr id="3885" name="Google Shape;3885;p124"/>
            <p:cNvSpPr/>
            <p:nvPr/>
          </p:nvSpPr>
          <p:spPr>
            <a:xfrm>
              <a:off x="6161116" y="3104229"/>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24"/>
            <p:cNvSpPr/>
            <p:nvPr/>
          </p:nvSpPr>
          <p:spPr>
            <a:xfrm>
              <a:off x="6032245" y="3317811"/>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24"/>
            <p:cNvSpPr/>
            <p:nvPr/>
          </p:nvSpPr>
          <p:spPr>
            <a:xfrm>
              <a:off x="6189159" y="3073176"/>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24"/>
            <p:cNvSpPr/>
            <p:nvPr/>
          </p:nvSpPr>
          <p:spPr>
            <a:xfrm>
              <a:off x="6123036" y="3116815"/>
              <a:ext cx="22734" cy="17095"/>
            </a:xfrm>
            <a:custGeom>
              <a:rect b="b" l="l" r="r" t="t"/>
              <a:pathLst>
                <a:path extrusionOk="0" h="2964" w="394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24"/>
            <p:cNvSpPr/>
            <p:nvPr/>
          </p:nvSpPr>
          <p:spPr>
            <a:xfrm>
              <a:off x="6099493" y="3152223"/>
              <a:ext cx="3999" cy="4205"/>
            </a:xfrm>
            <a:custGeom>
              <a:rect b="b" l="l" r="r" t="t"/>
              <a:pathLst>
                <a:path extrusionOk="0" h="729" w="693">
                  <a:moveTo>
                    <a:pt x="693" y="1"/>
                  </a:moveTo>
                  <a:cubicBezTo>
                    <a:pt x="462" y="231"/>
                    <a:pt x="231" y="480"/>
                    <a:pt x="1" y="728"/>
                  </a:cubicBezTo>
                  <a:cubicBezTo>
                    <a:pt x="284" y="533"/>
                    <a:pt x="533" y="285"/>
                    <a:pt x="69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24"/>
            <p:cNvSpPr/>
            <p:nvPr/>
          </p:nvSpPr>
          <p:spPr>
            <a:xfrm>
              <a:off x="6350890" y="3500386"/>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24"/>
            <p:cNvSpPr/>
            <p:nvPr/>
          </p:nvSpPr>
          <p:spPr>
            <a:xfrm>
              <a:off x="6263064" y="3138409"/>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24"/>
            <p:cNvSpPr/>
            <p:nvPr/>
          </p:nvSpPr>
          <p:spPr>
            <a:xfrm>
              <a:off x="6251907" y="3097504"/>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24"/>
            <p:cNvSpPr/>
            <p:nvPr/>
          </p:nvSpPr>
          <p:spPr>
            <a:xfrm>
              <a:off x="6251498" y="3152108"/>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24"/>
            <p:cNvSpPr/>
            <p:nvPr/>
          </p:nvSpPr>
          <p:spPr>
            <a:xfrm>
              <a:off x="6000718" y="3070557"/>
              <a:ext cx="587865" cy="517731"/>
            </a:xfrm>
            <a:custGeom>
              <a:rect b="b" l="l" r="r" t="t"/>
              <a:pathLst>
                <a:path extrusionOk="0" h="89767" w="101883">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124"/>
          <p:cNvGrpSpPr/>
          <p:nvPr/>
        </p:nvGrpSpPr>
        <p:grpSpPr>
          <a:xfrm>
            <a:off x="6079197" y="3714217"/>
            <a:ext cx="557665" cy="516387"/>
            <a:chOff x="6015523" y="3714217"/>
            <a:chExt cx="557665" cy="516387"/>
          </a:xfrm>
        </p:grpSpPr>
        <p:grpSp>
          <p:nvGrpSpPr>
            <p:cNvPr id="3896" name="Google Shape;3896;p124"/>
            <p:cNvGrpSpPr/>
            <p:nvPr/>
          </p:nvGrpSpPr>
          <p:grpSpPr>
            <a:xfrm>
              <a:off x="6036094" y="3716980"/>
              <a:ext cx="529822" cy="510480"/>
              <a:chOff x="3148311" y="-545634"/>
              <a:chExt cx="1006118" cy="969572"/>
            </a:xfrm>
          </p:grpSpPr>
          <p:sp>
            <p:nvSpPr>
              <p:cNvPr id="3897" name="Google Shape;3897;p124"/>
              <p:cNvSpPr/>
              <p:nvPr/>
            </p:nvSpPr>
            <p:spPr>
              <a:xfrm>
                <a:off x="3497808" y="-545634"/>
                <a:ext cx="152012" cy="12208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24"/>
              <p:cNvSpPr/>
              <p:nvPr/>
            </p:nvSpPr>
            <p:spPr>
              <a:xfrm>
                <a:off x="3779659" y="-441254"/>
                <a:ext cx="74264" cy="69794"/>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24"/>
              <p:cNvSpPr/>
              <p:nvPr/>
            </p:nvSpPr>
            <p:spPr>
              <a:xfrm>
                <a:off x="3658562" y="-488295"/>
                <a:ext cx="47632" cy="25284"/>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24"/>
              <p:cNvSpPr/>
              <p:nvPr/>
            </p:nvSpPr>
            <p:spPr>
              <a:xfrm>
                <a:off x="3773239" y="-411709"/>
                <a:ext cx="34223" cy="31496"/>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24"/>
              <p:cNvSpPr/>
              <p:nvPr/>
            </p:nvSpPr>
            <p:spPr>
              <a:xfrm>
                <a:off x="3776942" y="-526397"/>
                <a:ext cx="377487" cy="831956"/>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24"/>
              <p:cNvSpPr/>
              <p:nvPr/>
            </p:nvSpPr>
            <p:spPr>
              <a:xfrm>
                <a:off x="3352414" y="12491"/>
                <a:ext cx="353584" cy="411448"/>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24"/>
              <p:cNvSpPr/>
              <p:nvPr/>
            </p:nvSpPr>
            <p:spPr>
              <a:xfrm>
                <a:off x="3289631" y="-66747"/>
                <a:ext cx="64547" cy="26511"/>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24"/>
              <p:cNvSpPr/>
              <p:nvPr/>
            </p:nvSpPr>
            <p:spPr>
              <a:xfrm>
                <a:off x="3368156" y="-47247"/>
                <a:ext cx="67855" cy="22556"/>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24"/>
              <p:cNvSpPr/>
              <p:nvPr/>
            </p:nvSpPr>
            <p:spPr>
              <a:xfrm>
                <a:off x="3466707" y="-328516"/>
                <a:ext cx="37532" cy="23334"/>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24"/>
              <p:cNvSpPr/>
              <p:nvPr/>
            </p:nvSpPr>
            <p:spPr>
              <a:xfrm>
                <a:off x="3148311" y="-512013"/>
                <a:ext cx="344841" cy="575576"/>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7" name="Google Shape;3907;p124"/>
            <p:cNvSpPr/>
            <p:nvPr/>
          </p:nvSpPr>
          <p:spPr>
            <a:xfrm>
              <a:off x="6015523" y="3714217"/>
              <a:ext cx="557665" cy="516387"/>
            </a:xfrm>
            <a:custGeom>
              <a:rect b="b" l="l" r="r" t="t"/>
              <a:pathLst>
                <a:path extrusionOk="0" h="89534" w="96649">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124"/>
          <p:cNvGrpSpPr/>
          <p:nvPr/>
        </p:nvGrpSpPr>
        <p:grpSpPr>
          <a:xfrm>
            <a:off x="6707979" y="3073628"/>
            <a:ext cx="576302" cy="511871"/>
            <a:chOff x="6644304" y="3073628"/>
            <a:chExt cx="576302" cy="511871"/>
          </a:xfrm>
        </p:grpSpPr>
        <p:grpSp>
          <p:nvGrpSpPr>
            <p:cNvPr id="3909" name="Google Shape;3909;p124"/>
            <p:cNvGrpSpPr/>
            <p:nvPr/>
          </p:nvGrpSpPr>
          <p:grpSpPr>
            <a:xfrm>
              <a:off x="6712169" y="3073651"/>
              <a:ext cx="481611" cy="506713"/>
              <a:chOff x="1833536" y="-546641"/>
              <a:chExt cx="914567" cy="962419"/>
            </a:xfrm>
          </p:grpSpPr>
          <p:grpSp>
            <p:nvGrpSpPr>
              <p:cNvPr id="3910" name="Google Shape;3910;p124"/>
              <p:cNvGrpSpPr/>
              <p:nvPr/>
            </p:nvGrpSpPr>
            <p:grpSpPr>
              <a:xfrm>
                <a:off x="1833536" y="-524249"/>
                <a:ext cx="914567" cy="940027"/>
                <a:chOff x="1833536" y="-524249"/>
                <a:chExt cx="914567" cy="940027"/>
              </a:xfrm>
            </p:grpSpPr>
            <p:sp>
              <p:nvSpPr>
                <p:cNvPr id="3911" name="Google Shape;3911;p124"/>
                <p:cNvSpPr/>
                <p:nvPr/>
              </p:nvSpPr>
              <p:spPr>
                <a:xfrm>
                  <a:off x="1833536" y="-524249"/>
                  <a:ext cx="453307" cy="599490"/>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24"/>
                <p:cNvSpPr/>
                <p:nvPr/>
              </p:nvSpPr>
              <p:spPr>
                <a:xfrm>
                  <a:off x="2215098" y="11844"/>
                  <a:ext cx="361756" cy="403933"/>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24"/>
                <p:cNvSpPr/>
                <p:nvPr/>
              </p:nvSpPr>
              <p:spPr>
                <a:xfrm>
                  <a:off x="2637874" y="-333183"/>
                  <a:ext cx="110229" cy="289442"/>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24"/>
                <p:cNvSpPr/>
                <p:nvPr/>
              </p:nvSpPr>
              <p:spPr>
                <a:xfrm>
                  <a:off x="2134042" y="-54389"/>
                  <a:ext cx="90203" cy="2219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24"/>
                <p:cNvSpPr/>
                <p:nvPr/>
              </p:nvSpPr>
              <p:spPr>
                <a:xfrm>
                  <a:off x="2238816" y="-47827"/>
                  <a:ext cx="72325" cy="27026"/>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6" name="Google Shape;3916;p124"/>
              <p:cNvSpPr/>
              <p:nvPr/>
            </p:nvSpPr>
            <p:spPr>
              <a:xfrm>
                <a:off x="2128411" y="-546641"/>
                <a:ext cx="194386" cy="108115"/>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24"/>
              <p:cNvSpPr/>
              <p:nvPr/>
            </p:nvSpPr>
            <p:spPr>
              <a:xfrm>
                <a:off x="2511333" y="-459604"/>
                <a:ext cx="149109" cy="146063"/>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24"/>
              <p:cNvSpPr/>
              <p:nvPr/>
            </p:nvSpPr>
            <p:spPr>
              <a:xfrm>
                <a:off x="2278079" y="-341148"/>
                <a:ext cx="40051" cy="28001"/>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24"/>
              <p:cNvSpPr/>
              <p:nvPr/>
            </p:nvSpPr>
            <p:spPr>
              <a:xfrm>
                <a:off x="2357973" y="-515102"/>
                <a:ext cx="46077" cy="20902"/>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0" name="Google Shape;3920;p12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1" name="Google Shape;3921;p124"/>
          <p:cNvGrpSpPr/>
          <p:nvPr/>
        </p:nvGrpSpPr>
        <p:grpSpPr>
          <a:xfrm>
            <a:off x="6715725" y="3714143"/>
            <a:ext cx="560636" cy="516497"/>
            <a:chOff x="6652051" y="3714143"/>
            <a:chExt cx="560636" cy="516497"/>
          </a:xfrm>
        </p:grpSpPr>
        <p:grpSp>
          <p:nvGrpSpPr>
            <p:cNvPr id="3922" name="Google Shape;3922;p124"/>
            <p:cNvGrpSpPr/>
            <p:nvPr/>
          </p:nvGrpSpPr>
          <p:grpSpPr>
            <a:xfrm>
              <a:off x="6669657" y="3716715"/>
              <a:ext cx="466768" cy="464314"/>
              <a:chOff x="3139766" y="765669"/>
              <a:chExt cx="886380" cy="881888"/>
            </a:xfrm>
          </p:grpSpPr>
          <p:grpSp>
            <p:nvGrpSpPr>
              <p:cNvPr id="3923" name="Google Shape;3923;p124"/>
              <p:cNvGrpSpPr/>
              <p:nvPr/>
            </p:nvGrpSpPr>
            <p:grpSpPr>
              <a:xfrm>
                <a:off x="3139766" y="765669"/>
                <a:ext cx="886380" cy="881888"/>
                <a:chOff x="3139766" y="765669"/>
                <a:chExt cx="886380" cy="881888"/>
              </a:xfrm>
            </p:grpSpPr>
            <p:sp>
              <p:nvSpPr>
                <p:cNvPr id="3924" name="Google Shape;3924;p124"/>
                <p:cNvSpPr/>
                <p:nvPr/>
              </p:nvSpPr>
              <p:spPr>
                <a:xfrm>
                  <a:off x="3139766" y="765669"/>
                  <a:ext cx="733591" cy="881888"/>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24"/>
                <p:cNvSpPr/>
                <p:nvPr/>
              </p:nvSpPr>
              <p:spPr>
                <a:xfrm>
                  <a:off x="3787623" y="1419737"/>
                  <a:ext cx="223361" cy="194002"/>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24"/>
                <p:cNvSpPr/>
                <p:nvPr/>
              </p:nvSpPr>
              <p:spPr>
                <a:xfrm>
                  <a:off x="3757694" y="1303888"/>
                  <a:ext cx="77956" cy="97007"/>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24"/>
                <p:cNvSpPr/>
                <p:nvPr/>
              </p:nvSpPr>
              <p:spPr>
                <a:xfrm>
                  <a:off x="3916892" y="1338867"/>
                  <a:ext cx="109254" cy="68436"/>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24"/>
                <p:cNvSpPr/>
                <p:nvPr/>
              </p:nvSpPr>
              <p:spPr>
                <a:xfrm>
                  <a:off x="3865184" y="936118"/>
                  <a:ext cx="73103" cy="134516"/>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24"/>
                <p:cNvSpPr/>
                <p:nvPr/>
              </p:nvSpPr>
              <p:spPr>
                <a:xfrm>
                  <a:off x="3738260" y="1420756"/>
                  <a:ext cx="79895" cy="16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24"/>
                <p:cNvSpPr/>
                <p:nvPr/>
              </p:nvSpPr>
              <p:spPr>
                <a:xfrm>
                  <a:off x="3833886" y="1361610"/>
                  <a:ext cx="29370" cy="41224"/>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24"/>
                <p:cNvSpPr/>
                <p:nvPr/>
              </p:nvSpPr>
              <p:spPr>
                <a:xfrm>
                  <a:off x="3852553" y="1272590"/>
                  <a:ext cx="36162" cy="34421"/>
                </a:xfrm>
                <a:custGeom>
                  <a:rect b="b" l="l" r="r" t="t"/>
                  <a:pathLst>
                    <a:path extrusionOk="0" h="3142" w="3301">
                      <a:moveTo>
                        <a:pt x="3301" y="0"/>
                      </a:moveTo>
                      <a:lnTo>
                        <a:pt x="0" y="1455"/>
                      </a:lnTo>
                      <a:lnTo>
                        <a:pt x="550" y="2520"/>
                      </a:lnTo>
                      <a:lnTo>
                        <a:pt x="1154" y="1793"/>
                      </a:lnTo>
                      <a:lnTo>
                        <a:pt x="2804" y="3141"/>
                      </a:lnTo>
                      <a:lnTo>
                        <a:pt x="3301"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24"/>
                <p:cNvSpPr/>
                <p:nvPr/>
              </p:nvSpPr>
              <p:spPr>
                <a:xfrm>
                  <a:off x="3832330" y="1195806"/>
                  <a:ext cx="18481" cy="46668"/>
                </a:xfrm>
                <a:custGeom>
                  <a:rect b="b" l="l" r="r" t="t"/>
                  <a:pathLst>
                    <a:path extrusionOk="0" h="4260" w="1687">
                      <a:moveTo>
                        <a:pt x="249" y="1"/>
                      </a:moveTo>
                      <a:cubicBezTo>
                        <a:pt x="1" y="2627"/>
                        <a:pt x="1" y="2627"/>
                        <a:pt x="977" y="4259"/>
                      </a:cubicBezTo>
                      <a:cubicBezTo>
                        <a:pt x="1687" y="1261"/>
                        <a:pt x="1687" y="1261"/>
                        <a:pt x="249"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3" name="Google Shape;3933;p124"/>
              <p:cNvSpPr/>
              <p:nvPr/>
            </p:nvSpPr>
            <p:spPr>
              <a:xfrm>
                <a:off x="3243368" y="1332656"/>
                <a:ext cx="2147" cy="975"/>
              </a:xfrm>
              <a:custGeom>
                <a:rect b="b" l="l" r="r" t="t"/>
                <a:pathLst>
                  <a:path extrusionOk="0" h="89" w="196">
                    <a:moveTo>
                      <a:pt x="196" y="0"/>
                    </a:moveTo>
                    <a:lnTo>
                      <a:pt x="1" y="89"/>
                    </a:lnTo>
                    <a:lnTo>
                      <a:pt x="1" y="89"/>
                    </a:lnTo>
                    <a:lnTo>
                      <a:pt x="196" y="18"/>
                    </a:lnTo>
                    <a:lnTo>
                      <a:pt x="196"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24"/>
              <p:cNvSpPr/>
              <p:nvPr/>
            </p:nvSpPr>
            <p:spPr>
              <a:xfrm>
                <a:off x="3903089" y="838542"/>
                <a:ext cx="31496" cy="31112"/>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24"/>
              <p:cNvSpPr/>
              <p:nvPr/>
            </p:nvSpPr>
            <p:spPr>
              <a:xfrm>
                <a:off x="3240256" y="1333620"/>
                <a:ext cx="2925" cy="1380"/>
              </a:xfrm>
              <a:custGeom>
                <a:rect b="b" l="l" r="r" t="t"/>
                <a:pathLst>
                  <a:path extrusionOk="0" h="126" w="267">
                    <a:moveTo>
                      <a:pt x="267" y="1"/>
                    </a:moveTo>
                    <a:cubicBezTo>
                      <a:pt x="178" y="36"/>
                      <a:pt x="89" y="72"/>
                      <a:pt x="1" y="125"/>
                    </a:cubicBezTo>
                    <a:cubicBezTo>
                      <a:pt x="107" y="90"/>
                      <a:pt x="178" y="36"/>
                      <a:pt x="26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24"/>
              <p:cNvSpPr/>
              <p:nvPr/>
            </p:nvSpPr>
            <p:spPr>
              <a:xfrm>
                <a:off x="3334721" y="1524314"/>
                <a:ext cx="58719" cy="88834"/>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7" name="Google Shape;3937;p124"/>
            <p:cNvSpPr/>
            <p:nvPr/>
          </p:nvSpPr>
          <p:spPr>
            <a:xfrm>
              <a:off x="6652051" y="3714143"/>
              <a:ext cx="560636" cy="516497"/>
            </a:xfrm>
            <a:custGeom>
              <a:rect b="b" l="l" r="r" t="t"/>
              <a:pathLst>
                <a:path extrusionOk="0" h="89553" w="97164">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124"/>
          <p:cNvGrpSpPr/>
          <p:nvPr/>
        </p:nvGrpSpPr>
        <p:grpSpPr>
          <a:xfrm>
            <a:off x="625184" y="1201451"/>
            <a:ext cx="2665073" cy="1317140"/>
            <a:chOff x="793334" y="1192826"/>
            <a:chExt cx="2665073" cy="1317140"/>
          </a:xfrm>
        </p:grpSpPr>
        <p:sp>
          <p:nvSpPr>
            <p:cNvPr id="3939" name="Google Shape;3939;p124"/>
            <p:cNvSpPr/>
            <p:nvPr/>
          </p:nvSpPr>
          <p:spPr>
            <a:xfrm>
              <a:off x="2759899" y="20345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24"/>
            <p:cNvSpPr/>
            <p:nvPr/>
          </p:nvSpPr>
          <p:spPr>
            <a:xfrm>
              <a:off x="2622291" y="1667631"/>
              <a:ext cx="12573" cy="1765"/>
            </a:xfrm>
            <a:custGeom>
              <a:rect b="b" l="l" r="r" t="t"/>
              <a:pathLst>
                <a:path extrusionOk="0" h="130" w="926">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24"/>
            <p:cNvSpPr/>
            <p:nvPr/>
          </p:nvSpPr>
          <p:spPr>
            <a:xfrm>
              <a:off x="2265040" y="1528449"/>
              <a:ext cx="1344" cy="109"/>
            </a:xfrm>
            <a:custGeom>
              <a:rect b="b" l="l" r="r" t="t"/>
              <a:pathLst>
                <a:path extrusionOk="0" h="8" w="99">
                  <a:moveTo>
                    <a:pt x="1" y="1"/>
                  </a:moveTo>
                  <a:cubicBezTo>
                    <a:pt x="32" y="4"/>
                    <a:pt x="67" y="8"/>
                    <a:pt x="99" y="8"/>
                  </a:cubicBezTo>
                  <a:cubicBezTo>
                    <a:pt x="67" y="1"/>
                    <a:pt x="3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24"/>
            <p:cNvSpPr/>
            <p:nvPr/>
          </p:nvSpPr>
          <p:spPr>
            <a:xfrm>
              <a:off x="2494622" y="1668433"/>
              <a:ext cx="8147" cy="2118"/>
            </a:xfrm>
            <a:custGeom>
              <a:rect b="b" l="l" r="r" t="t"/>
              <a:pathLst>
                <a:path extrusionOk="0" h="156" w="60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24"/>
            <p:cNvSpPr/>
            <p:nvPr/>
          </p:nvSpPr>
          <p:spPr>
            <a:xfrm>
              <a:off x="2304347" y="1661671"/>
              <a:ext cx="30291" cy="17094"/>
            </a:xfrm>
            <a:custGeom>
              <a:rect b="b" l="l" r="r" t="t"/>
              <a:pathLst>
                <a:path extrusionOk="0" h="1259" w="2231">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24"/>
            <p:cNvSpPr/>
            <p:nvPr/>
          </p:nvSpPr>
          <p:spPr>
            <a:xfrm>
              <a:off x="2596779" y="1667903"/>
              <a:ext cx="20869" cy="13808"/>
            </a:xfrm>
            <a:custGeom>
              <a:rect b="b" l="l" r="r" t="t"/>
              <a:pathLst>
                <a:path extrusionOk="0" h="1017" w="1537">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24"/>
            <p:cNvSpPr/>
            <p:nvPr/>
          </p:nvSpPr>
          <p:spPr>
            <a:xfrm>
              <a:off x="1460410" y="190542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24"/>
            <p:cNvSpPr/>
            <p:nvPr/>
          </p:nvSpPr>
          <p:spPr>
            <a:xfrm>
              <a:off x="2393809" y="1664875"/>
              <a:ext cx="58709" cy="92123"/>
            </a:xfrm>
            <a:custGeom>
              <a:rect b="b" l="l" r="r" t="t"/>
              <a:pathLst>
                <a:path extrusionOk="0" h="6785" w="4324">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24"/>
            <p:cNvSpPr/>
            <p:nvPr/>
          </p:nvSpPr>
          <p:spPr>
            <a:xfrm>
              <a:off x="3030608" y="2063280"/>
              <a:ext cx="2525" cy="733"/>
            </a:xfrm>
            <a:custGeom>
              <a:rect b="b" l="l" r="r" t="t"/>
              <a:pathLst>
                <a:path extrusionOk="0" h="54" w="186">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24"/>
            <p:cNvSpPr/>
            <p:nvPr/>
          </p:nvSpPr>
          <p:spPr>
            <a:xfrm>
              <a:off x="2090841" y="1529304"/>
              <a:ext cx="1765" cy="2390"/>
            </a:xfrm>
            <a:custGeom>
              <a:rect b="b" l="l" r="r" t="t"/>
              <a:pathLst>
                <a:path extrusionOk="0" h="176" w="13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24"/>
            <p:cNvSpPr/>
            <p:nvPr/>
          </p:nvSpPr>
          <p:spPr>
            <a:xfrm>
              <a:off x="2245597" y="1718058"/>
              <a:ext cx="14229" cy="4386"/>
            </a:xfrm>
            <a:custGeom>
              <a:rect b="b" l="l" r="r" t="t"/>
              <a:pathLst>
                <a:path extrusionOk="0" h="323" w="1048">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24"/>
            <p:cNvSpPr/>
            <p:nvPr/>
          </p:nvSpPr>
          <p:spPr>
            <a:xfrm>
              <a:off x="2812146" y="1578590"/>
              <a:ext cx="42742" cy="41805"/>
            </a:xfrm>
            <a:custGeom>
              <a:rect b="b" l="l" r="r" t="t"/>
              <a:pathLst>
                <a:path extrusionOk="0" h="3079" w="3148">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24"/>
            <p:cNvSpPr/>
            <p:nvPr/>
          </p:nvSpPr>
          <p:spPr>
            <a:xfrm>
              <a:off x="2563691" y="1451016"/>
              <a:ext cx="3055" cy="2593"/>
            </a:xfrm>
            <a:custGeom>
              <a:rect b="b" l="l" r="r" t="t"/>
              <a:pathLst>
                <a:path extrusionOk="0" h="191" w="225">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24"/>
            <p:cNvSpPr/>
            <p:nvPr/>
          </p:nvSpPr>
          <p:spPr>
            <a:xfrm>
              <a:off x="2480977" y="1673361"/>
              <a:ext cx="16510" cy="18180"/>
            </a:xfrm>
            <a:custGeom>
              <a:rect b="b" l="l" r="r" t="t"/>
              <a:pathLst>
                <a:path extrusionOk="0" h="1339" w="1216">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24"/>
            <p:cNvSpPr/>
            <p:nvPr/>
          </p:nvSpPr>
          <p:spPr>
            <a:xfrm>
              <a:off x="2278156" y="2042506"/>
              <a:ext cx="20651" cy="18846"/>
            </a:xfrm>
            <a:custGeom>
              <a:rect b="b" l="l" r="r" t="t"/>
              <a:pathLst>
                <a:path extrusionOk="0" h="1388" w="1521">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24"/>
            <p:cNvSpPr/>
            <p:nvPr/>
          </p:nvSpPr>
          <p:spPr>
            <a:xfrm>
              <a:off x="2095159" y="1526222"/>
              <a:ext cx="2009" cy="1344"/>
            </a:xfrm>
            <a:custGeom>
              <a:rect b="b" l="l" r="r" t="t"/>
              <a:pathLst>
                <a:path extrusionOk="0" h="99" w="148">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24"/>
            <p:cNvSpPr/>
            <p:nvPr/>
          </p:nvSpPr>
          <p:spPr>
            <a:xfrm>
              <a:off x="2217030" y="1745010"/>
              <a:ext cx="1874" cy="394"/>
            </a:xfrm>
            <a:custGeom>
              <a:rect b="b" l="l" r="r" t="t"/>
              <a:pathLst>
                <a:path extrusionOk="0" h="29" w="138">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24"/>
            <p:cNvSpPr/>
            <p:nvPr/>
          </p:nvSpPr>
          <p:spPr>
            <a:xfrm>
              <a:off x="2294517" y="2116096"/>
              <a:ext cx="8377" cy="33360"/>
            </a:xfrm>
            <a:custGeom>
              <a:rect b="b" l="l" r="r" t="t"/>
              <a:pathLst>
                <a:path extrusionOk="0" h="2457" w="617">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24"/>
            <p:cNvSpPr/>
            <p:nvPr/>
          </p:nvSpPr>
          <p:spPr>
            <a:xfrm>
              <a:off x="2250119" y="1665337"/>
              <a:ext cx="104438" cy="51540"/>
            </a:xfrm>
            <a:custGeom>
              <a:rect b="b" l="l" r="r" t="t"/>
              <a:pathLst>
                <a:path extrusionOk="0" h="3796" w="7692">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24"/>
            <p:cNvSpPr/>
            <p:nvPr/>
          </p:nvSpPr>
          <p:spPr>
            <a:xfrm>
              <a:off x="2259243" y="2070557"/>
              <a:ext cx="13034" cy="35342"/>
            </a:xfrm>
            <a:custGeom>
              <a:rect b="b" l="l" r="r" t="t"/>
              <a:pathLst>
                <a:path extrusionOk="0" h="2603" w="96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24"/>
            <p:cNvSpPr/>
            <p:nvPr/>
          </p:nvSpPr>
          <p:spPr>
            <a:xfrm>
              <a:off x="1664562" y="2045086"/>
              <a:ext cx="3435" cy="4711"/>
            </a:xfrm>
            <a:custGeom>
              <a:rect b="b" l="l" r="r" t="t"/>
              <a:pathLst>
                <a:path extrusionOk="0" h="347" w="253">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24"/>
            <p:cNvSpPr/>
            <p:nvPr/>
          </p:nvSpPr>
          <p:spPr>
            <a:xfrm>
              <a:off x="1423480" y="1702037"/>
              <a:ext cx="30142" cy="11880"/>
            </a:xfrm>
            <a:custGeom>
              <a:rect b="b" l="l" r="r" t="t"/>
              <a:pathLst>
                <a:path extrusionOk="0" h="875" w="222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24"/>
            <p:cNvSpPr/>
            <p:nvPr/>
          </p:nvSpPr>
          <p:spPr>
            <a:xfrm>
              <a:off x="1110233" y="1631597"/>
              <a:ext cx="22498" cy="29097"/>
            </a:xfrm>
            <a:custGeom>
              <a:rect b="b" l="l" r="r" t="t"/>
              <a:pathLst>
                <a:path extrusionOk="0" h="2143" w="1657">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24"/>
            <p:cNvSpPr/>
            <p:nvPr/>
          </p:nvSpPr>
          <p:spPr>
            <a:xfrm>
              <a:off x="1475522" y="1731935"/>
              <a:ext cx="1059" cy="1914"/>
            </a:xfrm>
            <a:custGeom>
              <a:rect b="b" l="l" r="r" t="t"/>
              <a:pathLst>
                <a:path extrusionOk="0" h="141" w="78">
                  <a:moveTo>
                    <a:pt x="78" y="1"/>
                  </a:moveTo>
                  <a:cubicBezTo>
                    <a:pt x="50" y="11"/>
                    <a:pt x="29" y="32"/>
                    <a:pt x="15" y="60"/>
                  </a:cubicBezTo>
                  <a:cubicBezTo>
                    <a:pt x="8" y="85"/>
                    <a:pt x="1" y="113"/>
                    <a:pt x="1" y="141"/>
                  </a:cubicBezTo>
                  <a:cubicBezTo>
                    <a:pt x="25" y="92"/>
                    <a:pt x="50" y="46"/>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24"/>
            <p:cNvSpPr/>
            <p:nvPr/>
          </p:nvSpPr>
          <p:spPr>
            <a:xfrm>
              <a:off x="1389726" y="1671094"/>
              <a:ext cx="58858" cy="39483"/>
            </a:xfrm>
            <a:custGeom>
              <a:rect b="b" l="l" r="r" t="t"/>
              <a:pathLst>
                <a:path extrusionOk="0" h="2908" w="4335">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24"/>
            <p:cNvSpPr/>
            <p:nvPr/>
          </p:nvSpPr>
          <p:spPr>
            <a:xfrm>
              <a:off x="1309917" y="1312268"/>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24"/>
            <p:cNvSpPr/>
            <p:nvPr/>
          </p:nvSpPr>
          <p:spPr>
            <a:xfrm>
              <a:off x="1507986" y="1447255"/>
              <a:ext cx="18601" cy="10482"/>
            </a:xfrm>
            <a:custGeom>
              <a:rect b="b" l="l" r="r" t="t"/>
              <a:pathLst>
                <a:path extrusionOk="0" h="772" w="137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24"/>
            <p:cNvSpPr/>
            <p:nvPr/>
          </p:nvSpPr>
          <p:spPr>
            <a:xfrm>
              <a:off x="1328559" y="1417113"/>
              <a:ext cx="4236" cy="937"/>
            </a:xfrm>
            <a:custGeom>
              <a:rect b="b" l="l" r="r" t="t"/>
              <a:pathLst>
                <a:path extrusionOk="0" h="69" w="312">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24"/>
            <p:cNvSpPr/>
            <p:nvPr/>
          </p:nvSpPr>
          <p:spPr>
            <a:xfrm>
              <a:off x="1359407" y="1645812"/>
              <a:ext cx="55247" cy="22335"/>
            </a:xfrm>
            <a:custGeom>
              <a:rect b="b" l="l" r="r" t="t"/>
              <a:pathLst>
                <a:path extrusionOk="0" h="1645" w="4069">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24"/>
            <p:cNvSpPr/>
            <p:nvPr/>
          </p:nvSpPr>
          <p:spPr>
            <a:xfrm>
              <a:off x="1451571" y="1689858"/>
              <a:ext cx="24589" cy="7454"/>
            </a:xfrm>
            <a:custGeom>
              <a:rect b="b" l="l" r="r" t="t"/>
              <a:pathLst>
                <a:path extrusionOk="0" h="549" w="1811">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24"/>
            <p:cNvSpPr/>
            <p:nvPr/>
          </p:nvSpPr>
          <p:spPr>
            <a:xfrm>
              <a:off x="1051157" y="1420222"/>
              <a:ext cx="5241" cy="3965"/>
            </a:xfrm>
            <a:custGeom>
              <a:rect b="b" l="l" r="r" t="t"/>
              <a:pathLst>
                <a:path extrusionOk="0" h="292" w="386">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24"/>
            <p:cNvSpPr/>
            <p:nvPr/>
          </p:nvSpPr>
          <p:spPr>
            <a:xfrm>
              <a:off x="1513458" y="2479960"/>
              <a:ext cx="11663" cy="15465"/>
            </a:xfrm>
            <a:custGeom>
              <a:rect b="b" l="l" r="r" t="t"/>
              <a:pathLst>
                <a:path extrusionOk="0" h="1139" w="859">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24"/>
            <p:cNvSpPr/>
            <p:nvPr/>
          </p:nvSpPr>
          <p:spPr>
            <a:xfrm>
              <a:off x="1506995" y="2482186"/>
              <a:ext cx="4956" cy="2743"/>
            </a:xfrm>
            <a:custGeom>
              <a:rect b="b" l="l" r="r" t="t"/>
              <a:pathLst>
                <a:path extrusionOk="0" h="202" w="365">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24"/>
            <p:cNvSpPr/>
            <p:nvPr/>
          </p:nvSpPr>
          <p:spPr>
            <a:xfrm>
              <a:off x="1039073" y="1557966"/>
              <a:ext cx="1344" cy="4155"/>
            </a:xfrm>
            <a:custGeom>
              <a:rect b="b" l="l" r="r" t="t"/>
              <a:pathLst>
                <a:path extrusionOk="0" h="306" w="99">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24"/>
            <p:cNvSpPr/>
            <p:nvPr/>
          </p:nvSpPr>
          <p:spPr>
            <a:xfrm>
              <a:off x="1493960" y="2432982"/>
              <a:ext cx="1589" cy="1168"/>
            </a:xfrm>
            <a:custGeom>
              <a:rect b="b" l="l" r="r" t="t"/>
              <a:pathLst>
                <a:path extrusionOk="0" h="86" w="117">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24"/>
            <p:cNvSpPr/>
            <p:nvPr/>
          </p:nvSpPr>
          <p:spPr>
            <a:xfrm>
              <a:off x="1496866" y="2484630"/>
              <a:ext cx="7006" cy="4331"/>
            </a:xfrm>
            <a:custGeom>
              <a:rect b="b" l="l" r="r" t="t"/>
              <a:pathLst>
                <a:path extrusionOk="0" h="319" w="516">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24"/>
            <p:cNvSpPr/>
            <p:nvPr/>
          </p:nvSpPr>
          <p:spPr>
            <a:xfrm>
              <a:off x="1412930" y="1447825"/>
              <a:ext cx="2200" cy="1643"/>
            </a:xfrm>
            <a:custGeom>
              <a:rect b="b" l="l" r="r" t="t"/>
              <a:pathLst>
                <a:path extrusionOk="0" h="121" w="162">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24"/>
            <p:cNvSpPr/>
            <p:nvPr/>
          </p:nvSpPr>
          <p:spPr>
            <a:xfrm>
              <a:off x="1375700" y="1460860"/>
              <a:ext cx="14419" cy="6721"/>
            </a:xfrm>
            <a:custGeom>
              <a:rect b="b" l="l" r="r" t="t"/>
              <a:pathLst>
                <a:path extrusionOk="0" h="495" w="1062">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24"/>
            <p:cNvSpPr/>
            <p:nvPr/>
          </p:nvSpPr>
          <p:spPr>
            <a:xfrm>
              <a:off x="1518536" y="1659444"/>
              <a:ext cx="3150" cy="2729"/>
            </a:xfrm>
            <a:custGeom>
              <a:rect b="b" l="l" r="r" t="t"/>
              <a:pathLst>
                <a:path extrusionOk="0" h="201" w="232">
                  <a:moveTo>
                    <a:pt x="232" y="1"/>
                  </a:moveTo>
                  <a:lnTo>
                    <a:pt x="186" y="36"/>
                  </a:lnTo>
                  <a:cubicBezTo>
                    <a:pt x="130" y="85"/>
                    <a:pt x="57" y="148"/>
                    <a:pt x="1" y="200"/>
                  </a:cubicBezTo>
                  <a:cubicBezTo>
                    <a:pt x="85" y="141"/>
                    <a:pt x="162" y="74"/>
                    <a:pt x="2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24"/>
            <p:cNvSpPr/>
            <p:nvPr/>
          </p:nvSpPr>
          <p:spPr>
            <a:xfrm>
              <a:off x="2136230" y="2173135"/>
              <a:ext cx="92123" cy="91879"/>
            </a:xfrm>
            <a:custGeom>
              <a:rect b="b" l="l" r="r" t="t"/>
              <a:pathLst>
                <a:path extrusionOk="0" h="6767" w="6785">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24"/>
            <p:cNvSpPr/>
            <p:nvPr/>
          </p:nvSpPr>
          <p:spPr>
            <a:xfrm>
              <a:off x="2231110" y="2162816"/>
              <a:ext cx="55953" cy="49734"/>
            </a:xfrm>
            <a:custGeom>
              <a:rect b="b" l="l" r="r" t="t"/>
              <a:pathLst>
                <a:path extrusionOk="0" h="3663" w="4121">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24"/>
            <p:cNvSpPr/>
            <p:nvPr/>
          </p:nvSpPr>
          <p:spPr>
            <a:xfrm>
              <a:off x="2193500" y="2179503"/>
              <a:ext cx="64425" cy="69177"/>
            </a:xfrm>
            <a:custGeom>
              <a:rect b="b" l="l" r="r" t="t"/>
              <a:pathLst>
                <a:path extrusionOk="0" h="5095" w="4745">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24"/>
            <p:cNvSpPr/>
            <p:nvPr/>
          </p:nvSpPr>
          <p:spPr>
            <a:xfrm>
              <a:off x="2229155" y="2179503"/>
              <a:ext cx="54" cy="14"/>
            </a:xfrm>
            <a:custGeom>
              <a:rect b="b" l="l" r="r" t="t"/>
              <a:pathLst>
                <a:path extrusionOk="0" h="1" w="4">
                  <a:moveTo>
                    <a:pt x="4" y="1"/>
                  </a:moveTo>
                  <a:lnTo>
                    <a:pt x="1"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24"/>
            <p:cNvSpPr/>
            <p:nvPr/>
          </p:nvSpPr>
          <p:spPr>
            <a:xfrm>
              <a:off x="2229209" y="2179503"/>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24"/>
            <p:cNvSpPr/>
            <p:nvPr/>
          </p:nvSpPr>
          <p:spPr>
            <a:xfrm>
              <a:off x="2257776" y="2210066"/>
              <a:ext cx="54" cy="163"/>
            </a:xfrm>
            <a:custGeom>
              <a:rect b="b" l="l" r="r" t="t"/>
              <a:pathLst>
                <a:path extrusionOk="0" h="12" w="4">
                  <a:moveTo>
                    <a:pt x="0" y="1"/>
                  </a:moveTo>
                  <a:cubicBezTo>
                    <a:pt x="0" y="4"/>
                    <a:pt x="4" y="8"/>
                    <a:pt x="4" y="11"/>
                  </a:cubicBezTo>
                  <a:cubicBezTo>
                    <a:pt x="4" y="8"/>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24"/>
            <p:cNvSpPr/>
            <p:nvPr/>
          </p:nvSpPr>
          <p:spPr>
            <a:xfrm>
              <a:off x="2257491" y="2209455"/>
              <a:ext cx="95" cy="149"/>
            </a:xfrm>
            <a:custGeom>
              <a:rect b="b" l="l" r="r" t="t"/>
              <a:pathLst>
                <a:path extrusionOk="0" h="11" w="7">
                  <a:moveTo>
                    <a:pt x="7" y="11"/>
                  </a:moveTo>
                  <a:cubicBezTo>
                    <a:pt x="4" y="7"/>
                    <a:pt x="0" y="4"/>
                    <a:pt x="0" y="0"/>
                  </a:cubicBezTo>
                  <a:cubicBezTo>
                    <a:pt x="0" y="4"/>
                    <a:pt x="4" y="7"/>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24"/>
            <p:cNvSpPr/>
            <p:nvPr/>
          </p:nvSpPr>
          <p:spPr>
            <a:xfrm>
              <a:off x="2233106" y="2183400"/>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24"/>
            <p:cNvSpPr/>
            <p:nvPr/>
          </p:nvSpPr>
          <p:spPr>
            <a:xfrm>
              <a:off x="2257871" y="2210406"/>
              <a:ext cx="0" cy="149"/>
            </a:xfrm>
            <a:custGeom>
              <a:rect b="b" l="l" r="r" t="t"/>
              <a:pathLst>
                <a:path extrusionOk="0" h="11" w="0">
                  <a:moveTo>
                    <a:pt x="0" y="11"/>
                  </a:moveTo>
                  <a:lnTo>
                    <a:pt x="0" y="11"/>
                  </a:lnTo>
                  <a:lnTo>
                    <a:pt x="0" y="4"/>
                  </a:lnTo>
                  <a:cubicBezTo>
                    <a:pt x="0" y="0"/>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24"/>
            <p:cNvSpPr/>
            <p:nvPr/>
          </p:nvSpPr>
          <p:spPr>
            <a:xfrm>
              <a:off x="2249589" y="2206645"/>
              <a:ext cx="3965" cy="1874"/>
            </a:xfrm>
            <a:custGeom>
              <a:rect b="b" l="l" r="r" t="t"/>
              <a:pathLst>
                <a:path extrusionOk="0" h="138" w="292">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24"/>
            <p:cNvSpPr/>
            <p:nvPr/>
          </p:nvSpPr>
          <p:spPr>
            <a:xfrm>
              <a:off x="2257681" y="2209740"/>
              <a:ext cx="54" cy="149"/>
            </a:xfrm>
            <a:custGeom>
              <a:rect b="b" l="l" r="r" t="t"/>
              <a:pathLst>
                <a:path extrusionOk="0" h="11" w="4">
                  <a:moveTo>
                    <a:pt x="4" y="11"/>
                  </a:moveTo>
                  <a:cubicBezTo>
                    <a:pt x="4" y="7"/>
                    <a:pt x="0" y="4"/>
                    <a:pt x="0" y="0"/>
                  </a:cubicBezTo>
                  <a:cubicBezTo>
                    <a:pt x="0" y="4"/>
                    <a:pt x="4" y="7"/>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24"/>
            <p:cNvSpPr/>
            <p:nvPr/>
          </p:nvSpPr>
          <p:spPr>
            <a:xfrm>
              <a:off x="2229915" y="218050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24"/>
            <p:cNvSpPr/>
            <p:nvPr/>
          </p:nvSpPr>
          <p:spPr>
            <a:xfrm>
              <a:off x="2230200" y="2180834"/>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24"/>
            <p:cNvSpPr/>
            <p:nvPr/>
          </p:nvSpPr>
          <p:spPr>
            <a:xfrm>
              <a:off x="2229399" y="2179843"/>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24"/>
            <p:cNvSpPr/>
            <p:nvPr/>
          </p:nvSpPr>
          <p:spPr>
            <a:xfrm>
              <a:off x="2229684" y="21801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24"/>
            <p:cNvSpPr/>
            <p:nvPr/>
          </p:nvSpPr>
          <p:spPr>
            <a:xfrm>
              <a:off x="2230485" y="2181173"/>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24"/>
            <p:cNvSpPr/>
            <p:nvPr/>
          </p:nvSpPr>
          <p:spPr>
            <a:xfrm>
              <a:off x="2232156" y="2182830"/>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24"/>
            <p:cNvSpPr/>
            <p:nvPr/>
          </p:nvSpPr>
          <p:spPr>
            <a:xfrm>
              <a:off x="2231870" y="2182545"/>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24"/>
            <p:cNvSpPr/>
            <p:nvPr/>
          </p:nvSpPr>
          <p:spPr>
            <a:xfrm>
              <a:off x="2232821" y="2183264"/>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24"/>
            <p:cNvSpPr/>
            <p:nvPr/>
          </p:nvSpPr>
          <p:spPr>
            <a:xfrm>
              <a:off x="2231205" y="2181974"/>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24"/>
            <p:cNvSpPr/>
            <p:nvPr/>
          </p:nvSpPr>
          <p:spPr>
            <a:xfrm>
              <a:off x="2231531" y="2182259"/>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24"/>
            <p:cNvSpPr/>
            <p:nvPr/>
          </p:nvSpPr>
          <p:spPr>
            <a:xfrm>
              <a:off x="2230771" y="218155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24"/>
            <p:cNvSpPr/>
            <p:nvPr/>
          </p:nvSpPr>
          <p:spPr>
            <a:xfrm>
              <a:off x="2232481" y="2183074"/>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24"/>
            <p:cNvSpPr/>
            <p:nvPr/>
          </p:nvSpPr>
          <p:spPr>
            <a:xfrm>
              <a:off x="2271462" y="2241294"/>
              <a:ext cx="8133" cy="10523"/>
            </a:xfrm>
            <a:custGeom>
              <a:rect b="b" l="l" r="r" t="t"/>
              <a:pathLst>
                <a:path extrusionOk="0" h="775" w="599">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24"/>
            <p:cNvSpPr/>
            <p:nvPr/>
          </p:nvSpPr>
          <p:spPr>
            <a:xfrm>
              <a:off x="2244837" y="2263697"/>
              <a:ext cx="14704" cy="14922"/>
            </a:xfrm>
            <a:custGeom>
              <a:rect b="b" l="l" r="r" t="t"/>
              <a:pathLst>
                <a:path extrusionOk="0" h="1099" w="1083">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24"/>
            <p:cNvSpPr/>
            <p:nvPr/>
          </p:nvSpPr>
          <p:spPr>
            <a:xfrm>
              <a:off x="2168694" y="2212021"/>
              <a:ext cx="116509" cy="102252"/>
            </a:xfrm>
            <a:custGeom>
              <a:rect b="b" l="l" r="r" t="t"/>
              <a:pathLst>
                <a:path extrusionOk="0" h="7531" w="8581">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24"/>
            <p:cNvSpPr/>
            <p:nvPr/>
          </p:nvSpPr>
          <p:spPr>
            <a:xfrm>
              <a:off x="2185707" y="226682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24"/>
            <p:cNvSpPr/>
            <p:nvPr/>
          </p:nvSpPr>
          <p:spPr>
            <a:xfrm>
              <a:off x="2169780" y="2264023"/>
              <a:ext cx="299" cy="109"/>
            </a:xfrm>
            <a:custGeom>
              <a:rect b="b" l="l" r="r" t="t"/>
              <a:pathLst>
                <a:path extrusionOk="0" h="8" w="22">
                  <a:moveTo>
                    <a:pt x="1" y="7"/>
                  </a:moveTo>
                  <a:cubicBezTo>
                    <a:pt x="8" y="7"/>
                    <a:pt x="15" y="4"/>
                    <a:pt x="22" y="0"/>
                  </a:cubicBezTo>
                  <a:cubicBezTo>
                    <a:pt x="15" y="4"/>
                    <a:pt x="8"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24"/>
            <p:cNvSpPr/>
            <p:nvPr/>
          </p:nvSpPr>
          <p:spPr>
            <a:xfrm>
              <a:off x="2182435" y="2266725"/>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24"/>
            <p:cNvSpPr/>
            <p:nvPr/>
          </p:nvSpPr>
          <p:spPr>
            <a:xfrm>
              <a:off x="2184336" y="22668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24"/>
            <p:cNvSpPr/>
            <p:nvPr/>
          </p:nvSpPr>
          <p:spPr>
            <a:xfrm>
              <a:off x="2186236" y="2266779"/>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24"/>
            <p:cNvSpPr/>
            <p:nvPr/>
          </p:nvSpPr>
          <p:spPr>
            <a:xfrm>
              <a:off x="2169265" y="2264159"/>
              <a:ext cx="394" cy="68"/>
            </a:xfrm>
            <a:custGeom>
              <a:rect b="b" l="l" r="r" t="t"/>
              <a:pathLst>
                <a:path extrusionOk="0" h="5" w="29">
                  <a:moveTo>
                    <a:pt x="0" y="4"/>
                  </a:moveTo>
                  <a:cubicBezTo>
                    <a:pt x="11" y="4"/>
                    <a:pt x="18" y="1"/>
                    <a:pt x="28" y="1"/>
                  </a:cubicBezTo>
                  <a:cubicBezTo>
                    <a:pt x="18" y="1"/>
                    <a:pt x="1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24"/>
            <p:cNvSpPr/>
            <p:nvPr/>
          </p:nvSpPr>
          <p:spPr>
            <a:xfrm>
              <a:off x="2168640" y="2264213"/>
              <a:ext cx="543" cy="41"/>
            </a:xfrm>
            <a:custGeom>
              <a:rect b="b" l="l" r="r" t="t"/>
              <a:pathLst>
                <a:path extrusionOk="0" h="3" w="40">
                  <a:moveTo>
                    <a:pt x="1" y="0"/>
                  </a:moveTo>
                  <a:cubicBezTo>
                    <a:pt x="10" y="2"/>
                    <a:pt x="17" y="3"/>
                    <a:pt x="23" y="3"/>
                  </a:cubicBezTo>
                  <a:cubicBezTo>
                    <a:pt x="29" y="3"/>
                    <a:pt x="34" y="2"/>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24"/>
            <p:cNvSpPr/>
            <p:nvPr/>
          </p:nvSpPr>
          <p:spPr>
            <a:xfrm>
              <a:off x="2170161" y="2262883"/>
              <a:ext cx="869" cy="1100"/>
            </a:xfrm>
            <a:custGeom>
              <a:rect b="b" l="l" r="r" t="t"/>
              <a:pathLst>
                <a:path extrusionOk="0" h="81" w="64">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24"/>
            <p:cNvSpPr/>
            <p:nvPr/>
          </p:nvSpPr>
          <p:spPr>
            <a:xfrm>
              <a:off x="2188178" y="2266019"/>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24"/>
            <p:cNvSpPr/>
            <p:nvPr/>
          </p:nvSpPr>
          <p:spPr>
            <a:xfrm>
              <a:off x="2187893" y="226625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24"/>
            <p:cNvSpPr/>
            <p:nvPr/>
          </p:nvSpPr>
          <p:spPr>
            <a:xfrm>
              <a:off x="2187608" y="226644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24"/>
            <p:cNvSpPr/>
            <p:nvPr/>
          </p:nvSpPr>
          <p:spPr>
            <a:xfrm>
              <a:off x="2186712" y="2266725"/>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24"/>
            <p:cNvSpPr/>
            <p:nvPr/>
          </p:nvSpPr>
          <p:spPr>
            <a:xfrm>
              <a:off x="2259012" y="2212062"/>
              <a:ext cx="14840" cy="2349"/>
            </a:xfrm>
            <a:custGeom>
              <a:rect b="b" l="l" r="r" t="t"/>
              <a:pathLst>
                <a:path extrusionOk="0" h="173" w="1093">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24"/>
            <p:cNvSpPr/>
            <p:nvPr/>
          </p:nvSpPr>
          <p:spPr>
            <a:xfrm>
              <a:off x="2201728" y="22503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24"/>
            <p:cNvSpPr/>
            <p:nvPr/>
          </p:nvSpPr>
          <p:spPr>
            <a:xfrm>
              <a:off x="2193881" y="2234886"/>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24"/>
            <p:cNvSpPr/>
            <p:nvPr/>
          </p:nvSpPr>
          <p:spPr>
            <a:xfrm>
              <a:off x="2203113"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24"/>
            <p:cNvSpPr/>
            <p:nvPr/>
          </p:nvSpPr>
          <p:spPr>
            <a:xfrm>
              <a:off x="2195021" y="223568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24"/>
            <p:cNvSpPr/>
            <p:nvPr/>
          </p:nvSpPr>
          <p:spPr>
            <a:xfrm>
              <a:off x="2195211" y="22359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24"/>
            <p:cNvSpPr/>
            <p:nvPr/>
          </p:nvSpPr>
          <p:spPr>
            <a:xfrm>
              <a:off x="2200927" y="2250228"/>
              <a:ext cx="95" cy="14"/>
            </a:xfrm>
            <a:custGeom>
              <a:rect b="b" l="l" r="r" t="t"/>
              <a:pathLst>
                <a:path extrusionOk="0" h="1" w="7">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24"/>
            <p:cNvSpPr/>
            <p:nvPr/>
          </p:nvSpPr>
          <p:spPr>
            <a:xfrm>
              <a:off x="2194600" y="2235361"/>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24"/>
            <p:cNvSpPr/>
            <p:nvPr/>
          </p:nvSpPr>
          <p:spPr>
            <a:xfrm>
              <a:off x="2194315" y="22351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24"/>
            <p:cNvSpPr/>
            <p:nvPr/>
          </p:nvSpPr>
          <p:spPr>
            <a:xfrm>
              <a:off x="2203588"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24"/>
            <p:cNvSpPr/>
            <p:nvPr/>
          </p:nvSpPr>
          <p:spPr>
            <a:xfrm>
              <a:off x="2195116" y="22358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24"/>
            <p:cNvSpPr/>
            <p:nvPr/>
          </p:nvSpPr>
          <p:spPr>
            <a:xfrm>
              <a:off x="2194831" y="223549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24"/>
            <p:cNvSpPr/>
            <p:nvPr/>
          </p:nvSpPr>
          <p:spPr>
            <a:xfrm>
              <a:off x="2206005" y="2249468"/>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24"/>
            <p:cNvSpPr/>
            <p:nvPr/>
          </p:nvSpPr>
          <p:spPr>
            <a:xfrm>
              <a:off x="2205625" y="224975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24"/>
            <p:cNvSpPr/>
            <p:nvPr/>
          </p:nvSpPr>
          <p:spPr>
            <a:xfrm>
              <a:off x="2258102" y="221329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24"/>
            <p:cNvSpPr/>
            <p:nvPr/>
          </p:nvSpPr>
          <p:spPr>
            <a:xfrm>
              <a:off x="2257722" y="2213732"/>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24"/>
            <p:cNvSpPr/>
            <p:nvPr/>
          </p:nvSpPr>
          <p:spPr>
            <a:xfrm>
              <a:off x="2257152" y="2214533"/>
              <a:ext cx="54" cy="109"/>
            </a:xfrm>
            <a:custGeom>
              <a:rect b="b" l="l" r="r" t="t"/>
              <a:pathLst>
                <a:path extrusionOk="0" h="8" w="4">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24"/>
            <p:cNvSpPr/>
            <p:nvPr/>
          </p:nvSpPr>
          <p:spPr>
            <a:xfrm>
              <a:off x="2257437" y="2214153"/>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24"/>
            <p:cNvSpPr/>
            <p:nvPr/>
          </p:nvSpPr>
          <p:spPr>
            <a:xfrm>
              <a:off x="2258482" y="2212687"/>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24"/>
            <p:cNvSpPr/>
            <p:nvPr/>
          </p:nvSpPr>
          <p:spPr>
            <a:xfrm>
              <a:off x="2204865" y="2250133"/>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24"/>
            <p:cNvSpPr/>
            <p:nvPr/>
          </p:nvSpPr>
          <p:spPr>
            <a:xfrm>
              <a:off x="2258822" y="2212211"/>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24"/>
            <p:cNvSpPr/>
            <p:nvPr/>
          </p:nvSpPr>
          <p:spPr>
            <a:xfrm>
              <a:off x="2193460" y="2234696"/>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24"/>
            <p:cNvSpPr/>
            <p:nvPr/>
          </p:nvSpPr>
          <p:spPr>
            <a:xfrm>
              <a:off x="2205245" y="224994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24"/>
            <p:cNvSpPr/>
            <p:nvPr/>
          </p:nvSpPr>
          <p:spPr>
            <a:xfrm>
              <a:off x="2204485" y="225028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24"/>
            <p:cNvSpPr/>
            <p:nvPr/>
          </p:nvSpPr>
          <p:spPr>
            <a:xfrm>
              <a:off x="2278916" y="2252890"/>
              <a:ext cx="258" cy="163"/>
            </a:xfrm>
            <a:custGeom>
              <a:rect b="b" l="l" r="r" t="t"/>
              <a:pathLst>
                <a:path extrusionOk="0" h="12" w="19">
                  <a:moveTo>
                    <a:pt x="1"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24"/>
            <p:cNvSpPr/>
            <p:nvPr/>
          </p:nvSpPr>
          <p:spPr>
            <a:xfrm>
              <a:off x="2279256" y="2252659"/>
              <a:ext cx="204" cy="204"/>
            </a:xfrm>
            <a:custGeom>
              <a:rect b="b" l="l" r="r" t="t"/>
              <a:pathLst>
                <a:path extrusionOk="0" h="15" w="15">
                  <a:moveTo>
                    <a:pt x="0" y="14"/>
                  </a:moveTo>
                  <a:cubicBezTo>
                    <a:pt x="4" y="11"/>
                    <a:pt x="11" y="7"/>
                    <a:pt x="14" y="0"/>
                  </a:cubicBezTo>
                  <a:cubicBezTo>
                    <a:pt x="11" y="7"/>
                    <a:pt x="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24"/>
            <p:cNvSpPr/>
            <p:nvPr/>
          </p:nvSpPr>
          <p:spPr>
            <a:xfrm>
              <a:off x="2279772" y="2251994"/>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24"/>
            <p:cNvSpPr/>
            <p:nvPr/>
          </p:nvSpPr>
          <p:spPr>
            <a:xfrm>
              <a:off x="2279541" y="2252319"/>
              <a:ext cx="244" cy="299"/>
            </a:xfrm>
            <a:custGeom>
              <a:rect b="b" l="l" r="r" t="t"/>
              <a:pathLst>
                <a:path extrusionOk="0" h="22" w="18">
                  <a:moveTo>
                    <a:pt x="18" y="1"/>
                  </a:moveTo>
                  <a:cubicBezTo>
                    <a:pt x="11" y="8"/>
                    <a:pt x="4" y="15"/>
                    <a:pt x="0" y="22"/>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24"/>
            <p:cNvSpPr/>
            <p:nvPr/>
          </p:nvSpPr>
          <p:spPr>
            <a:xfrm>
              <a:off x="2276445" y="225360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24"/>
            <p:cNvSpPr/>
            <p:nvPr/>
          </p:nvSpPr>
          <p:spPr>
            <a:xfrm>
              <a:off x="2280301" y="225070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24"/>
            <p:cNvSpPr/>
            <p:nvPr/>
          </p:nvSpPr>
          <p:spPr>
            <a:xfrm>
              <a:off x="2280111" y="2251043"/>
              <a:ext cx="109" cy="434"/>
            </a:xfrm>
            <a:custGeom>
              <a:rect b="b" l="l" r="r" t="t"/>
              <a:pathLst>
                <a:path extrusionOk="0" h="32" w="8">
                  <a:moveTo>
                    <a:pt x="0" y="32"/>
                  </a:moveTo>
                  <a:cubicBezTo>
                    <a:pt x="4" y="21"/>
                    <a:pt x="7" y="11"/>
                    <a:pt x="7" y="0"/>
                  </a:cubicBezTo>
                  <a:cubicBezTo>
                    <a:pt x="7" y="11"/>
                    <a:pt x="4"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24"/>
            <p:cNvSpPr/>
            <p:nvPr/>
          </p:nvSpPr>
          <p:spPr>
            <a:xfrm>
              <a:off x="2279962" y="2251613"/>
              <a:ext cx="109" cy="299"/>
            </a:xfrm>
            <a:custGeom>
              <a:rect b="b" l="l" r="r" t="t"/>
              <a:pathLst>
                <a:path extrusionOk="0" h="22" w="8">
                  <a:moveTo>
                    <a:pt x="1" y="21"/>
                  </a:moveTo>
                  <a:cubicBezTo>
                    <a:pt x="4" y="14"/>
                    <a:pt x="4" y="7"/>
                    <a:pt x="8" y="0"/>
                  </a:cubicBezTo>
                  <a:cubicBezTo>
                    <a:pt x="4"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24"/>
            <p:cNvSpPr/>
            <p:nvPr/>
          </p:nvSpPr>
          <p:spPr>
            <a:xfrm>
              <a:off x="2278536" y="2253134"/>
              <a:ext cx="353" cy="149"/>
            </a:xfrm>
            <a:custGeom>
              <a:rect b="b" l="l" r="r" t="t"/>
              <a:pathLst>
                <a:path extrusionOk="0" h="11" w="26">
                  <a:moveTo>
                    <a:pt x="1" y="11"/>
                  </a:moveTo>
                  <a:cubicBezTo>
                    <a:pt x="8" y="7"/>
                    <a:pt x="15" y="4"/>
                    <a:pt x="25" y="0"/>
                  </a:cubicBezTo>
                  <a:cubicBezTo>
                    <a:pt x="15" y="4"/>
                    <a:pt x="8"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24"/>
            <p:cNvSpPr/>
            <p:nvPr/>
          </p:nvSpPr>
          <p:spPr>
            <a:xfrm>
              <a:off x="2276119" y="223958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24"/>
            <p:cNvSpPr/>
            <p:nvPr/>
          </p:nvSpPr>
          <p:spPr>
            <a:xfrm>
              <a:off x="2277111" y="2239869"/>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24"/>
            <p:cNvSpPr/>
            <p:nvPr/>
          </p:nvSpPr>
          <p:spPr>
            <a:xfrm>
              <a:off x="2276595" y="2239679"/>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24"/>
            <p:cNvSpPr/>
            <p:nvPr/>
          </p:nvSpPr>
          <p:spPr>
            <a:xfrm>
              <a:off x="2277735" y="2240154"/>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24"/>
            <p:cNvSpPr/>
            <p:nvPr/>
          </p:nvSpPr>
          <p:spPr>
            <a:xfrm>
              <a:off x="2278210" y="2240439"/>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24"/>
            <p:cNvSpPr/>
            <p:nvPr/>
          </p:nvSpPr>
          <p:spPr>
            <a:xfrm>
              <a:off x="2278726" y="2240779"/>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24"/>
            <p:cNvSpPr/>
            <p:nvPr/>
          </p:nvSpPr>
          <p:spPr>
            <a:xfrm>
              <a:off x="2278210" y="2253270"/>
              <a:ext cx="339" cy="109"/>
            </a:xfrm>
            <a:custGeom>
              <a:rect b="b" l="l" r="r" t="t"/>
              <a:pathLst>
                <a:path extrusionOk="0" h="8" w="25">
                  <a:moveTo>
                    <a:pt x="25" y="1"/>
                  </a:moveTo>
                  <a:cubicBezTo>
                    <a:pt x="14" y="4"/>
                    <a:pt x="7" y="4"/>
                    <a:pt x="0" y="8"/>
                  </a:cubicBezTo>
                  <a:cubicBezTo>
                    <a:pt x="7" y="4"/>
                    <a:pt x="18"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24"/>
            <p:cNvSpPr/>
            <p:nvPr/>
          </p:nvSpPr>
          <p:spPr>
            <a:xfrm>
              <a:off x="2277396" y="225346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24"/>
            <p:cNvSpPr/>
            <p:nvPr/>
          </p:nvSpPr>
          <p:spPr>
            <a:xfrm>
              <a:off x="2276921" y="2253514"/>
              <a:ext cx="394" cy="54"/>
            </a:xfrm>
            <a:custGeom>
              <a:rect b="b" l="l" r="r" t="t"/>
              <a:pathLst>
                <a:path extrusionOk="0" h="4" w="29">
                  <a:moveTo>
                    <a:pt x="1" y="4"/>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24"/>
            <p:cNvSpPr/>
            <p:nvPr/>
          </p:nvSpPr>
          <p:spPr>
            <a:xfrm>
              <a:off x="2277776" y="2253419"/>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24"/>
            <p:cNvSpPr/>
            <p:nvPr/>
          </p:nvSpPr>
          <p:spPr>
            <a:xfrm>
              <a:off x="2276595" y="2253609"/>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24"/>
            <p:cNvSpPr/>
            <p:nvPr/>
          </p:nvSpPr>
          <p:spPr>
            <a:xfrm>
              <a:off x="2275644" y="225355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24"/>
            <p:cNvSpPr/>
            <p:nvPr/>
          </p:nvSpPr>
          <p:spPr>
            <a:xfrm>
              <a:off x="2252019" y="2279556"/>
              <a:ext cx="149" cy="353"/>
            </a:xfrm>
            <a:custGeom>
              <a:rect b="b" l="l" r="r" t="t"/>
              <a:pathLst>
                <a:path extrusionOk="0" h="26" w="11">
                  <a:moveTo>
                    <a:pt x="11"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24"/>
            <p:cNvSpPr/>
            <p:nvPr/>
          </p:nvSpPr>
          <p:spPr>
            <a:xfrm>
              <a:off x="2252155" y="2275999"/>
              <a:ext cx="1589" cy="3476"/>
            </a:xfrm>
            <a:custGeom>
              <a:rect b="b" l="l" r="r" t="t"/>
              <a:pathLst>
                <a:path extrusionOk="0" h="256" w="117">
                  <a:moveTo>
                    <a:pt x="116" y="0"/>
                  </a:moveTo>
                  <a:lnTo>
                    <a:pt x="116" y="0"/>
                  </a:lnTo>
                  <a:cubicBezTo>
                    <a:pt x="71" y="95"/>
                    <a:pt x="25" y="203"/>
                    <a:pt x="1" y="256"/>
                  </a:cubicBezTo>
                  <a:cubicBezTo>
                    <a:pt x="25" y="203"/>
                    <a:pt x="74" y="9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24"/>
            <p:cNvSpPr/>
            <p:nvPr/>
          </p:nvSpPr>
          <p:spPr>
            <a:xfrm>
              <a:off x="2256867" y="2263589"/>
              <a:ext cx="1589" cy="1494"/>
            </a:xfrm>
            <a:custGeom>
              <a:rect b="b" l="l" r="r" t="t"/>
              <a:pathLst>
                <a:path extrusionOk="0" h="110" w="117">
                  <a:moveTo>
                    <a:pt x="116" y="109"/>
                  </a:moveTo>
                  <a:cubicBezTo>
                    <a:pt x="74" y="74"/>
                    <a:pt x="36" y="39"/>
                    <a:pt x="0" y="1"/>
                  </a:cubicBezTo>
                  <a:cubicBezTo>
                    <a:pt x="36" y="39"/>
                    <a:pt x="74" y="74"/>
                    <a:pt x="116"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24"/>
            <p:cNvSpPr/>
            <p:nvPr/>
          </p:nvSpPr>
          <p:spPr>
            <a:xfrm>
              <a:off x="2136461" y="2088588"/>
              <a:ext cx="84819" cy="89883"/>
            </a:xfrm>
            <a:custGeom>
              <a:rect b="b" l="l" r="r" t="t"/>
              <a:pathLst>
                <a:path extrusionOk="0" h="6620" w="6247">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24"/>
            <p:cNvSpPr/>
            <p:nvPr/>
          </p:nvSpPr>
          <p:spPr>
            <a:xfrm>
              <a:off x="2193595" y="217727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24"/>
            <p:cNvSpPr/>
            <p:nvPr/>
          </p:nvSpPr>
          <p:spPr>
            <a:xfrm>
              <a:off x="2185897" y="217769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24"/>
            <p:cNvSpPr/>
            <p:nvPr/>
          </p:nvSpPr>
          <p:spPr>
            <a:xfrm>
              <a:off x="2200113" y="2177372"/>
              <a:ext cx="625" cy="109"/>
            </a:xfrm>
            <a:custGeom>
              <a:rect b="b" l="l" r="r" t="t"/>
              <a:pathLst>
                <a:path extrusionOk="0" h="8" w="46">
                  <a:moveTo>
                    <a:pt x="46"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24"/>
            <p:cNvSpPr/>
            <p:nvPr/>
          </p:nvSpPr>
          <p:spPr>
            <a:xfrm>
              <a:off x="2192889" y="2177317"/>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24"/>
            <p:cNvSpPr/>
            <p:nvPr/>
          </p:nvSpPr>
          <p:spPr>
            <a:xfrm>
              <a:off x="2197492" y="2177277"/>
              <a:ext cx="774" cy="14"/>
            </a:xfrm>
            <a:custGeom>
              <a:rect b="b" l="l" r="r" t="t"/>
              <a:pathLst>
                <a:path extrusionOk="0" h="1" w="57">
                  <a:moveTo>
                    <a:pt x="57"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24"/>
            <p:cNvSpPr/>
            <p:nvPr/>
          </p:nvSpPr>
          <p:spPr>
            <a:xfrm>
              <a:off x="2198497" y="2177277"/>
              <a:ext cx="679" cy="54"/>
            </a:xfrm>
            <a:custGeom>
              <a:rect b="b" l="l" r="r" t="t"/>
              <a:pathLst>
                <a:path extrusionOk="0" h="4" w="50">
                  <a:moveTo>
                    <a:pt x="4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24"/>
            <p:cNvSpPr/>
            <p:nvPr/>
          </p:nvSpPr>
          <p:spPr>
            <a:xfrm>
              <a:off x="2197261" y="21772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24"/>
            <p:cNvSpPr/>
            <p:nvPr/>
          </p:nvSpPr>
          <p:spPr>
            <a:xfrm>
              <a:off x="2195401" y="217727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24"/>
            <p:cNvSpPr/>
            <p:nvPr/>
          </p:nvSpPr>
          <p:spPr>
            <a:xfrm>
              <a:off x="2136421" y="2173421"/>
              <a:ext cx="679" cy="149"/>
            </a:xfrm>
            <a:custGeom>
              <a:rect b="b" l="l" r="r" t="t"/>
              <a:pathLst>
                <a:path extrusionOk="0" h="11" w="50">
                  <a:moveTo>
                    <a:pt x="0" y="11"/>
                  </a:moveTo>
                  <a:lnTo>
                    <a:pt x="4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24"/>
            <p:cNvSpPr/>
            <p:nvPr/>
          </p:nvSpPr>
          <p:spPr>
            <a:xfrm>
              <a:off x="2199257" y="2177317"/>
              <a:ext cx="679" cy="68"/>
            </a:xfrm>
            <a:custGeom>
              <a:rect b="b" l="l" r="r" t="t"/>
              <a:pathLst>
                <a:path extrusionOk="0" h="5" w="50">
                  <a:moveTo>
                    <a:pt x="4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24"/>
            <p:cNvSpPr/>
            <p:nvPr/>
          </p:nvSpPr>
          <p:spPr>
            <a:xfrm>
              <a:off x="2187852" y="2177562"/>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24"/>
            <p:cNvSpPr/>
            <p:nvPr/>
          </p:nvSpPr>
          <p:spPr>
            <a:xfrm>
              <a:off x="2187323" y="217760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24"/>
            <p:cNvSpPr/>
            <p:nvPr/>
          </p:nvSpPr>
          <p:spPr>
            <a:xfrm>
              <a:off x="2186847" y="217760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24"/>
            <p:cNvSpPr/>
            <p:nvPr/>
          </p:nvSpPr>
          <p:spPr>
            <a:xfrm>
              <a:off x="2200832" y="2177467"/>
              <a:ext cx="475" cy="109"/>
            </a:xfrm>
            <a:custGeom>
              <a:rect b="b" l="l" r="r" t="t"/>
              <a:pathLst>
                <a:path extrusionOk="0" h="8" w="35">
                  <a:moveTo>
                    <a:pt x="3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24"/>
            <p:cNvSpPr/>
            <p:nvPr/>
          </p:nvSpPr>
          <p:spPr>
            <a:xfrm>
              <a:off x="2186372" y="217765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24"/>
            <p:cNvSpPr/>
            <p:nvPr/>
          </p:nvSpPr>
          <p:spPr>
            <a:xfrm>
              <a:off x="2192075" y="2177317"/>
              <a:ext cx="489" cy="14"/>
            </a:xfrm>
            <a:custGeom>
              <a:rect b="b" l="l" r="r" t="t"/>
              <a:pathLst>
                <a:path extrusionOk="0" h="1" w="36">
                  <a:moveTo>
                    <a:pt x="36"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24"/>
            <p:cNvSpPr/>
            <p:nvPr/>
          </p:nvSpPr>
          <p:spPr>
            <a:xfrm>
              <a:off x="2191219" y="2177372"/>
              <a:ext cx="394" cy="14"/>
            </a:xfrm>
            <a:custGeom>
              <a:rect b="b" l="l" r="r" t="t"/>
              <a:pathLst>
                <a:path extrusionOk="0" h="1" w="29">
                  <a:moveTo>
                    <a:pt x="29"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24"/>
            <p:cNvSpPr/>
            <p:nvPr/>
          </p:nvSpPr>
          <p:spPr>
            <a:xfrm>
              <a:off x="2190513" y="217741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24"/>
            <p:cNvSpPr/>
            <p:nvPr/>
          </p:nvSpPr>
          <p:spPr>
            <a:xfrm>
              <a:off x="2189223" y="217746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24"/>
            <p:cNvSpPr/>
            <p:nvPr/>
          </p:nvSpPr>
          <p:spPr>
            <a:xfrm>
              <a:off x="2188558" y="217750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24"/>
            <p:cNvSpPr/>
            <p:nvPr/>
          </p:nvSpPr>
          <p:spPr>
            <a:xfrm>
              <a:off x="2189889" y="2177412"/>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24"/>
            <p:cNvSpPr/>
            <p:nvPr/>
          </p:nvSpPr>
          <p:spPr>
            <a:xfrm>
              <a:off x="2194695" y="21772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24"/>
            <p:cNvSpPr/>
            <p:nvPr/>
          </p:nvSpPr>
          <p:spPr>
            <a:xfrm>
              <a:off x="2195971" y="21772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24"/>
            <p:cNvSpPr/>
            <p:nvPr/>
          </p:nvSpPr>
          <p:spPr>
            <a:xfrm>
              <a:off x="2201973" y="2177697"/>
              <a:ext cx="339" cy="163"/>
            </a:xfrm>
            <a:custGeom>
              <a:rect b="b" l="l" r="r" t="t"/>
              <a:pathLst>
                <a:path extrusionOk="0" h="12" w="25">
                  <a:moveTo>
                    <a:pt x="25" y="11"/>
                  </a:moveTo>
                  <a:cubicBezTo>
                    <a:pt x="18" y="8"/>
                    <a:pt x="7" y="4"/>
                    <a:pt x="0" y="1"/>
                  </a:cubicBezTo>
                  <a:cubicBezTo>
                    <a:pt x="7" y="4"/>
                    <a:pt x="18" y="8"/>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24"/>
            <p:cNvSpPr/>
            <p:nvPr/>
          </p:nvSpPr>
          <p:spPr>
            <a:xfrm>
              <a:off x="2201402" y="2177562"/>
              <a:ext cx="489" cy="109"/>
            </a:xfrm>
            <a:custGeom>
              <a:rect b="b" l="l" r="r" t="t"/>
              <a:pathLst>
                <a:path extrusionOk="0" h="8" w="36">
                  <a:moveTo>
                    <a:pt x="35" y="7"/>
                  </a:moveTo>
                  <a:cubicBezTo>
                    <a:pt x="25" y="7"/>
                    <a:pt x="14" y="4"/>
                    <a:pt x="0" y="0"/>
                  </a:cubicBezTo>
                  <a:cubicBezTo>
                    <a:pt x="14" y="4"/>
                    <a:pt x="25" y="7"/>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24"/>
            <p:cNvSpPr/>
            <p:nvPr/>
          </p:nvSpPr>
          <p:spPr>
            <a:xfrm>
              <a:off x="2207865" y="2106307"/>
              <a:ext cx="83624" cy="72463"/>
            </a:xfrm>
            <a:custGeom>
              <a:rect b="b" l="l" r="r" t="t"/>
              <a:pathLst>
                <a:path extrusionOk="0" h="5337" w="6159">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24"/>
            <p:cNvSpPr/>
            <p:nvPr/>
          </p:nvSpPr>
          <p:spPr>
            <a:xfrm>
              <a:off x="2229915" y="217699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24"/>
            <p:cNvSpPr/>
            <p:nvPr/>
          </p:nvSpPr>
          <p:spPr>
            <a:xfrm>
              <a:off x="2229250" y="2175661"/>
              <a:ext cx="109" cy="109"/>
            </a:xfrm>
            <a:custGeom>
              <a:rect b="b" l="l" r="r" t="t"/>
              <a:pathLst>
                <a:path extrusionOk="0" h="8" w="8">
                  <a:moveTo>
                    <a:pt x="1" y="0"/>
                  </a:move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24"/>
            <p:cNvSpPr/>
            <p:nvPr/>
          </p:nvSpPr>
          <p:spPr>
            <a:xfrm>
              <a:off x="2230065" y="2177412"/>
              <a:ext cx="14" cy="68"/>
            </a:xfrm>
            <a:custGeom>
              <a:rect b="b" l="l" r="r" t="t"/>
              <a:pathLst>
                <a:path extrusionOk="0" h="5" w="1">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24"/>
            <p:cNvSpPr/>
            <p:nvPr/>
          </p:nvSpPr>
          <p:spPr>
            <a:xfrm>
              <a:off x="2229494" y="2175892"/>
              <a:ext cx="95" cy="109"/>
            </a:xfrm>
            <a:custGeom>
              <a:rect b="b" l="l" r="r" t="t"/>
              <a:pathLst>
                <a:path extrusionOk="0" h="8" w="7">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24"/>
            <p:cNvSpPr/>
            <p:nvPr/>
          </p:nvSpPr>
          <p:spPr>
            <a:xfrm>
              <a:off x="2228965" y="2175566"/>
              <a:ext cx="244" cy="54"/>
            </a:xfrm>
            <a:custGeom>
              <a:rect b="b" l="l" r="r" t="t"/>
              <a:pathLst>
                <a:path extrusionOk="0" h="4" w="18">
                  <a:moveTo>
                    <a:pt x="1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24"/>
            <p:cNvSpPr/>
            <p:nvPr/>
          </p:nvSpPr>
          <p:spPr>
            <a:xfrm>
              <a:off x="2230010" y="217718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24"/>
            <p:cNvSpPr/>
            <p:nvPr/>
          </p:nvSpPr>
          <p:spPr>
            <a:xfrm>
              <a:off x="2229915" y="21768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24"/>
            <p:cNvSpPr/>
            <p:nvPr/>
          </p:nvSpPr>
          <p:spPr>
            <a:xfrm>
              <a:off x="2229793" y="2176353"/>
              <a:ext cx="95" cy="177"/>
            </a:xfrm>
            <a:custGeom>
              <a:rect b="b" l="l" r="r" t="t"/>
              <a:pathLst>
                <a:path extrusionOk="0" h="13" w="7">
                  <a:moveTo>
                    <a:pt x="2" y="1"/>
                  </a:moveTo>
                  <a:cubicBezTo>
                    <a:pt x="1" y="1"/>
                    <a:pt x="6" y="9"/>
                    <a:pt x="6" y="12"/>
                  </a:cubicBezTo>
                  <a:cubicBezTo>
                    <a:pt x="6" y="9"/>
                    <a:pt x="6" y="5"/>
                    <a:pt x="3" y="2"/>
                  </a:cubicBezTo>
                  <a:cubicBezTo>
                    <a:pt x="2" y="1"/>
                    <a:pt x="2" y="1"/>
                    <a:pt x="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24"/>
            <p:cNvSpPr/>
            <p:nvPr/>
          </p:nvSpPr>
          <p:spPr>
            <a:xfrm>
              <a:off x="2229684" y="2176082"/>
              <a:ext cx="109" cy="163"/>
            </a:xfrm>
            <a:custGeom>
              <a:rect b="b" l="l" r="r" t="t"/>
              <a:pathLst>
                <a:path extrusionOk="0" h="12" w="8">
                  <a:moveTo>
                    <a:pt x="7" y="11"/>
                  </a:moveTo>
                  <a:cubicBezTo>
                    <a:pt x="4" y="8"/>
                    <a:pt x="4" y="4"/>
                    <a:pt x="0" y="1"/>
                  </a:cubicBezTo>
                  <a:cubicBezTo>
                    <a:pt x="4" y="4"/>
                    <a:pt x="4" y="8"/>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24"/>
            <p:cNvSpPr/>
            <p:nvPr/>
          </p:nvSpPr>
          <p:spPr>
            <a:xfrm>
              <a:off x="2218836" y="2175172"/>
              <a:ext cx="10142" cy="733"/>
            </a:xfrm>
            <a:custGeom>
              <a:rect b="b" l="l" r="r" t="t"/>
              <a:pathLst>
                <a:path extrusionOk="0" h="54" w="747">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24"/>
            <p:cNvSpPr/>
            <p:nvPr/>
          </p:nvSpPr>
          <p:spPr>
            <a:xfrm>
              <a:off x="2261483" y="2161065"/>
              <a:ext cx="5051" cy="149"/>
            </a:xfrm>
            <a:custGeom>
              <a:rect b="b" l="l" r="r" t="t"/>
              <a:pathLst>
                <a:path extrusionOk="0" h="11" w="372">
                  <a:moveTo>
                    <a:pt x="0" y="11"/>
                  </a:moveTo>
                  <a:lnTo>
                    <a:pt x="371" y="0"/>
                  </a:lnTo>
                  <a:lnTo>
                    <a:pt x="3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24"/>
            <p:cNvSpPr/>
            <p:nvPr/>
          </p:nvSpPr>
          <p:spPr>
            <a:xfrm>
              <a:off x="2231816" y="2177032"/>
              <a:ext cx="584" cy="109"/>
            </a:xfrm>
            <a:custGeom>
              <a:rect b="b" l="l" r="r" t="t"/>
              <a:pathLst>
                <a:path extrusionOk="0" h="8" w="43">
                  <a:moveTo>
                    <a:pt x="1" y="8"/>
                  </a:moveTo>
                  <a:cubicBezTo>
                    <a:pt x="15" y="4"/>
                    <a:pt x="32" y="4"/>
                    <a:pt x="43" y="1"/>
                  </a:cubicBezTo>
                  <a:cubicBezTo>
                    <a:pt x="32" y="4"/>
                    <a:pt x="15"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24"/>
            <p:cNvSpPr/>
            <p:nvPr/>
          </p:nvSpPr>
          <p:spPr>
            <a:xfrm>
              <a:off x="2231056" y="2177127"/>
              <a:ext cx="638" cy="109"/>
            </a:xfrm>
            <a:custGeom>
              <a:rect b="b" l="l" r="r" t="t"/>
              <a:pathLst>
                <a:path extrusionOk="0" h="8" w="47">
                  <a:moveTo>
                    <a:pt x="1" y="8"/>
                  </a:moveTo>
                  <a:lnTo>
                    <a:pt x="4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24"/>
            <p:cNvSpPr/>
            <p:nvPr/>
          </p:nvSpPr>
          <p:spPr>
            <a:xfrm>
              <a:off x="2230105" y="2177277"/>
              <a:ext cx="774" cy="204"/>
            </a:xfrm>
            <a:custGeom>
              <a:rect b="b" l="l" r="r" t="t"/>
              <a:pathLst>
                <a:path extrusionOk="0" h="15" w="57">
                  <a:moveTo>
                    <a:pt x="57"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24"/>
            <p:cNvSpPr/>
            <p:nvPr/>
          </p:nvSpPr>
          <p:spPr>
            <a:xfrm>
              <a:off x="2232536" y="2177032"/>
              <a:ext cx="489" cy="14"/>
            </a:xfrm>
            <a:custGeom>
              <a:rect b="b" l="l" r="r" t="t"/>
              <a:pathLst>
                <a:path extrusionOk="0" h="1" w="36">
                  <a:moveTo>
                    <a:pt x="0" y="1"/>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24"/>
            <p:cNvSpPr/>
            <p:nvPr/>
          </p:nvSpPr>
          <p:spPr>
            <a:xfrm>
              <a:off x="2233106" y="2176991"/>
              <a:ext cx="434" cy="14"/>
            </a:xfrm>
            <a:custGeom>
              <a:rect b="b" l="l" r="r" t="t"/>
              <a:pathLst>
                <a:path extrusionOk="0" h="1" w="32">
                  <a:moveTo>
                    <a:pt x="0" y="0"/>
                  </a:moveTo>
                  <a:cubicBezTo>
                    <a:pt x="11" y="0"/>
                    <a:pt x="21" y="0"/>
                    <a:pt x="32" y="0"/>
                  </a:cubicBezTo>
                  <a:cubicBezTo>
                    <a:pt x="21"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24"/>
            <p:cNvSpPr/>
            <p:nvPr/>
          </p:nvSpPr>
          <p:spPr>
            <a:xfrm>
              <a:off x="2258672" y="2052499"/>
              <a:ext cx="12464" cy="10170"/>
            </a:xfrm>
            <a:custGeom>
              <a:rect b="b" l="l" r="r" t="t"/>
              <a:pathLst>
                <a:path extrusionOk="0" h="749" w="918">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24"/>
            <p:cNvSpPr/>
            <p:nvPr/>
          </p:nvSpPr>
          <p:spPr>
            <a:xfrm>
              <a:off x="2348080" y="1953764"/>
              <a:ext cx="75016" cy="100080"/>
            </a:xfrm>
            <a:custGeom>
              <a:rect b="b" l="l" r="r" t="t"/>
              <a:pathLst>
                <a:path extrusionOk="0" h="7371" w="5525">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24"/>
            <p:cNvSpPr/>
            <p:nvPr/>
          </p:nvSpPr>
          <p:spPr>
            <a:xfrm>
              <a:off x="1953274" y="1764276"/>
              <a:ext cx="85620" cy="66543"/>
            </a:xfrm>
            <a:custGeom>
              <a:rect b="b" l="l" r="r" t="t"/>
              <a:pathLst>
                <a:path extrusionOk="0" h="4901" w="6306">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24"/>
            <p:cNvSpPr/>
            <p:nvPr/>
          </p:nvSpPr>
          <p:spPr>
            <a:xfrm>
              <a:off x="2104473" y="1751839"/>
              <a:ext cx="29151" cy="57216"/>
            </a:xfrm>
            <a:custGeom>
              <a:rect b="b" l="l" r="r" t="t"/>
              <a:pathLst>
                <a:path extrusionOk="0" h="4214" w="2147">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24"/>
            <p:cNvSpPr/>
            <p:nvPr/>
          </p:nvSpPr>
          <p:spPr>
            <a:xfrm>
              <a:off x="1983932" y="1753020"/>
              <a:ext cx="152883" cy="146433"/>
            </a:xfrm>
            <a:custGeom>
              <a:rect b="b" l="l" r="r" t="t"/>
              <a:pathLst>
                <a:path extrusionOk="0" h="10785" w="1126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24"/>
            <p:cNvSpPr/>
            <p:nvPr/>
          </p:nvSpPr>
          <p:spPr>
            <a:xfrm>
              <a:off x="2000849" y="1814649"/>
              <a:ext cx="14" cy="109"/>
            </a:xfrm>
            <a:custGeom>
              <a:rect b="b" l="l" r="r" t="t"/>
              <a:pathLst>
                <a:path extrusionOk="0" h="8" w="1">
                  <a:moveTo>
                    <a:pt x="1" y="7"/>
                  </a:moveTo>
                  <a:cubicBezTo>
                    <a:pt x="1" y="4"/>
                    <a:pt x="1" y="4"/>
                    <a:pt x="1" y="0"/>
                  </a:cubicBez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24"/>
            <p:cNvSpPr/>
            <p:nvPr/>
          </p:nvSpPr>
          <p:spPr>
            <a:xfrm>
              <a:off x="2021202" y="1799102"/>
              <a:ext cx="149" cy="869"/>
            </a:xfrm>
            <a:custGeom>
              <a:rect b="b" l="l" r="r" t="t"/>
              <a:pathLst>
                <a:path extrusionOk="0" h="64" w="11">
                  <a:moveTo>
                    <a:pt x="11" y="0"/>
                  </a:moveTo>
                  <a:cubicBezTo>
                    <a:pt x="7" y="14"/>
                    <a:pt x="4" y="39"/>
                    <a:pt x="0" y="63"/>
                  </a:cubicBezTo>
                  <a:cubicBezTo>
                    <a:pt x="4" y="39"/>
                    <a:pt x="7" y="1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24"/>
            <p:cNvSpPr/>
            <p:nvPr/>
          </p:nvSpPr>
          <p:spPr>
            <a:xfrm>
              <a:off x="2034372" y="1771296"/>
              <a:ext cx="244" cy="434"/>
            </a:xfrm>
            <a:custGeom>
              <a:rect b="b" l="l" r="r" t="t"/>
              <a:pathLst>
                <a:path extrusionOk="0" h="32" w="18">
                  <a:moveTo>
                    <a:pt x="18" y="32"/>
                  </a:moveTo>
                  <a:cubicBezTo>
                    <a:pt x="11" y="21"/>
                    <a:pt x="4" y="11"/>
                    <a:pt x="0" y="0"/>
                  </a:cubicBezTo>
                  <a:cubicBezTo>
                    <a:pt x="4" y="11"/>
                    <a:pt x="11" y="21"/>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24"/>
            <p:cNvSpPr/>
            <p:nvPr/>
          </p:nvSpPr>
          <p:spPr>
            <a:xfrm>
              <a:off x="1995581" y="1816645"/>
              <a:ext cx="1534" cy="299"/>
            </a:xfrm>
            <a:custGeom>
              <a:rect b="b" l="l" r="r" t="t"/>
              <a:pathLst>
                <a:path extrusionOk="0" h="22" w="113">
                  <a:moveTo>
                    <a:pt x="0" y="21"/>
                  </a:moveTo>
                  <a:cubicBezTo>
                    <a:pt x="35" y="7"/>
                    <a:pt x="74" y="0"/>
                    <a:pt x="112" y="4"/>
                  </a:cubicBezTo>
                  <a:cubicBezTo>
                    <a:pt x="74" y="0"/>
                    <a:pt x="35" y="7"/>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24"/>
            <p:cNvSpPr/>
            <p:nvPr/>
          </p:nvSpPr>
          <p:spPr>
            <a:xfrm>
              <a:off x="2034603" y="1771771"/>
              <a:ext cx="204" cy="299"/>
            </a:xfrm>
            <a:custGeom>
              <a:rect b="b" l="l" r="r" t="t"/>
              <a:pathLst>
                <a:path extrusionOk="0" h="22" w="15">
                  <a:moveTo>
                    <a:pt x="1" y="0"/>
                  </a:moveTo>
                  <a:cubicBezTo>
                    <a:pt x="4" y="7"/>
                    <a:pt x="11" y="18"/>
                    <a:pt x="15" y="21"/>
                  </a:cubicBezTo>
                  <a:cubicBezTo>
                    <a:pt x="11" y="18"/>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24"/>
            <p:cNvSpPr/>
            <p:nvPr/>
          </p:nvSpPr>
          <p:spPr>
            <a:xfrm>
              <a:off x="2034182" y="1771051"/>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24"/>
            <p:cNvSpPr/>
            <p:nvPr/>
          </p:nvSpPr>
          <p:spPr>
            <a:xfrm>
              <a:off x="1997672" y="1816115"/>
              <a:ext cx="2675" cy="611"/>
            </a:xfrm>
            <a:custGeom>
              <a:rect b="b" l="l" r="r" t="t"/>
              <a:pathLst>
                <a:path extrusionOk="0" h="45" w="197">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24"/>
            <p:cNvSpPr/>
            <p:nvPr/>
          </p:nvSpPr>
          <p:spPr>
            <a:xfrm>
              <a:off x="2027950" y="1795491"/>
              <a:ext cx="8282" cy="434"/>
            </a:xfrm>
            <a:custGeom>
              <a:rect b="b" l="l" r="r" t="t"/>
              <a:pathLst>
                <a:path extrusionOk="0" h="32" w="610">
                  <a:moveTo>
                    <a:pt x="610" y="32"/>
                  </a:moveTo>
                  <a:cubicBezTo>
                    <a:pt x="477" y="25"/>
                    <a:pt x="91" y="0"/>
                    <a:pt x="0" y="32"/>
                  </a:cubicBezTo>
                  <a:cubicBezTo>
                    <a:pt x="91" y="0"/>
                    <a:pt x="477" y="25"/>
                    <a:pt x="61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24"/>
            <p:cNvSpPr/>
            <p:nvPr/>
          </p:nvSpPr>
          <p:spPr>
            <a:xfrm>
              <a:off x="2110135" y="1764018"/>
              <a:ext cx="54" cy="258"/>
            </a:xfrm>
            <a:custGeom>
              <a:rect b="b" l="l" r="r" t="t"/>
              <a:pathLst>
                <a:path extrusionOk="0" h="19" w="4">
                  <a:moveTo>
                    <a:pt x="0" y="1"/>
                  </a:moveTo>
                  <a:cubicBezTo>
                    <a:pt x="0" y="8"/>
                    <a:pt x="0"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24"/>
            <p:cNvSpPr/>
            <p:nvPr/>
          </p:nvSpPr>
          <p:spPr>
            <a:xfrm>
              <a:off x="2110270" y="1764493"/>
              <a:ext cx="68" cy="258"/>
            </a:xfrm>
            <a:custGeom>
              <a:rect b="b" l="l" r="r" t="t"/>
              <a:pathLst>
                <a:path extrusionOk="0" h="19" w="5">
                  <a:moveTo>
                    <a:pt x="1" y="1"/>
                  </a:moveTo>
                  <a:cubicBezTo>
                    <a:pt x="1" y="8"/>
                    <a:pt x="1" y="11"/>
                    <a:pt x="4" y="18"/>
                  </a:cubicBez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24"/>
            <p:cNvSpPr/>
            <p:nvPr/>
          </p:nvSpPr>
          <p:spPr>
            <a:xfrm>
              <a:off x="2110080" y="1763448"/>
              <a:ext cx="68" cy="299"/>
            </a:xfrm>
            <a:custGeom>
              <a:rect b="b" l="l" r="r" t="t"/>
              <a:pathLst>
                <a:path extrusionOk="0" h="22" w="5">
                  <a:moveTo>
                    <a:pt x="1" y="1"/>
                  </a:moveTo>
                  <a:cubicBezTo>
                    <a:pt x="1" y="8"/>
                    <a:pt x="1" y="15"/>
                    <a:pt x="4"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24"/>
            <p:cNvSpPr/>
            <p:nvPr/>
          </p:nvSpPr>
          <p:spPr>
            <a:xfrm>
              <a:off x="2110039" y="1759836"/>
              <a:ext cx="14" cy="448"/>
            </a:xfrm>
            <a:custGeom>
              <a:rect b="b" l="l" r="r" t="t"/>
              <a:pathLst>
                <a:path extrusionOk="0" h="33" w="1">
                  <a:moveTo>
                    <a:pt x="0" y="1"/>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24"/>
            <p:cNvSpPr/>
            <p:nvPr/>
          </p:nvSpPr>
          <p:spPr>
            <a:xfrm>
              <a:off x="2110039" y="1762878"/>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24"/>
            <p:cNvSpPr/>
            <p:nvPr/>
          </p:nvSpPr>
          <p:spPr>
            <a:xfrm>
              <a:off x="2119218" y="180970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24"/>
            <p:cNvSpPr/>
            <p:nvPr/>
          </p:nvSpPr>
          <p:spPr>
            <a:xfrm>
              <a:off x="2110555" y="1765349"/>
              <a:ext cx="68" cy="204"/>
            </a:xfrm>
            <a:custGeom>
              <a:rect b="b" l="l" r="r" t="t"/>
              <a:pathLst>
                <a:path extrusionOk="0" h="15" w="5">
                  <a:moveTo>
                    <a:pt x="1" y="1"/>
                  </a:moveTo>
                  <a:lnTo>
                    <a:pt x="1" y="1"/>
                  </a:lnTo>
                  <a:cubicBezTo>
                    <a:pt x="1" y="4"/>
                    <a:pt x="4" y="11"/>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24"/>
            <p:cNvSpPr/>
            <p:nvPr/>
          </p:nvSpPr>
          <p:spPr>
            <a:xfrm>
              <a:off x="2119028" y="1808987"/>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24"/>
            <p:cNvSpPr/>
            <p:nvPr/>
          </p:nvSpPr>
          <p:spPr>
            <a:xfrm>
              <a:off x="2110365" y="1764969"/>
              <a:ext cx="109" cy="204"/>
            </a:xfrm>
            <a:custGeom>
              <a:rect b="b" l="l" r="r" t="t"/>
              <a:pathLst>
                <a:path extrusionOk="0" h="15" w="8">
                  <a:moveTo>
                    <a:pt x="1" y="1"/>
                  </a:moveTo>
                  <a:lnTo>
                    <a:pt x="1" y="1"/>
                  </a:ln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24"/>
            <p:cNvSpPr/>
            <p:nvPr/>
          </p:nvSpPr>
          <p:spPr>
            <a:xfrm>
              <a:off x="2110080" y="1758981"/>
              <a:ext cx="14" cy="448"/>
            </a:xfrm>
            <a:custGeom>
              <a:rect b="b" l="l" r="r" t="t"/>
              <a:pathLst>
                <a:path extrusionOk="0" h="33" w="1">
                  <a:moveTo>
                    <a:pt x="1" y="1"/>
                  </a:moveTo>
                  <a:cubicBezTo>
                    <a:pt x="1" y="11"/>
                    <a:pt x="1" y="22"/>
                    <a:pt x="1" y="32"/>
                  </a:cubicBez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24"/>
            <p:cNvSpPr/>
            <p:nvPr/>
          </p:nvSpPr>
          <p:spPr>
            <a:xfrm>
              <a:off x="2109985" y="1762212"/>
              <a:ext cx="14" cy="299"/>
            </a:xfrm>
            <a:custGeom>
              <a:rect b="b" l="l" r="r" t="t"/>
              <a:pathLst>
                <a:path extrusionOk="0" h="22" w="1">
                  <a:moveTo>
                    <a:pt x="1" y="1"/>
                  </a:moveTo>
                  <a:lnTo>
                    <a:pt x="1" y="22"/>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24"/>
            <p:cNvSpPr/>
            <p:nvPr/>
          </p:nvSpPr>
          <p:spPr>
            <a:xfrm>
              <a:off x="2109985" y="1760692"/>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24"/>
            <p:cNvSpPr/>
            <p:nvPr/>
          </p:nvSpPr>
          <p:spPr>
            <a:xfrm>
              <a:off x="2109985" y="1761452"/>
              <a:ext cx="14" cy="394"/>
            </a:xfrm>
            <a:custGeom>
              <a:rect b="b" l="l" r="r" t="t"/>
              <a:pathLst>
                <a:path extrusionOk="0" h="29" w="1">
                  <a:moveTo>
                    <a:pt x="1"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24"/>
            <p:cNvSpPr/>
            <p:nvPr/>
          </p:nvSpPr>
          <p:spPr>
            <a:xfrm>
              <a:off x="2110705" y="1765688"/>
              <a:ext cx="109" cy="149"/>
            </a:xfrm>
            <a:custGeom>
              <a:rect b="b" l="l" r="r" t="t"/>
              <a:pathLst>
                <a:path extrusionOk="0" h="11" w="8">
                  <a:moveTo>
                    <a:pt x="0" y="0"/>
                  </a:moveTo>
                  <a:cubicBezTo>
                    <a:pt x="0" y="4"/>
                    <a:pt x="4" y="7"/>
                    <a:pt x="7" y="11"/>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24"/>
            <p:cNvSpPr/>
            <p:nvPr/>
          </p:nvSpPr>
          <p:spPr>
            <a:xfrm>
              <a:off x="2110135" y="1757990"/>
              <a:ext cx="54" cy="489"/>
            </a:xfrm>
            <a:custGeom>
              <a:rect b="b" l="l" r="r" t="t"/>
              <a:pathLst>
                <a:path extrusionOk="0" h="36" w="4">
                  <a:moveTo>
                    <a:pt x="4" y="0"/>
                  </a:moveTo>
                  <a:cubicBezTo>
                    <a:pt x="4" y="14"/>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24"/>
            <p:cNvSpPr/>
            <p:nvPr/>
          </p:nvSpPr>
          <p:spPr>
            <a:xfrm>
              <a:off x="2110230" y="1756985"/>
              <a:ext cx="54" cy="489"/>
            </a:xfrm>
            <a:custGeom>
              <a:rect b="b" l="l" r="r" t="t"/>
              <a:pathLst>
                <a:path extrusionOk="0" h="36" w="4">
                  <a:moveTo>
                    <a:pt x="4" y="1"/>
                  </a:moveTo>
                  <a:cubicBezTo>
                    <a:pt x="4" y="11"/>
                    <a:pt x="0" y="25"/>
                    <a:pt x="0" y="36"/>
                  </a:cubicBezTo>
                  <a:cubicBezTo>
                    <a:pt x="0" y="25"/>
                    <a:pt x="4"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24"/>
            <p:cNvSpPr/>
            <p:nvPr/>
          </p:nvSpPr>
          <p:spPr>
            <a:xfrm>
              <a:off x="2110365" y="1755899"/>
              <a:ext cx="68" cy="530"/>
            </a:xfrm>
            <a:custGeom>
              <a:rect b="b" l="l" r="r" t="t"/>
              <a:pathLst>
                <a:path extrusionOk="0" h="39" w="5">
                  <a:moveTo>
                    <a:pt x="4" y="0"/>
                  </a:moveTo>
                  <a:cubicBezTo>
                    <a:pt x="4" y="14"/>
                    <a:pt x="1" y="25"/>
                    <a:pt x="1" y="39"/>
                  </a:cubicBezTo>
                  <a:cubicBezTo>
                    <a:pt x="1"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24"/>
            <p:cNvSpPr/>
            <p:nvPr/>
          </p:nvSpPr>
          <p:spPr>
            <a:xfrm>
              <a:off x="2110515" y="1754704"/>
              <a:ext cx="54" cy="638"/>
            </a:xfrm>
            <a:custGeom>
              <a:rect b="b" l="l" r="r" t="t"/>
              <a:pathLst>
                <a:path extrusionOk="0" h="47" w="4">
                  <a:moveTo>
                    <a:pt x="4" y="1"/>
                  </a:moveTo>
                  <a:lnTo>
                    <a:pt x="4" y="1"/>
                  </a:lnTo>
                  <a:cubicBezTo>
                    <a:pt x="4" y="15"/>
                    <a:pt x="0" y="32"/>
                    <a:pt x="0" y="46"/>
                  </a:cubicBezTo>
                  <a:cubicBezTo>
                    <a:pt x="0" y="32"/>
                    <a:pt x="4"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24"/>
            <p:cNvSpPr/>
            <p:nvPr/>
          </p:nvSpPr>
          <p:spPr>
            <a:xfrm>
              <a:off x="2119734" y="1788268"/>
              <a:ext cx="110385" cy="105294"/>
            </a:xfrm>
            <a:custGeom>
              <a:rect b="b" l="l" r="r" t="t"/>
              <a:pathLst>
                <a:path extrusionOk="0" h="7755" w="813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24"/>
            <p:cNvSpPr/>
            <p:nvPr/>
          </p:nvSpPr>
          <p:spPr>
            <a:xfrm>
              <a:off x="2135375" y="1790168"/>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24"/>
            <p:cNvSpPr/>
            <p:nvPr/>
          </p:nvSpPr>
          <p:spPr>
            <a:xfrm>
              <a:off x="2127962" y="1796916"/>
              <a:ext cx="434" cy="434"/>
            </a:xfrm>
            <a:custGeom>
              <a:rect b="b" l="l" r="r" t="t"/>
              <a:pathLst>
                <a:path extrusionOk="0" h="32" w="32">
                  <a:moveTo>
                    <a:pt x="0" y="32"/>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24"/>
            <p:cNvSpPr/>
            <p:nvPr/>
          </p:nvSpPr>
          <p:spPr>
            <a:xfrm>
              <a:off x="2128573" y="1796577"/>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24"/>
            <p:cNvSpPr/>
            <p:nvPr/>
          </p:nvSpPr>
          <p:spPr>
            <a:xfrm>
              <a:off x="2135416" y="1789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24"/>
            <p:cNvSpPr/>
            <p:nvPr/>
          </p:nvSpPr>
          <p:spPr>
            <a:xfrm>
              <a:off x="2131668" y="1793821"/>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24"/>
            <p:cNvSpPr/>
            <p:nvPr/>
          </p:nvSpPr>
          <p:spPr>
            <a:xfrm>
              <a:off x="2131899" y="1793726"/>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24"/>
            <p:cNvSpPr/>
            <p:nvPr/>
          </p:nvSpPr>
          <p:spPr>
            <a:xfrm>
              <a:off x="2131763" y="1793821"/>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24"/>
            <p:cNvSpPr/>
            <p:nvPr/>
          </p:nvSpPr>
          <p:spPr>
            <a:xfrm>
              <a:off x="2121825" y="1808036"/>
              <a:ext cx="2580" cy="2485"/>
            </a:xfrm>
            <a:custGeom>
              <a:rect b="b" l="l" r="r" t="t"/>
              <a:pathLst>
                <a:path extrusionOk="0" h="183" w="190">
                  <a:moveTo>
                    <a:pt x="190" y="1"/>
                  </a:moveTo>
                  <a:cubicBezTo>
                    <a:pt x="141" y="74"/>
                    <a:pt x="78" y="137"/>
                    <a:pt x="1" y="183"/>
                  </a:cubicBezTo>
                  <a:lnTo>
                    <a:pt x="1" y="183"/>
                  </a:lnTo>
                  <a:cubicBezTo>
                    <a:pt x="78" y="137"/>
                    <a:pt x="141" y="74"/>
                    <a:pt x="19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24"/>
            <p:cNvSpPr/>
            <p:nvPr/>
          </p:nvSpPr>
          <p:spPr>
            <a:xfrm>
              <a:off x="2120929" y="1810847"/>
              <a:ext cx="448" cy="299"/>
            </a:xfrm>
            <a:custGeom>
              <a:rect b="b" l="l" r="r" t="t"/>
              <a:pathLst>
                <a:path extrusionOk="0" h="22" w="33">
                  <a:moveTo>
                    <a:pt x="33" y="0"/>
                  </a:moveTo>
                  <a:lnTo>
                    <a:pt x="28" y="4"/>
                  </a:lnTo>
                  <a:lnTo>
                    <a:pt x="0" y="21"/>
                  </a:lnTo>
                  <a:lnTo>
                    <a:pt x="7" y="18"/>
                  </a:lnTo>
                  <a:lnTo>
                    <a:pt x="3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24"/>
            <p:cNvSpPr/>
            <p:nvPr/>
          </p:nvSpPr>
          <p:spPr>
            <a:xfrm>
              <a:off x="2135375" y="178963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24"/>
            <p:cNvSpPr/>
            <p:nvPr/>
          </p:nvSpPr>
          <p:spPr>
            <a:xfrm>
              <a:off x="2135470" y="17883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24"/>
            <p:cNvSpPr/>
            <p:nvPr/>
          </p:nvSpPr>
          <p:spPr>
            <a:xfrm>
              <a:off x="2120114" y="1812884"/>
              <a:ext cx="964" cy="1684"/>
            </a:xfrm>
            <a:custGeom>
              <a:rect b="b" l="l" r="r" t="t"/>
              <a:pathLst>
                <a:path extrusionOk="0" h="124" w="71">
                  <a:moveTo>
                    <a:pt x="1" y="1"/>
                  </a:moveTo>
                  <a:cubicBezTo>
                    <a:pt x="18" y="39"/>
                    <a:pt x="46" y="85"/>
                    <a:pt x="71" y="123"/>
                  </a:cubicBezTo>
                  <a:cubicBezTo>
                    <a:pt x="46" y="85"/>
                    <a:pt x="18"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24"/>
            <p:cNvSpPr/>
            <p:nvPr/>
          </p:nvSpPr>
          <p:spPr>
            <a:xfrm>
              <a:off x="2137222" y="1859943"/>
              <a:ext cx="163" cy="244"/>
            </a:xfrm>
            <a:custGeom>
              <a:rect b="b" l="l" r="r" t="t"/>
              <a:pathLst>
                <a:path extrusionOk="0" h="18" w="12">
                  <a:moveTo>
                    <a:pt x="1"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24"/>
            <p:cNvSpPr/>
            <p:nvPr/>
          </p:nvSpPr>
          <p:spPr>
            <a:xfrm>
              <a:off x="2134615" y="185741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24"/>
            <p:cNvSpPr/>
            <p:nvPr/>
          </p:nvSpPr>
          <p:spPr>
            <a:xfrm>
              <a:off x="2136706" y="1859034"/>
              <a:ext cx="149" cy="204"/>
            </a:xfrm>
            <a:custGeom>
              <a:rect b="b" l="l" r="r" t="t"/>
              <a:pathLst>
                <a:path extrusionOk="0" h="15" w="11">
                  <a:moveTo>
                    <a:pt x="0" y="1"/>
                  </a:moveTo>
                  <a:lnTo>
                    <a:pt x="1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24"/>
            <p:cNvSpPr/>
            <p:nvPr/>
          </p:nvSpPr>
          <p:spPr>
            <a:xfrm>
              <a:off x="2137466" y="1860459"/>
              <a:ext cx="149" cy="258"/>
            </a:xfrm>
            <a:custGeom>
              <a:rect b="b" l="l" r="r" t="t"/>
              <a:pathLst>
                <a:path extrusionOk="0" h="19" w="11">
                  <a:moveTo>
                    <a:pt x="0" y="1"/>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24"/>
            <p:cNvSpPr/>
            <p:nvPr/>
          </p:nvSpPr>
          <p:spPr>
            <a:xfrm>
              <a:off x="2119788" y="1811132"/>
              <a:ext cx="1195" cy="964"/>
            </a:xfrm>
            <a:custGeom>
              <a:rect b="b" l="l" r="r" t="t"/>
              <a:pathLst>
                <a:path extrusionOk="0" h="71" w="88">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24"/>
            <p:cNvSpPr/>
            <p:nvPr/>
          </p:nvSpPr>
          <p:spPr>
            <a:xfrm>
              <a:off x="2137697" y="1861029"/>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24"/>
            <p:cNvSpPr/>
            <p:nvPr/>
          </p:nvSpPr>
          <p:spPr>
            <a:xfrm>
              <a:off x="2135036" y="1857567"/>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24"/>
            <p:cNvSpPr/>
            <p:nvPr/>
          </p:nvSpPr>
          <p:spPr>
            <a:xfrm>
              <a:off x="2137982" y="1861654"/>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24"/>
            <p:cNvSpPr/>
            <p:nvPr/>
          </p:nvSpPr>
          <p:spPr>
            <a:xfrm>
              <a:off x="2138172" y="186226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24"/>
            <p:cNvSpPr/>
            <p:nvPr/>
          </p:nvSpPr>
          <p:spPr>
            <a:xfrm>
              <a:off x="2136081" y="185827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24"/>
            <p:cNvSpPr/>
            <p:nvPr/>
          </p:nvSpPr>
          <p:spPr>
            <a:xfrm>
              <a:off x="2136421" y="185861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24"/>
            <p:cNvSpPr/>
            <p:nvPr/>
          </p:nvSpPr>
          <p:spPr>
            <a:xfrm>
              <a:off x="2135755" y="1857947"/>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24"/>
            <p:cNvSpPr/>
            <p:nvPr/>
          </p:nvSpPr>
          <p:spPr>
            <a:xfrm>
              <a:off x="2119883" y="1812408"/>
              <a:ext cx="54" cy="109"/>
            </a:xfrm>
            <a:custGeom>
              <a:rect b="b" l="l" r="r" t="t"/>
              <a:pathLst>
                <a:path extrusionOk="0" h="8" w="4">
                  <a:moveTo>
                    <a:pt x="0"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24"/>
            <p:cNvSpPr/>
            <p:nvPr/>
          </p:nvSpPr>
          <p:spPr>
            <a:xfrm>
              <a:off x="2119788" y="1812218"/>
              <a:ext cx="14" cy="109"/>
            </a:xfrm>
            <a:custGeom>
              <a:rect b="b" l="l" r="r" t="t"/>
              <a:pathLst>
                <a:path extrusionOk="0" h="8" w="1">
                  <a:moveTo>
                    <a:pt x="0" y="1"/>
                  </a:moveTo>
                  <a:lnTo>
                    <a:pt x="0" y="4"/>
                  </a:lnTo>
                  <a:cubicBezTo>
                    <a:pt x="0" y="8"/>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24"/>
            <p:cNvSpPr/>
            <p:nvPr/>
          </p:nvSpPr>
          <p:spPr>
            <a:xfrm>
              <a:off x="2135416" y="185770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24"/>
            <p:cNvSpPr/>
            <p:nvPr/>
          </p:nvSpPr>
          <p:spPr>
            <a:xfrm>
              <a:off x="2119978" y="181265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24"/>
            <p:cNvSpPr/>
            <p:nvPr/>
          </p:nvSpPr>
          <p:spPr>
            <a:xfrm>
              <a:off x="2136991" y="1859468"/>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24"/>
            <p:cNvSpPr/>
            <p:nvPr/>
          </p:nvSpPr>
          <p:spPr>
            <a:xfrm>
              <a:off x="2122449" y="1836183"/>
              <a:ext cx="584" cy="1534"/>
            </a:xfrm>
            <a:custGeom>
              <a:rect b="b" l="l" r="r" t="t"/>
              <a:pathLst>
                <a:path extrusionOk="0" h="113" w="43">
                  <a:moveTo>
                    <a:pt x="0" y="0"/>
                  </a:moveTo>
                  <a:cubicBezTo>
                    <a:pt x="7" y="39"/>
                    <a:pt x="21" y="77"/>
                    <a:pt x="42" y="112"/>
                  </a:cubicBezTo>
                  <a:cubicBezTo>
                    <a:pt x="21" y="77"/>
                    <a:pt x="7"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24"/>
            <p:cNvSpPr/>
            <p:nvPr/>
          </p:nvSpPr>
          <p:spPr>
            <a:xfrm>
              <a:off x="2121730" y="1810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24"/>
            <p:cNvSpPr/>
            <p:nvPr/>
          </p:nvSpPr>
          <p:spPr>
            <a:xfrm>
              <a:off x="2138362" y="1862985"/>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24"/>
            <p:cNvSpPr/>
            <p:nvPr/>
          </p:nvSpPr>
          <p:spPr>
            <a:xfrm>
              <a:off x="2120779" y="1810562"/>
              <a:ext cx="1059" cy="720"/>
            </a:xfrm>
            <a:custGeom>
              <a:rect b="b" l="l" r="r" t="t"/>
              <a:pathLst>
                <a:path extrusionOk="0" h="53" w="78">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24"/>
            <p:cNvSpPr/>
            <p:nvPr/>
          </p:nvSpPr>
          <p:spPr>
            <a:xfrm>
              <a:off x="1925087" y="1940173"/>
              <a:ext cx="16741" cy="4195"/>
            </a:xfrm>
            <a:custGeom>
              <a:rect b="b" l="l" r="r" t="t"/>
              <a:pathLst>
                <a:path extrusionOk="0" h="309" w="1233">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24"/>
            <p:cNvSpPr/>
            <p:nvPr/>
          </p:nvSpPr>
          <p:spPr>
            <a:xfrm>
              <a:off x="1920484" y="1919467"/>
              <a:ext cx="41887" cy="31391"/>
            </a:xfrm>
            <a:custGeom>
              <a:rect b="b" l="l" r="r" t="t"/>
              <a:pathLst>
                <a:path extrusionOk="0" h="2312" w="3085">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24"/>
            <p:cNvSpPr/>
            <p:nvPr/>
          </p:nvSpPr>
          <p:spPr>
            <a:xfrm>
              <a:off x="1924802" y="1946215"/>
              <a:ext cx="163" cy="54"/>
            </a:xfrm>
            <a:custGeom>
              <a:rect b="b" l="l" r="r" t="t"/>
              <a:pathLst>
                <a:path extrusionOk="0" h="4" w="12">
                  <a:moveTo>
                    <a:pt x="1" y="4"/>
                  </a:moveTo>
                  <a:lnTo>
                    <a:pt x="1" y="4"/>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24"/>
            <p:cNvSpPr/>
            <p:nvPr/>
          </p:nvSpPr>
          <p:spPr>
            <a:xfrm>
              <a:off x="1925752" y="1946065"/>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24"/>
            <p:cNvSpPr/>
            <p:nvPr/>
          </p:nvSpPr>
          <p:spPr>
            <a:xfrm>
              <a:off x="1928943" y="1940268"/>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24"/>
            <p:cNvSpPr/>
            <p:nvPr/>
          </p:nvSpPr>
          <p:spPr>
            <a:xfrm>
              <a:off x="1925752" y="19402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24"/>
            <p:cNvSpPr/>
            <p:nvPr/>
          </p:nvSpPr>
          <p:spPr>
            <a:xfrm>
              <a:off x="1932880" y="1939181"/>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24"/>
            <p:cNvSpPr/>
            <p:nvPr/>
          </p:nvSpPr>
          <p:spPr>
            <a:xfrm>
              <a:off x="1931835" y="1939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24"/>
            <p:cNvSpPr/>
            <p:nvPr/>
          </p:nvSpPr>
          <p:spPr>
            <a:xfrm>
              <a:off x="1925901" y="1946025"/>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24"/>
            <p:cNvSpPr/>
            <p:nvPr/>
          </p:nvSpPr>
          <p:spPr>
            <a:xfrm>
              <a:off x="1925521" y="194612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24"/>
            <p:cNvSpPr/>
            <p:nvPr/>
          </p:nvSpPr>
          <p:spPr>
            <a:xfrm>
              <a:off x="1926947" y="19403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24"/>
            <p:cNvSpPr/>
            <p:nvPr/>
          </p:nvSpPr>
          <p:spPr>
            <a:xfrm>
              <a:off x="1925087" y="1946160"/>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24"/>
            <p:cNvSpPr/>
            <p:nvPr/>
          </p:nvSpPr>
          <p:spPr>
            <a:xfrm>
              <a:off x="1928033" y="19403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24"/>
            <p:cNvSpPr/>
            <p:nvPr/>
          </p:nvSpPr>
          <p:spPr>
            <a:xfrm>
              <a:off x="1926037" y="19460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24"/>
            <p:cNvSpPr/>
            <p:nvPr/>
          </p:nvSpPr>
          <p:spPr>
            <a:xfrm>
              <a:off x="1929893" y="194013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24"/>
            <p:cNvSpPr/>
            <p:nvPr/>
          </p:nvSpPr>
          <p:spPr>
            <a:xfrm>
              <a:off x="1930884" y="1939888"/>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24"/>
            <p:cNvSpPr/>
            <p:nvPr/>
          </p:nvSpPr>
          <p:spPr>
            <a:xfrm>
              <a:off x="1926132" y="194597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24"/>
            <p:cNvSpPr/>
            <p:nvPr/>
          </p:nvSpPr>
          <p:spPr>
            <a:xfrm>
              <a:off x="1928318" y="1943404"/>
              <a:ext cx="6911" cy="2349"/>
            </a:xfrm>
            <a:custGeom>
              <a:rect b="b" l="l" r="r" t="t"/>
              <a:pathLst>
                <a:path extrusionOk="0" h="173" w="509">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24"/>
            <p:cNvSpPr/>
            <p:nvPr/>
          </p:nvSpPr>
          <p:spPr>
            <a:xfrm>
              <a:off x="1926607" y="1945834"/>
              <a:ext cx="1018" cy="149"/>
            </a:xfrm>
            <a:custGeom>
              <a:rect b="b" l="l" r="r" t="t"/>
              <a:pathLst>
                <a:path extrusionOk="0" h="11" w="75">
                  <a:moveTo>
                    <a:pt x="74" y="0"/>
                  </a:moveTo>
                  <a:lnTo>
                    <a:pt x="74" y="0"/>
                  </a:lnTo>
                  <a:cubicBezTo>
                    <a:pt x="46" y="4"/>
                    <a:pt x="22" y="7"/>
                    <a:pt x="1" y="11"/>
                  </a:cubicBezTo>
                  <a:cubicBezTo>
                    <a:pt x="22" y="11"/>
                    <a:pt x="46" y="4"/>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24"/>
            <p:cNvSpPr/>
            <p:nvPr/>
          </p:nvSpPr>
          <p:spPr>
            <a:xfrm>
              <a:off x="1927273" y="1949405"/>
              <a:ext cx="17936" cy="10224"/>
            </a:xfrm>
            <a:custGeom>
              <a:rect b="b" l="l" r="r" t="t"/>
              <a:pathLst>
                <a:path extrusionOk="0" h="753" w="1321">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24"/>
            <p:cNvSpPr/>
            <p:nvPr/>
          </p:nvSpPr>
          <p:spPr>
            <a:xfrm>
              <a:off x="1944856" y="194940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24"/>
            <p:cNvSpPr/>
            <p:nvPr/>
          </p:nvSpPr>
          <p:spPr>
            <a:xfrm>
              <a:off x="1945141" y="194950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24"/>
            <p:cNvSpPr/>
            <p:nvPr/>
          </p:nvSpPr>
          <p:spPr>
            <a:xfrm>
              <a:off x="1927938" y="1950967"/>
              <a:ext cx="1018" cy="828"/>
            </a:xfrm>
            <a:custGeom>
              <a:rect b="b" l="l" r="r" t="t"/>
              <a:pathLst>
                <a:path extrusionOk="0" h="61" w="75">
                  <a:moveTo>
                    <a:pt x="74" y="60"/>
                  </a:moveTo>
                  <a:cubicBezTo>
                    <a:pt x="43" y="50"/>
                    <a:pt x="15" y="29"/>
                    <a:pt x="1" y="1"/>
                  </a:cubicBezTo>
                  <a:cubicBezTo>
                    <a:pt x="15" y="29"/>
                    <a:pt x="43" y="50"/>
                    <a:pt x="7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24"/>
            <p:cNvSpPr/>
            <p:nvPr/>
          </p:nvSpPr>
          <p:spPr>
            <a:xfrm>
              <a:off x="1927612" y="1950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24"/>
            <p:cNvSpPr/>
            <p:nvPr/>
          </p:nvSpPr>
          <p:spPr>
            <a:xfrm>
              <a:off x="1927843" y="19507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24"/>
            <p:cNvSpPr/>
            <p:nvPr/>
          </p:nvSpPr>
          <p:spPr>
            <a:xfrm>
              <a:off x="1944666" y="194935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24"/>
            <p:cNvSpPr/>
            <p:nvPr/>
          </p:nvSpPr>
          <p:spPr>
            <a:xfrm>
              <a:off x="1927802" y="195073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24"/>
            <p:cNvSpPr/>
            <p:nvPr/>
          </p:nvSpPr>
          <p:spPr>
            <a:xfrm>
              <a:off x="1927748" y="195068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24"/>
            <p:cNvSpPr/>
            <p:nvPr/>
          </p:nvSpPr>
          <p:spPr>
            <a:xfrm>
              <a:off x="1927137" y="19505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24"/>
            <p:cNvSpPr/>
            <p:nvPr/>
          </p:nvSpPr>
          <p:spPr>
            <a:xfrm>
              <a:off x="1944475" y="19493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24"/>
            <p:cNvSpPr/>
            <p:nvPr/>
          </p:nvSpPr>
          <p:spPr>
            <a:xfrm>
              <a:off x="2156244" y="1961014"/>
              <a:ext cx="88987" cy="61547"/>
            </a:xfrm>
            <a:custGeom>
              <a:rect b="b" l="l" r="r" t="t"/>
              <a:pathLst>
                <a:path extrusionOk="0" h="4533" w="6554">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24"/>
            <p:cNvSpPr/>
            <p:nvPr/>
          </p:nvSpPr>
          <p:spPr>
            <a:xfrm>
              <a:off x="2069728" y="1940363"/>
              <a:ext cx="85810" cy="69734"/>
            </a:xfrm>
            <a:custGeom>
              <a:rect b="b" l="l" r="r" t="t"/>
              <a:pathLst>
                <a:path extrusionOk="0" h="5136" w="632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24"/>
            <p:cNvSpPr/>
            <p:nvPr/>
          </p:nvSpPr>
          <p:spPr>
            <a:xfrm>
              <a:off x="2055186" y="1951225"/>
              <a:ext cx="19973" cy="43584"/>
            </a:xfrm>
            <a:custGeom>
              <a:rect b="b" l="l" r="r" t="t"/>
              <a:pathLst>
                <a:path extrusionOk="0" h="3210" w="1471">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24"/>
            <p:cNvSpPr/>
            <p:nvPr/>
          </p:nvSpPr>
          <p:spPr>
            <a:xfrm>
              <a:off x="2074819" y="19584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24"/>
            <p:cNvSpPr/>
            <p:nvPr/>
          </p:nvSpPr>
          <p:spPr>
            <a:xfrm>
              <a:off x="2069972" y="1992704"/>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24"/>
            <p:cNvSpPr/>
            <p:nvPr/>
          </p:nvSpPr>
          <p:spPr>
            <a:xfrm>
              <a:off x="2074860" y="195885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24"/>
            <p:cNvSpPr/>
            <p:nvPr/>
          </p:nvSpPr>
          <p:spPr>
            <a:xfrm>
              <a:off x="2074670" y="195752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24"/>
            <p:cNvSpPr/>
            <p:nvPr/>
          </p:nvSpPr>
          <p:spPr>
            <a:xfrm>
              <a:off x="2074385" y="1955678"/>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24"/>
            <p:cNvSpPr/>
            <p:nvPr/>
          </p:nvSpPr>
          <p:spPr>
            <a:xfrm>
              <a:off x="2074480" y="1956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24"/>
            <p:cNvSpPr/>
            <p:nvPr/>
          </p:nvSpPr>
          <p:spPr>
            <a:xfrm>
              <a:off x="2074344" y="1955244"/>
              <a:ext cx="54" cy="258"/>
            </a:xfrm>
            <a:custGeom>
              <a:rect b="b" l="l" r="r" t="t"/>
              <a:pathLst>
                <a:path extrusionOk="0" h="19" w="4">
                  <a:moveTo>
                    <a:pt x="4" y="18"/>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24"/>
            <p:cNvSpPr/>
            <p:nvPr/>
          </p:nvSpPr>
          <p:spPr>
            <a:xfrm>
              <a:off x="2048669" y="1961041"/>
              <a:ext cx="11704" cy="36279"/>
            </a:xfrm>
            <a:custGeom>
              <a:rect b="b" l="l" r="r" t="t"/>
              <a:pathLst>
                <a:path extrusionOk="0" h="2672" w="862">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24"/>
            <p:cNvSpPr/>
            <p:nvPr/>
          </p:nvSpPr>
          <p:spPr>
            <a:xfrm>
              <a:off x="2054141" y="196598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24"/>
            <p:cNvSpPr/>
            <p:nvPr/>
          </p:nvSpPr>
          <p:spPr>
            <a:xfrm>
              <a:off x="2054331" y="196632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24"/>
            <p:cNvSpPr/>
            <p:nvPr/>
          </p:nvSpPr>
          <p:spPr>
            <a:xfrm>
              <a:off x="2053476" y="1963417"/>
              <a:ext cx="54" cy="299"/>
            </a:xfrm>
            <a:custGeom>
              <a:rect b="b" l="l" r="r" t="t"/>
              <a:pathLst>
                <a:path extrusionOk="0" h="22" w="4">
                  <a:moveTo>
                    <a:pt x="0" y="1"/>
                  </a:moveTo>
                  <a:cubicBezTo>
                    <a:pt x="0" y="8"/>
                    <a:pt x="0" y="15"/>
                    <a:pt x="4" y="22"/>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24"/>
            <p:cNvSpPr/>
            <p:nvPr/>
          </p:nvSpPr>
          <p:spPr>
            <a:xfrm>
              <a:off x="2053326" y="1961897"/>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24"/>
            <p:cNvSpPr/>
            <p:nvPr/>
          </p:nvSpPr>
          <p:spPr>
            <a:xfrm>
              <a:off x="2060414" y="1992514"/>
              <a:ext cx="14" cy="774"/>
            </a:xfrm>
            <a:custGeom>
              <a:rect b="b" l="l" r="r" t="t"/>
              <a:pathLst>
                <a:path extrusionOk="0" h="57" w="1">
                  <a:moveTo>
                    <a:pt x="1" y="0"/>
                  </a:moveTo>
                  <a:lnTo>
                    <a:pt x="1"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24"/>
            <p:cNvSpPr/>
            <p:nvPr/>
          </p:nvSpPr>
          <p:spPr>
            <a:xfrm>
              <a:off x="2053666" y="1964653"/>
              <a:ext cx="54" cy="258"/>
            </a:xfrm>
            <a:custGeom>
              <a:rect b="b" l="l" r="r" t="t"/>
              <a:pathLst>
                <a:path extrusionOk="0" h="19" w="4">
                  <a:moveTo>
                    <a:pt x="0" y="1"/>
                  </a:moveTo>
                  <a:lnTo>
                    <a:pt x="0" y="1"/>
                  </a:lnTo>
                  <a:cubicBezTo>
                    <a:pt x="0" y="4"/>
                    <a:pt x="4" y="11"/>
                    <a:pt x="4" y="18"/>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24"/>
            <p:cNvSpPr/>
            <p:nvPr/>
          </p:nvSpPr>
          <p:spPr>
            <a:xfrm>
              <a:off x="2053571" y="1964083"/>
              <a:ext cx="54" cy="258"/>
            </a:xfrm>
            <a:custGeom>
              <a:rect b="b" l="l" r="r" t="t"/>
              <a:pathLst>
                <a:path extrusionOk="0" h="19" w="4">
                  <a:moveTo>
                    <a:pt x="0" y="1"/>
                  </a:moveTo>
                  <a:lnTo>
                    <a:pt x="0" y="1"/>
                  </a:lnTo>
                  <a:cubicBezTo>
                    <a:pt x="0" y="8"/>
                    <a:pt x="4"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24"/>
            <p:cNvSpPr/>
            <p:nvPr/>
          </p:nvSpPr>
          <p:spPr>
            <a:xfrm>
              <a:off x="2053381" y="1962711"/>
              <a:ext cx="54" cy="339"/>
            </a:xfrm>
            <a:custGeom>
              <a:rect b="b" l="l" r="r" t="t"/>
              <a:pathLst>
                <a:path extrusionOk="0" h="25" w="4">
                  <a:moveTo>
                    <a:pt x="0" y="0"/>
                  </a:moveTo>
                  <a:cubicBezTo>
                    <a:pt x="0" y="11"/>
                    <a:pt x="0" y="18"/>
                    <a:pt x="4" y="25"/>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24"/>
            <p:cNvSpPr/>
            <p:nvPr/>
          </p:nvSpPr>
          <p:spPr>
            <a:xfrm>
              <a:off x="2060319" y="1990369"/>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24"/>
            <p:cNvSpPr/>
            <p:nvPr/>
          </p:nvSpPr>
          <p:spPr>
            <a:xfrm>
              <a:off x="2060319" y="1989378"/>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24"/>
            <p:cNvSpPr/>
            <p:nvPr/>
          </p:nvSpPr>
          <p:spPr>
            <a:xfrm>
              <a:off x="2058459" y="1972786"/>
              <a:ext cx="584" cy="1439"/>
            </a:xfrm>
            <a:custGeom>
              <a:rect b="b" l="l" r="r" t="t"/>
              <a:pathLst>
                <a:path extrusionOk="0" h="106" w="43">
                  <a:moveTo>
                    <a:pt x="43" y="105"/>
                  </a:moveTo>
                  <a:cubicBezTo>
                    <a:pt x="15" y="77"/>
                    <a:pt x="1" y="42"/>
                    <a:pt x="1" y="0"/>
                  </a:cubicBezTo>
                  <a:cubicBezTo>
                    <a:pt x="1" y="42"/>
                    <a:pt x="15" y="77"/>
                    <a:pt x="43" y="1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24"/>
            <p:cNvSpPr/>
            <p:nvPr/>
          </p:nvSpPr>
          <p:spPr>
            <a:xfrm>
              <a:off x="2054806" y="1966934"/>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24"/>
            <p:cNvSpPr/>
            <p:nvPr/>
          </p:nvSpPr>
          <p:spPr>
            <a:xfrm>
              <a:off x="2053951" y="196560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24"/>
            <p:cNvSpPr/>
            <p:nvPr/>
          </p:nvSpPr>
          <p:spPr>
            <a:xfrm>
              <a:off x="2060373" y="1991414"/>
              <a:ext cx="0" cy="679"/>
            </a:xfrm>
            <a:custGeom>
              <a:rect b="b" l="l" r="r" t="t"/>
              <a:pathLst>
                <a:path extrusionOk="0" h="50" w="0">
                  <a:moveTo>
                    <a:pt x="0" y="1"/>
                  </a:moveTo>
                  <a:lnTo>
                    <a:pt x="0" y="5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24"/>
            <p:cNvSpPr/>
            <p:nvPr/>
          </p:nvSpPr>
          <p:spPr>
            <a:xfrm>
              <a:off x="2053801" y="1965128"/>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24"/>
            <p:cNvSpPr/>
            <p:nvPr/>
          </p:nvSpPr>
          <p:spPr>
            <a:xfrm>
              <a:off x="2060224" y="1987477"/>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24"/>
            <p:cNvSpPr/>
            <p:nvPr/>
          </p:nvSpPr>
          <p:spPr>
            <a:xfrm>
              <a:off x="2060034" y="1983865"/>
              <a:ext cx="14" cy="489"/>
            </a:xfrm>
            <a:custGeom>
              <a:rect b="b" l="l" r="r" t="t"/>
              <a:pathLst>
                <a:path extrusionOk="0" h="36" w="1">
                  <a:moveTo>
                    <a:pt x="1" y="0"/>
                  </a:moveTo>
                  <a:lnTo>
                    <a:pt x="1" y="35"/>
                  </a:ln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24"/>
            <p:cNvSpPr/>
            <p:nvPr/>
          </p:nvSpPr>
          <p:spPr>
            <a:xfrm>
              <a:off x="2059939" y="1982820"/>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24"/>
            <p:cNvSpPr/>
            <p:nvPr/>
          </p:nvSpPr>
          <p:spPr>
            <a:xfrm>
              <a:off x="2060088" y="1984435"/>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24"/>
            <p:cNvSpPr/>
            <p:nvPr/>
          </p:nvSpPr>
          <p:spPr>
            <a:xfrm>
              <a:off x="2059993" y="1983295"/>
              <a:ext cx="54" cy="434"/>
            </a:xfrm>
            <a:custGeom>
              <a:rect b="b" l="l" r="r" t="t"/>
              <a:pathLst>
                <a:path extrusionOk="0" h="32" w="4">
                  <a:moveTo>
                    <a:pt x="0" y="0"/>
                  </a:moveTo>
                  <a:lnTo>
                    <a:pt x="0" y="32"/>
                  </a:lnTo>
                  <a:cubicBezTo>
                    <a:pt x="4" y="21"/>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24"/>
            <p:cNvSpPr/>
            <p:nvPr/>
          </p:nvSpPr>
          <p:spPr>
            <a:xfrm>
              <a:off x="2060468" y="1993695"/>
              <a:ext cx="54" cy="923"/>
            </a:xfrm>
            <a:custGeom>
              <a:rect b="b" l="l" r="r" t="t"/>
              <a:pathLst>
                <a:path extrusionOk="0" h="68" w="4">
                  <a:moveTo>
                    <a:pt x="0" y="1"/>
                  </a:moveTo>
                  <a:lnTo>
                    <a:pt x="4" y="6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24"/>
            <p:cNvSpPr/>
            <p:nvPr/>
          </p:nvSpPr>
          <p:spPr>
            <a:xfrm>
              <a:off x="2060183" y="1986621"/>
              <a:ext cx="0" cy="584"/>
            </a:xfrm>
            <a:custGeom>
              <a:rect b="b" l="l" r="r" t="t"/>
              <a:pathLst>
                <a:path extrusionOk="0" h="43" w="0">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24"/>
            <p:cNvSpPr/>
            <p:nvPr/>
          </p:nvSpPr>
          <p:spPr>
            <a:xfrm>
              <a:off x="2060129" y="1985807"/>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24"/>
            <p:cNvSpPr/>
            <p:nvPr/>
          </p:nvSpPr>
          <p:spPr>
            <a:xfrm>
              <a:off x="2060088" y="1985101"/>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24"/>
            <p:cNvSpPr/>
            <p:nvPr/>
          </p:nvSpPr>
          <p:spPr>
            <a:xfrm>
              <a:off x="2054562" y="1966649"/>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24"/>
            <p:cNvSpPr/>
            <p:nvPr/>
          </p:nvSpPr>
          <p:spPr>
            <a:xfrm>
              <a:off x="2060509" y="1994795"/>
              <a:ext cx="14" cy="530"/>
            </a:xfrm>
            <a:custGeom>
              <a:rect b="b" l="l" r="r" t="t"/>
              <a:pathLst>
                <a:path extrusionOk="0" h="39" w="1">
                  <a:moveTo>
                    <a:pt x="1"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24"/>
            <p:cNvSpPr/>
            <p:nvPr/>
          </p:nvSpPr>
          <p:spPr>
            <a:xfrm>
              <a:off x="2055091" y="1967178"/>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24"/>
            <p:cNvSpPr/>
            <p:nvPr/>
          </p:nvSpPr>
          <p:spPr>
            <a:xfrm>
              <a:off x="2055376" y="196746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24"/>
            <p:cNvSpPr/>
            <p:nvPr/>
          </p:nvSpPr>
          <p:spPr>
            <a:xfrm>
              <a:off x="2059939" y="1982385"/>
              <a:ext cx="14" cy="448"/>
            </a:xfrm>
            <a:custGeom>
              <a:rect b="b" l="l" r="r" t="t"/>
              <a:pathLst>
                <a:path extrusionOk="0" h="33" w="1">
                  <a:moveTo>
                    <a:pt x="1" y="1"/>
                  </a:moveTo>
                  <a:lnTo>
                    <a:pt x="1" y="32"/>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24"/>
            <p:cNvSpPr/>
            <p:nvPr/>
          </p:nvSpPr>
          <p:spPr>
            <a:xfrm>
              <a:off x="2060278" y="1988427"/>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24"/>
            <p:cNvSpPr/>
            <p:nvPr/>
          </p:nvSpPr>
          <p:spPr>
            <a:xfrm>
              <a:off x="2056137" y="1967884"/>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24"/>
            <p:cNvSpPr/>
            <p:nvPr/>
          </p:nvSpPr>
          <p:spPr>
            <a:xfrm>
              <a:off x="2055757" y="1967654"/>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24"/>
            <p:cNvSpPr/>
            <p:nvPr/>
          </p:nvSpPr>
          <p:spPr>
            <a:xfrm>
              <a:off x="2153623" y="1945930"/>
              <a:ext cx="3720" cy="6381"/>
            </a:xfrm>
            <a:custGeom>
              <a:rect b="b" l="l" r="r" t="t"/>
              <a:pathLst>
                <a:path extrusionOk="0" h="470" w="274">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24"/>
            <p:cNvSpPr/>
            <p:nvPr/>
          </p:nvSpPr>
          <p:spPr>
            <a:xfrm>
              <a:off x="2113366" y="1953723"/>
              <a:ext cx="52776" cy="75260"/>
            </a:xfrm>
            <a:custGeom>
              <a:rect b="b" l="l" r="r" t="t"/>
              <a:pathLst>
                <a:path extrusionOk="0" h="5543" w="3887">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24"/>
            <p:cNvSpPr/>
            <p:nvPr/>
          </p:nvSpPr>
          <p:spPr>
            <a:xfrm>
              <a:off x="2165368" y="2023172"/>
              <a:ext cx="149" cy="244"/>
            </a:xfrm>
            <a:custGeom>
              <a:rect b="b" l="l" r="r" t="t"/>
              <a:pathLst>
                <a:path extrusionOk="0" h="18" w="11">
                  <a:moveTo>
                    <a:pt x="11" y="18"/>
                  </a:moveTo>
                  <a:cubicBezTo>
                    <a:pt x="7" y="11"/>
                    <a:pt x="4" y="7"/>
                    <a:pt x="0" y="0"/>
                  </a:cubicBezTo>
                  <a:cubicBezTo>
                    <a:pt x="4" y="7"/>
                    <a:pt x="7"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24"/>
            <p:cNvSpPr/>
            <p:nvPr/>
          </p:nvSpPr>
          <p:spPr>
            <a:xfrm>
              <a:off x="2165178" y="2022792"/>
              <a:ext cx="149" cy="339"/>
            </a:xfrm>
            <a:custGeom>
              <a:rect b="b" l="l" r="r" t="t"/>
              <a:pathLst>
                <a:path extrusionOk="0" h="25" w="11">
                  <a:moveTo>
                    <a:pt x="11" y="25"/>
                  </a:moveTo>
                  <a:cubicBezTo>
                    <a:pt x="4" y="14"/>
                    <a:pt x="4" y="7"/>
                    <a:pt x="0" y="0"/>
                  </a:cubicBezTo>
                  <a:cubicBezTo>
                    <a:pt x="4" y="7"/>
                    <a:pt x="4"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24"/>
            <p:cNvSpPr/>
            <p:nvPr/>
          </p:nvSpPr>
          <p:spPr>
            <a:xfrm>
              <a:off x="2159136" y="198890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24"/>
            <p:cNvSpPr/>
            <p:nvPr/>
          </p:nvSpPr>
          <p:spPr>
            <a:xfrm>
              <a:off x="2158715" y="1989568"/>
              <a:ext cx="204" cy="244"/>
            </a:xfrm>
            <a:custGeom>
              <a:rect b="b" l="l" r="r" t="t"/>
              <a:pathLst>
                <a:path extrusionOk="0" h="18" w="15">
                  <a:moveTo>
                    <a:pt x="0" y="18"/>
                  </a:moveTo>
                  <a:cubicBezTo>
                    <a:pt x="4" y="11"/>
                    <a:pt x="11" y="4"/>
                    <a:pt x="14" y="0"/>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24"/>
            <p:cNvSpPr/>
            <p:nvPr/>
          </p:nvSpPr>
          <p:spPr>
            <a:xfrm>
              <a:off x="2158375" y="1990179"/>
              <a:ext cx="109" cy="258"/>
            </a:xfrm>
            <a:custGeom>
              <a:rect b="b" l="l" r="r" t="t"/>
              <a:pathLst>
                <a:path extrusionOk="0" h="19" w="8">
                  <a:moveTo>
                    <a:pt x="1" y="18"/>
                  </a:moveTo>
                  <a:cubicBezTo>
                    <a:pt x="4" y="15"/>
                    <a:pt x="8" y="8"/>
                    <a:pt x="8"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24"/>
            <p:cNvSpPr/>
            <p:nvPr/>
          </p:nvSpPr>
          <p:spPr>
            <a:xfrm>
              <a:off x="2159611" y="198833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24"/>
            <p:cNvSpPr/>
            <p:nvPr/>
          </p:nvSpPr>
          <p:spPr>
            <a:xfrm>
              <a:off x="2161132" y="1986757"/>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24"/>
            <p:cNvSpPr/>
            <p:nvPr/>
          </p:nvSpPr>
          <p:spPr>
            <a:xfrm>
              <a:off x="2160086" y="1987803"/>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24"/>
            <p:cNvSpPr/>
            <p:nvPr/>
          </p:nvSpPr>
          <p:spPr>
            <a:xfrm>
              <a:off x="2165884" y="2023837"/>
              <a:ext cx="258" cy="204"/>
            </a:xfrm>
            <a:custGeom>
              <a:rect b="b" l="l" r="r" t="t"/>
              <a:pathLst>
                <a:path extrusionOk="0" h="15" w="19">
                  <a:moveTo>
                    <a:pt x="18" y="14"/>
                  </a:moveTo>
                  <a:cubicBezTo>
                    <a:pt x="11" y="11"/>
                    <a:pt x="4" y="4"/>
                    <a:pt x="1" y="0"/>
                  </a:cubicBezTo>
                  <a:cubicBezTo>
                    <a:pt x="4" y="4"/>
                    <a:pt x="11" y="11"/>
                    <a:pt x="1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24"/>
            <p:cNvSpPr/>
            <p:nvPr/>
          </p:nvSpPr>
          <p:spPr>
            <a:xfrm>
              <a:off x="2160616" y="1987287"/>
              <a:ext cx="244" cy="244"/>
            </a:xfrm>
            <a:custGeom>
              <a:rect b="b" l="l" r="r" t="t"/>
              <a:pathLst>
                <a:path extrusionOk="0" h="18" w="18">
                  <a:moveTo>
                    <a:pt x="0"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24"/>
            <p:cNvSpPr/>
            <p:nvPr/>
          </p:nvSpPr>
          <p:spPr>
            <a:xfrm>
              <a:off x="2165558" y="2023457"/>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24"/>
            <p:cNvSpPr/>
            <p:nvPr/>
          </p:nvSpPr>
          <p:spPr>
            <a:xfrm>
              <a:off x="2157289" y="1953832"/>
              <a:ext cx="54" cy="855"/>
            </a:xfrm>
            <a:custGeom>
              <a:rect b="b" l="l" r="r" t="t"/>
              <a:pathLst>
                <a:path extrusionOk="0" h="63" w="4">
                  <a:moveTo>
                    <a:pt x="4" y="1"/>
                  </a:moveTo>
                  <a:cubicBezTo>
                    <a:pt x="4" y="18"/>
                    <a:pt x="4" y="42"/>
                    <a:pt x="0" y="63"/>
                  </a:cubicBezTo>
                  <a:cubicBezTo>
                    <a:pt x="4" y="42"/>
                    <a:pt x="4" y="2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24"/>
            <p:cNvSpPr/>
            <p:nvPr/>
          </p:nvSpPr>
          <p:spPr>
            <a:xfrm>
              <a:off x="2157140" y="1954728"/>
              <a:ext cx="163" cy="869"/>
            </a:xfrm>
            <a:custGeom>
              <a:rect b="b" l="l" r="r" t="t"/>
              <a:pathLst>
                <a:path extrusionOk="0" h="64" w="12">
                  <a:moveTo>
                    <a:pt x="1" y="63"/>
                  </a:moveTo>
                  <a:cubicBezTo>
                    <a:pt x="4" y="42"/>
                    <a:pt x="8" y="21"/>
                    <a:pt x="11" y="0"/>
                  </a:cubicBezTo>
                  <a:cubicBezTo>
                    <a:pt x="8" y="21"/>
                    <a:pt x="4" y="42"/>
                    <a:pt x="1" y="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24"/>
            <p:cNvSpPr/>
            <p:nvPr/>
          </p:nvSpPr>
          <p:spPr>
            <a:xfrm>
              <a:off x="2157004" y="1951971"/>
              <a:ext cx="149" cy="339"/>
            </a:xfrm>
            <a:custGeom>
              <a:rect b="b" l="l" r="r" t="t"/>
              <a:pathLst>
                <a:path extrusionOk="0" h="25" w="11">
                  <a:moveTo>
                    <a:pt x="11" y="25"/>
                  </a:moveTo>
                  <a:cubicBezTo>
                    <a:pt x="7" y="14"/>
                    <a:pt x="4" y="7"/>
                    <a:pt x="0" y="0"/>
                  </a:cubicBezTo>
                  <a:cubicBezTo>
                    <a:pt x="4" y="7"/>
                    <a:pt x="7"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24"/>
            <p:cNvSpPr/>
            <p:nvPr/>
          </p:nvSpPr>
          <p:spPr>
            <a:xfrm>
              <a:off x="2115213" y="2000688"/>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24"/>
            <p:cNvSpPr/>
            <p:nvPr/>
          </p:nvSpPr>
          <p:spPr>
            <a:xfrm>
              <a:off x="2124011" y="1992826"/>
              <a:ext cx="923" cy="27"/>
            </a:xfrm>
            <a:custGeom>
              <a:rect b="b" l="l" r="r" t="t"/>
              <a:pathLst>
                <a:path extrusionOk="0" h="2" w="68">
                  <a:moveTo>
                    <a:pt x="23" y="0"/>
                  </a:moveTo>
                  <a:cubicBezTo>
                    <a:pt x="15" y="0"/>
                    <a:pt x="8" y="1"/>
                    <a:pt x="1" y="2"/>
                  </a:cubicBezTo>
                  <a:lnTo>
                    <a:pt x="67" y="2"/>
                  </a:lnTo>
                  <a:cubicBezTo>
                    <a:pt x="53" y="2"/>
                    <a:pt x="38" y="0"/>
                    <a:pt x="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24"/>
            <p:cNvSpPr/>
            <p:nvPr/>
          </p:nvSpPr>
          <p:spPr>
            <a:xfrm>
              <a:off x="2153528" y="1947885"/>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24"/>
            <p:cNvSpPr/>
            <p:nvPr/>
          </p:nvSpPr>
          <p:spPr>
            <a:xfrm>
              <a:off x="2153528" y="1947409"/>
              <a:ext cx="68" cy="339"/>
            </a:xfrm>
            <a:custGeom>
              <a:rect b="b" l="l" r="r" t="t"/>
              <a:pathLst>
                <a:path extrusionOk="0" h="25" w="5">
                  <a:moveTo>
                    <a:pt x="1" y="0"/>
                  </a:moveTo>
                  <a:lnTo>
                    <a:pt x="1" y="25"/>
                  </a:lnTo>
                  <a:cubicBezTo>
                    <a:pt x="1" y="18"/>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24"/>
            <p:cNvSpPr/>
            <p:nvPr/>
          </p:nvSpPr>
          <p:spPr>
            <a:xfrm>
              <a:off x="2153487" y="1948306"/>
              <a:ext cx="14" cy="258"/>
            </a:xfrm>
            <a:custGeom>
              <a:rect b="b" l="l" r="r" t="t"/>
              <a:pathLst>
                <a:path extrusionOk="0" h="19" w="1">
                  <a:moveTo>
                    <a:pt x="0" y="18"/>
                  </a:moveTo>
                  <a:lnTo>
                    <a:pt x="0" y="1"/>
                  </a:lnTo>
                  <a:cubicBezTo>
                    <a:pt x="0" y="4"/>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24"/>
            <p:cNvSpPr/>
            <p:nvPr/>
          </p:nvSpPr>
          <p:spPr>
            <a:xfrm>
              <a:off x="2153678" y="1946255"/>
              <a:ext cx="54" cy="394"/>
            </a:xfrm>
            <a:custGeom>
              <a:rect b="b" l="l" r="r" t="t"/>
              <a:pathLst>
                <a:path extrusionOk="0" h="29" w="4">
                  <a:moveTo>
                    <a:pt x="0" y="29"/>
                  </a:moveTo>
                  <a:cubicBezTo>
                    <a:pt x="0" y="18"/>
                    <a:pt x="0" y="11"/>
                    <a:pt x="4" y="1"/>
                  </a:cubicBezTo>
                  <a:cubicBezTo>
                    <a:pt x="0" y="11"/>
                    <a:pt x="0"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24"/>
            <p:cNvSpPr/>
            <p:nvPr/>
          </p:nvSpPr>
          <p:spPr>
            <a:xfrm>
              <a:off x="2153583" y="1946785"/>
              <a:ext cx="54" cy="489"/>
            </a:xfrm>
            <a:custGeom>
              <a:rect b="b" l="l" r="r" t="t"/>
              <a:pathLst>
                <a:path extrusionOk="0" h="36" w="4">
                  <a:moveTo>
                    <a:pt x="4" y="0"/>
                  </a:moveTo>
                  <a:cubicBezTo>
                    <a:pt x="0" y="11"/>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24"/>
            <p:cNvSpPr/>
            <p:nvPr/>
          </p:nvSpPr>
          <p:spPr>
            <a:xfrm>
              <a:off x="2153718" y="1945875"/>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24"/>
            <p:cNvSpPr/>
            <p:nvPr/>
          </p:nvSpPr>
          <p:spPr>
            <a:xfrm>
              <a:off x="2155959" y="1951116"/>
              <a:ext cx="394" cy="204"/>
            </a:xfrm>
            <a:custGeom>
              <a:rect b="b" l="l" r="r" t="t"/>
              <a:pathLst>
                <a:path extrusionOk="0" h="15" w="29">
                  <a:moveTo>
                    <a:pt x="28" y="14"/>
                  </a:moveTo>
                  <a:cubicBezTo>
                    <a:pt x="21" y="11"/>
                    <a:pt x="11" y="4"/>
                    <a:pt x="0" y="0"/>
                  </a:cubicBezTo>
                  <a:cubicBezTo>
                    <a:pt x="11" y="4"/>
                    <a:pt x="21" y="11"/>
                    <a:pt x="2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24"/>
            <p:cNvSpPr/>
            <p:nvPr/>
          </p:nvSpPr>
          <p:spPr>
            <a:xfrm>
              <a:off x="2156760" y="1951591"/>
              <a:ext cx="204" cy="339"/>
            </a:xfrm>
            <a:custGeom>
              <a:rect b="b" l="l" r="r" t="t"/>
              <a:pathLst>
                <a:path extrusionOk="0" h="25" w="15">
                  <a:moveTo>
                    <a:pt x="1" y="0"/>
                  </a:moveTo>
                  <a:cubicBezTo>
                    <a:pt x="4" y="7"/>
                    <a:pt x="11" y="14"/>
                    <a:pt x="15" y="25"/>
                  </a:cubicBezTo>
                  <a:cubicBezTo>
                    <a:pt x="11"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24"/>
            <p:cNvSpPr/>
            <p:nvPr/>
          </p:nvSpPr>
          <p:spPr>
            <a:xfrm>
              <a:off x="2115172" y="200091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24"/>
            <p:cNvSpPr/>
            <p:nvPr/>
          </p:nvSpPr>
          <p:spPr>
            <a:xfrm>
              <a:off x="2153487" y="1948645"/>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24"/>
            <p:cNvSpPr/>
            <p:nvPr/>
          </p:nvSpPr>
          <p:spPr>
            <a:xfrm>
              <a:off x="2156434" y="1951347"/>
              <a:ext cx="299" cy="258"/>
            </a:xfrm>
            <a:custGeom>
              <a:rect b="b" l="l" r="r" t="t"/>
              <a:pathLst>
                <a:path extrusionOk="0" h="19" w="22">
                  <a:moveTo>
                    <a:pt x="21" y="18"/>
                  </a:moveTo>
                  <a:cubicBezTo>
                    <a:pt x="14" y="11"/>
                    <a:pt x="7" y="8"/>
                    <a:pt x="0" y="1"/>
                  </a:cubicBezTo>
                  <a:cubicBezTo>
                    <a:pt x="7" y="8"/>
                    <a:pt x="14" y="11"/>
                    <a:pt x="2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24"/>
            <p:cNvSpPr/>
            <p:nvPr/>
          </p:nvSpPr>
          <p:spPr>
            <a:xfrm>
              <a:off x="2113597" y="2006825"/>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24"/>
            <p:cNvSpPr/>
            <p:nvPr/>
          </p:nvSpPr>
          <p:spPr>
            <a:xfrm>
              <a:off x="2114506" y="2003824"/>
              <a:ext cx="54" cy="244"/>
            </a:xfrm>
            <a:custGeom>
              <a:rect b="b" l="l" r="r" t="t"/>
              <a:pathLst>
                <a:path extrusionOk="0" h="18"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24"/>
            <p:cNvSpPr/>
            <p:nvPr/>
          </p:nvSpPr>
          <p:spPr>
            <a:xfrm>
              <a:off x="2115117" y="200120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24"/>
            <p:cNvSpPr/>
            <p:nvPr/>
          </p:nvSpPr>
          <p:spPr>
            <a:xfrm>
              <a:off x="2113977" y="200553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24"/>
            <p:cNvSpPr/>
            <p:nvPr/>
          </p:nvSpPr>
          <p:spPr>
            <a:xfrm>
              <a:off x="2114602" y="2003254"/>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24"/>
            <p:cNvSpPr/>
            <p:nvPr/>
          </p:nvSpPr>
          <p:spPr>
            <a:xfrm>
              <a:off x="2114221" y="2004924"/>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24"/>
            <p:cNvSpPr/>
            <p:nvPr/>
          </p:nvSpPr>
          <p:spPr>
            <a:xfrm>
              <a:off x="2113787" y="20061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24"/>
            <p:cNvSpPr/>
            <p:nvPr/>
          </p:nvSpPr>
          <p:spPr>
            <a:xfrm>
              <a:off x="2114316" y="2004353"/>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24"/>
            <p:cNvSpPr/>
            <p:nvPr/>
          </p:nvSpPr>
          <p:spPr>
            <a:xfrm>
              <a:off x="2114982" y="2001923"/>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24"/>
            <p:cNvSpPr/>
            <p:nvPr/>
          </p:nvSpPr>
          <p:spPr>
            <a:xfrm>
              <a:off x="2114737" y="2002779"/>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24"/>
            <p:cNvSpPr/>
            <p:nvPr/>
          </p:nvSpPr>
          <p:spPr>
            <a:xfrm>
              <a:off x="2114832" y="2002344"/>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24"/>
            <p:cNvSpPr/>
            <p:nvPr/>
          </p:nvSpPr>
          <p:spPr>
            <a:xfrm>
              <a:off x="2113366" y="2007490"/>
              <a:ext cx="54" cy="204"/>
            </a:xfrm>
            <a:custGeom>
              <a:rect b="b" l="l" r="r" t="t"/>
              <a:pathLst>
                <a:path extrusionOk="0" h="15" w="4">
                  <a:moveTo>
                    <a:pt x="0"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24"/>
            <p:cNvSpPr/>
            <p:nvPr/>
          </p:nvSpPr>
          <p:spPr>
            <a:xfrm>
              <a:off x="2115022" y="2001543"/>
              <a:ext cx="68" cy="204"/>
            </a:xfrm>
            <a:custGeom>
              <a:rect b="b" l="l" r="r" t="t"/>
              <a:pathLst>
                <a:path extrusionOk="0" h="15" w="5">
                  <a:moveTo>
                    <a:pt x="1"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24"/>
            <p:cNvSpPr/>
            <p:nvPr/>
          </p:nvSpPr>
          <p:spPr>
            <a:xfrm>
              <a:off x="1985928" y="1964599"/>
              <a:ext cx="43217" cy="44466"/>
            </a:xfrm>
            <a:custGeom>
              <a:rect b="b" l="l" r="r" t="t"/>
              <a:pathLst>
                <a:path extrusionOk="0" h="3275" w="3183">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24"/>
            <p:cNvSpPr/>
            <p:nvPr/>
          </p:nvSpPr>
          <p:spPr>
            <a:xfrm>
              <a:off x="2025044" y="1961747"/>
              <a:ext cx="29585" cy="45417"/>
            </a:xfrm>
            <a:custGeom>
              <a:rect b="b" l="l" r="r" t="t"/>
              <a:pathLst>
                <a:path extrusionOk="0" h="3345" w="2179">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24"/>
            <p:cNvSpPr/>
            <p:nvPr/>
          </p:nvSpPr>
          <p:spPr>
            <a:xfrm>
              <a:off x="2053761" y="1996316"/>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24"/>
            <p:cNvSpPr/>
            <p:nvPr/>
          </p:nvSpPr>
          <p:spPr>
            <a:xfrm>
              <a:off x="2053516" y="1995786"/>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24"/>
            <p:cNvSpPr/>
            <p:nvPr/>
          </p:nvSpPr>
          <p:spPr>
            <a:xfrm>
              <a:off x="2052905" y="199398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24"/>
            <p:cNvSpPr/>
            <p:nvPr/>
          </p:nvSpPr>
          <p:spPr>
            <a:xfrm>
              <a:off x="2053326" y="1995175"/>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24"/>
            <p:cNvSpPr/>
            <p:nvPr/>
          </p:nvSpPr>
          <p:spPr>
            <a:xfrm>
              <a:off x="2053095" y="1994605"/>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24"/>
            <p:cNvSpPr/>
            <p:nvPr/>
          </p:nvSpPr>
          <p:spPr>
            <a:xfrm>
              <a:off x="2054277" y="1997497"/>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24"/>
            <p:cNvSpPr/>
            <p:nvPr/>
          </p:nvSpPr>
          <p:spPr>
            <a:xfrm>
              <a:off x="2053992" y="199692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24"/>
            <p:cNvSpPr/>
            <p:nvPr/>
          </p:nvSpPr>
          <p:spPr>
            <a:xfrm>
              <a:off x="2054467" y="1997931"/>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24"/>
            <p:cNvSpPr/>
            <p:nvPr/>
          </p:nvSpPr>
          <p:spPr>
            <a:xfrm>
              <a:off x="2048004" y="196508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24"/>
            <p:cNvSpPr/>
            <p:nvPr/>
          </p:nvSpPr>
          <p:spPr>
            <a:xfrm>
              <a:off x="2047909" y="196489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24"/>
            <p:cNvSpPr/>
            <p:nvPr/>
          </p:nvSpPr>
          <p:spPr>
            <a:xfrm>
              <a:off x="2048343" y="196556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24"/>
            <p:cNvSpPr/>
            <p:nvPr/>
          </p:nvSpPr>
          <p:spPr>
            <a:xfrm>
              <a:off x="2049620" y="1975691"/>
              <a:ext cx="679" cy="4521"/>
            </a:xfrm>
            <a:custGeom>
              <a:rect b="b" l="l" r="r" t="t"/>
              <a:pathLst>
                <a:path extrusionOk="0" h="333" w="50">
                  <a:moveTo>
                    <a:pt x="50" y="333"/>
                  </a:moveTo>
                  <a:lnTo>
                    <a:pt x="50" y="333"/>
                  </a:lnTo>
                  <a:cubicBezTo>
                    <a:pt x="15" y="224"/>
                    <a:pt x="1" y="112"/>
                    <a:pt x="4" y="0"/>
                  </a:cubicBezTo>
                  <a:cubicBezTo>
                    <a:pt x="1" y="112"/>
                    <a:pt x="15" y="224"/>
                    <a:pt x="50" y="3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24"/>
            <p:cNvSpPr/>
            <p:nvPr/>
          </p:nvSpPr>
          <p:spPr>
            <a:xfrm>
              <a:off x="2052376" y="1991849"/>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24"/>
            <p:cNvSpPr/>
            <p:nvPr/>
          </p:nvSpPr>
          <p:spPr>
            <a:xfrm>
              <a:off x="2047393" y="1963472"/>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24"/>
            <p:cNvSpPr/>
            <p:nvPr/>
          </p:nvSpPr>
          <p:spPr>
            <a:xfrm>
              <a:off x="2047773" y="1964612"/>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24"/>
            <p:cNvSpPr/>
            <p:nvPr/>
          </p:nvSpPr>
          <p:spPr>
            <a:xfrm>
              <a:off x="2047529" y="1963947"/>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24"/>
            <p:cNvSpPr/>
            <p:nvPr/>
          </p:nvSpPr>
          <p:spPr>
            <a:xfrm>
              <a:off x="2047678" y="1964273"/>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24"/>
            <p:cNvSpPr/>
            <p:nvPr/>
          </p:nvSpPr>
          <p:spPr>
            <a:xfrm>
              <a:off x="2052281" y="1991224"/>
              <a:ext cx="68" cy="258"/>
            </a:xfrm>
            <a:custGeom>
              <a:rect b="b" l="l" r="r" t="t"/>
              <a:pathLst>
                <a:path extrusionOk="0" h="19" w="5">
                  <a:moveTo>
                    <a:pt x="1" y="1"/>
                  </a:moveTo>
                  <a:cubicBezTo>
                    <a:pt x="1" y="8"/>
                    <a:pt x="1" y="15"/>
                    <a:pt x="4" y="18"/>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24"/>
            <p:cNvSpPr/>
            <p:nvPr/>
          </p:nvSpPr>
          <p:spPr>
            <a:xfrm>
              <a:off x="2048153" y="196531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24"/>
            <p:cNvSpPr/>
            <p:nvPr/>
          </p:nvSpPr>
          <p:spPr>
            <a:xfrm>
              <a:off x="2048438" y="196565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24"/>
            <p:cNvSpPr/>
            <p:nvPr/>
          </p:nvSpPr>
          <p:spPr>
            <a:xfrm>
              <a:off x="2047298" y="1962942"/>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24"/>
            <p:cNvSpPr/>
            <p:nvPr/>
          </p:nvSpPr>
          <p:spPr>
            <a:xfrm>
              <a:off x="2052661" y="1993179"/>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24"/>
            <p:cNvSpPr/>
            <p:nvPr/>
          </p:nvSpPr>
          <p:spPr>
            <a:xfrm>
              <a:off x="2048574" y="196575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24"/>
            <p:cNvSpPr/>
            <p:nvPr/>
          </p:nvSpPr>
          <p:spPr>
            <a:xfrm>
              <a:off x="2052525" y="199251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24"/>
            <p:cNvSpPr/>
            <p:nvPr/>
          </p:nvSpPr>
          <p:spPr>
            <a:xfrm>
              <a:off x="2047149" y="1962426"/>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24"/>
            <p:cNvSpPr/>
            <p:nvPr/>
          </p:nvSpPr>
          <p:spPr>
            <a:xfrm>
              <a:off x="2052186" y="1990654"/>
              <a:ext cx="68" cy="204"/>
            </a:xfrm>
            <a:custGeom>
              <a:rect b="b" l="l" r="r" t="t"/>
              <a:pathLst>
                <a:path extrusionOk="0" h="15" w="5">
                  <a:moveTo>
                    <a:pt x="1" y="1"/>
                  </a:moveTo>
                  <a:lnTo>
                    <a:pt x="1" y="15"/>
                  </a:ln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24"/>
            <p:cNvSpPr/>
            <p:nvPr/>
          </p:nvSpPr>
          <p:spPr>
            <a:xfrm>
              <a:off x="2048248" y="196546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24"/>
            <p:cNvSpPr/>
            <p:nvPr/>
          </p:nvSpPr>
          <p:spPr>
            <a:xfrm>
              <a:off x="2030082" y="197692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24"/>
            <p:cNvSpPr/>
            <p:nvPr/>
          </p:nvSpPr>
          <p:spPr>
            <a:xfrm>
              <a:off x="2028520" y="2004014"/>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24"/>
            <p:cNvSpPr/>
            <p:nvPr/>
          </p:nvSpPr>
          <p:spPr>
            <a:xfrm>
              <a:off x="2029756" y="1975203"/>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24"/>
            <p:cNvSpPr/>
            <p:nvPr/>
          </p:nvSpPr>
          <p:spPr>
            <a:xfrm>
              <a:off x="2028520" y="2002969"/>
              <a:ext cx="14" cy="204"/>
            </a:xfrm>
            <a:custGeom>
              <a:rect b="b" l="l" r="r" t="t"/>
              <a:pathLst>
                <a:path extrusionOk="0" h="15" w="1">
                  <a:moveTo>
                    <a:pt x="0" y="14"/>
                  </a:moveTo>
                  <a:lnTo>
                    <a:pt x="0" y="0"/>
                  </a:lnTo>
                  <a:cubicBezTo>
                    <a:pt x="0"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24"/>
            <p:cNvSpPr/>
            <p:nvPr/>
          </p:nvSpPr>
          <p:spPr>
            <a:xfrm>
              <a:off x="2028561" y="2003444"/>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24"/>
            <p:cNvSpPr/>
            <p:nvPr/>
          </p:nvSpPr>
          <p:spPr>
            <a:xfrm>
              <a:off x="2028262" y="2002195"/>
              <a:ext cx="81" cy="122"/>
            </a:xfrm>
            <a:custGeom>
              <a:rect b="b" l="l" r="r" t="t"/>
              <a:pathLst>
                <a:path extrusionOk="0" h="9" w="6">
                  <a:moveTo>
                    <a:pt x="1" y="1"/>
                  </a:moveTo>
                  <a:cubicBezTo>
                    <a:pt x="1" y="1"/>
                    <a:pt x="5" y="6"/>
                    <a:pt x="5" y="8"/>
                  </a:cubicBezTo>
                  <a:cubicBezTo>
                    <a:pt x="5" y="5"/>
                    <a:pt x="5" y="1"/>
                    <a:pt x="2" y="1"/>
                  </a:cubicBez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24"/>
            <p:cNvSpPr/>
            <p:nvPr/>
          </p:nvSpPr>
          <p:spPr>
            <a:xfrm>
              <a:off x="2028425" y="2002534"/>
              <a:ext cx="54" cy="204"/>
            </a:xfrm>
            <a:custGeom>
              <a:rect b="b" l="l" r="r" t="t"/>
              <a:pathLst>
                <a:path extrusionOk="0" h="15" w="4">
                  <a:moveTo>
                    <a:pt x="0" y="1"/>
                  </a:moveTo>
                  <a:cubicBezTo>
                    <a:pt x="0" y="4"/>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24"/>
            <p:cNvSpPr/>
            <p:nvPr/>
          </p:nvSpPr>
          <p:spPr>
            <a:xfrm>
              <a:off x="2030231" y="1977728"/>
              <a:ext cx="54" cy="353"/>
            </a:xfrm>
            <a:custGeom>
              <a:rect b="b" l="l" r="r" t="t"/>
              <a:pathLst>
                <a:path extrusionOk="0" h="26" w="4">
                  <a:moveTo>
                    <a:pt x="4"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24"/>
            <p:cNvSpPr/>
            <p:nvPr/>
          </p:nvSpPr>
          <p:spPr>
            <a:xfrm>
              <a:off x="2030747" y="1981530"/>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24"/>
            <p:cNvSpPr/>
            <p:nvPr/>
          </p:nvSpPr>
          <p:spPr>
            <a:xfrm>
              <a:off x="2030652" y="1980539"/>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24"/>
            <p:cNvSpPr/>
            <p:nvPr/>
          </p:nvSpPr>
          <p:spPr>
            <a:xfrm>
              <a:off x="2030557" y="1979914"/>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24"/>
            <p:cNvSpPr/>
            <p:nvPr/>
          </p:nvSpPr>
          <p:spPr>
            <a:xfrm>
              <a:off x="2029281" y="1973397"/>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24"/>
            <p:cNvSpPr/>
            <p:nvPr/>
          </p:nvSpPr>
          <p:spPr>
            <a:xfrm>
              <a:off x="2030367" y="1978488"/>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24"/>
            <p:cNvSpPr/>
            <p:nvPr/>
          </p:nvSpPr>
          <p:spPr>
            <a:xfrm>
              <a:off x="2029511" y="1974306"/>
              <a:ext cx="109" cy="394"/>
            </a:xfrm>
            <a:custGeom>
              <a:rect b="b" l="l" r="r" t="t"/>
              <a:pathLst>
                <a:path extrusionOk="0" h="29" w="8">
                  <a:moveTo>
                    <a:pt x="8"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24"/>
            <p:cNvSpPr/>
            <p:nvPr/>
          </p:nvSpPr>
          <p:spPr>
            <a:xfrm>
              <a:off x="2030706" y="1981109"/>
              <a:ext cx="14" cy="204"/>
            </a:xfrm>
            <a:custGeom>
              <a:rect b="b" l="l" r="r" t="t"/>
              <a:pathLst>
                <a:path extrusionOk="0" h="15" w="1">
                  <a:moveTo>
                    <a:pt x="0" y="14"/>
                  </a:moveTo>
                  <a:lnTo>
                    <a:pt x="0" y="0"/>
                  </a:ln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24"/>
            <p:cNvSpPr/>
            <p:nvPr/>
          </p:nvSpPr>
          <p:spPr>
            <a:xfrm>
              <a:off x="2030462" y="1979249"/>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24"/>
            <p:cNvSpPr/>
            <p:nvPr/>
          </p:nvSpPr>
          <p:spPr>
            <a:xfrm>
              <a:off x="2028425" y="2004666"/>
              <a:ext cx="54" cy="177"/>
            </a:xfrm>
            <a:custGeom>
              <a:rect b="b" l="l" r="r" t="t"/>
              <a:pathLst>
                <a:path extrusionOk="0" h="13" w="4">
                  <a:moveTo>
                    <a:pt x="1" y="1"/>
                  </a:moveTo>
                  <a:cubicBezTo>
                    <a:pt x="1" y="1"/>
                    <a:pt x="0" y="1"/>
                    <a:pt x="0" y="2"/>
                  </a:cubicBezTo>
                  <a:lnTo>
                    <a:pt x="0" y="12"/>
                  </a:lnTo>
                  <a:cubicBezTo>
                    <a:pt x="3" y="9"/>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24"/>
            <p:cNvSpPr/>
            <p:nvPr/>
          </p:nvSpPr>
          <p:spPr>
            <a:xfrm>
              <a:off x="2028995" y="1972541"/>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24"/>
            <p:cNvSpPr/>
            <p:nvPr/>
          </p:nvSpPr>
          <p:spPr>
            <a:xfrm>
              <a:off x="2029892" y="1976072"/>
              <a:ext cx="109" cy="339"/>
            </a:xfrm>
            <a:custGeom>
              <a:rect b="b" l="l" r="r" t="t"/>
              <a:pathLst>
                <a:path extrusionOk="0" h="25" w="8">
                  <a:moveTo>
                    <a:pt x="8"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24"/>
            <p:cNvSpPr/>
            <p:nvPr/>
          </p:nvSpPr>
          <p:spPr>
            <a:xfrm>
              <a:off x="2028425" y="1970885"/>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24"/>
            <p:cNvSpPr/>
            <p:nvPr/>
          </p:nvSpPr>
          <p:spPr>
            <a:xfrm>
              <a:off x="2025044" y="1994320"/>
              <a:ext cx="3055" cy="7563"/>
            </a:xfrm>
            <a:custGeom>
              <a:rect b="b" l="l" r="r" t="t"/>
              <a:pathLst>
                <a:path extrusionOk="0" h="557" w="225">
                  <a:moveTo>
                    <a:pt x="225" y="557"/>
                  </a:moveTo>
                  <a:cubicBezTo>
                    <a:pt x="151" y="459"/>
                    <a:pt x="1" y="67"/>
                    <a:pt x="8" y="0"/>
                  </a:cubicBezTo>
                  <a:cubicBezTo>
                    <a:pt x="1" y="67"/>
                    <a:pt x="151" y="459"/>
                    <a:pt x="225" y="5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24"/>
            <p:cNvSpPr/>
            <p:nvPr/>
          </p:nvSpPr>
          <p:spPr>
            <a:xfrm>
              <a:off x="2028710" y="1971686"/>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24"/>
            <p:cNvSpPr/>
            <p:nvPr/>
          </p:nvSpPr>
          <p:spPr>
            <a:xfrm>
              <a:off x="1936777" y="1949351"/>
              <a:ext cx="53305" cy="39619"/>
            </a:xfrm>
            <a:custGeom>
              <a:rect b="b" l="l" r="r" t="t"/>
              <a:pathLst>
                <a:path extrusionOk="0" h="2918" w="3926">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24"/>
            <p:cNvSpPr/>
            <p:nvPr/>
          </p:nvSpPr>
          <p:spPr>
            <a:xfrm>
              <a:off x="1956464" y="19525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24"/>
            <p:cNvSpPr/>
            <p:nvPr/>
          </p:nvSpPr>
          <p:spPr>
            <a:xfrm>
              <a:off x="1957510" y="195258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24"/>
            <p:cNvSpPr/>
            <p:nvPr/>
          </p:nvSpPr>
          <p:spPr>
            <a:xfrm>
              <a:off x="1953898" y="195235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24"/>
            <p:cNvSpPr/>
            <p:nvPr/>
          </p:nvSpPr>
          <p:spPr>
            <a:xfrm>
              <a:off x="1953138" y="1952162"/>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24"/>
            <p:cNvSpPr/>
            <p:nvPr/>
          </p:nvSpPr>
          <p:spPr>
            <a:xfrm>
              <a:off x="1951997" y="1951822"/>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24"/>
            <p:cNvSpPr/>
            <p:nvPr/>
          </p:nvSpPr>
          <p:spPr>
            <a:xfrm>
              <a:off x="1952513" y="1952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24"/>
            <p:cNvSpPr/>
            <p:nvPr/>
          </p:nvSpPr>
          <p:spPr>
            <a:xfrm>
              <a:off x="1955650" y="1952542"/>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24"/>
            <p:cNvSpPr/>
            <p:nvPr/>
          </p:nvSpPr>
          <p:spPr>
            <a:xfrm>
              <a:off x="1958026" y="195258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24"/>
            <p:cNvSpPr/>
            <p:nvPr/>
          </p:nvSpPr>
          <p:spPr>
            <a:xfrm>
              <a:off x="1958745" y="1952542"/>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24"/>
            <p:cNvSpPr/>
            <p:nvPr/>
          </p:nvSpPr>
          <p:spPr>
            <a:xfrm>
              <a:off x="1960972" y="1952202"/>
              <a:ext cx="543" cy="109"/>
            </a:xfrm>
            <a:custGeom>
              <a:rect b="b" l="l" r="r" t="t"/>
              <a:pathLst>
                <a:path extrusionOk="0" h="8" w="40">
                  <a:moveTo>
                    <a:pt x="39"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24"/>
            <p:cNvSpPr/>
            <p:nvPr/>
          </p:nvSpPr>
          <p:spPr>
            <a:xfrm>
              <a:off x="1959451" y="1952487"/>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24"/>
            <p:cNvSpPr/>
            <p:nvPr/>
          </p:nvSpPr>
          <p:spPr>
            <a:xfrm>
              <a:off x="1960171" y="1952392"/>
              <a:ext cx="394" cy="68"/>
            </a:xfrm>
            <a:custGeom>
              <a:rect b="b" l="l" r="r" t="t"/>
              <a:pathLst>
                <a:path extrusionOk="0" h="5" w="29">
                  <a:moveTo>
                    <a:pt x="2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24"/>
            <p:cNvSpPr/>
            <p:nvPr/>
          </p:nvSpPr>
          <p:spPr>
            <a:xfrm>
              <a:off x="1961732" y="1952067"/>
              <a:ext cx="448" cy="109"/>
            </a:xfrm>
            <a:custGeom>
              <a:rect b="b" l="l" r="r" t="t"/>
              <a:pathLst>
                <a:path extrusionOk="0" h="8" w="33">
                  <a:moveTo>
                    <a:pt x="3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24"/>
            <p:cNvSpPr/>
            <p:nvPr/>
          </p:nvSpPr>
          <p:spPr>
            <a:xfrm>
              <a:off x="1946865" y="1949351"/>
              <a:ext cx="190" cy="964"/>
            </a:xfrm>
            <a:custGeom>
              <a:rect b="b" l="l" r="r" t="t"/>
              <a:pathLst>
                <a:path extrusionOk="0" h="71" w="14">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24"/>
            <p:cNvSpPr/>
            <p:nvPr/>
          </p:nvSpPr>
          <p:spPr>
            <a:xfrm>
              <a:off x="1946756" y="1950261"/>
              <a:ext cx="109" cy="204"/>
            </a:xfrm>
            <a:custGeom>
              <a:rect b="b" l="l" r="r" t="t"/>
              <a:pathLst>
                <a:path extrusionOk="0" h="15" w="8">
                  <a:moveTo>
                    <a:pt x="8" y="0"/>
                  </a:moveTo>
                  <a:lnTo>
                    <a:pt x="8" y="0"/>
                  </a:lnTo>
                  <a:cubicBezTo>
                    <a:pt x="5" y="4"/>
                    <a:pt x="1" y="11"/>
                    <a:pt x="1" y="14"/>
                  </a:cubicBezTo>
                  <a:cubicBezTo>
                    <a:pt x="5"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24"/>
            <p:cNvSpPr/>
            <p:nvPr/>
          </p:nvSpPr>
          <p:spPr>
            <a:xfrm>
              <a:off x="1946281" y="1951211"/>
              <a:ext cx="163" cy="244"/>
            </a:xfrm>
            <a:custGeom>
              <a:rect b="b" l="l" r="r" t="t"/>
              <a:pathLst>
                <a:path extrusionOk="0" h="18" w="12">
                  <a:moveTo>
                    <a:pt x="1" y="18"/>
                  </a:moveTo>
                  <a:cubicBezTo>
                    <a:pt x="4" y="11"/>
                    <a:pt x="8" y="7"/>
                    <a:pt x="11" y="0"/>
                  </a:cubicBezTo>
                  <a:cubicBezTo>
                    <a:pt x="8"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24"/>
            <p:cNvSpPr/>
            <p:nvPr/>
          </p:nvSpPr>
          <p:spPr>
            <a:xfrm>
              <a:off x="1936831" y="1960661"/>
              <a:ext cx="54" cy="14"/>
            </a:xfrm>
            <a:custGeom>
              <a:rect b="b" l="l" r="r" t="t"/>
              <a:pathLst>
                <a:path extrusionOk="0" h="1" w="4">
                  <a:moveTo>
                    <a:pt x="0" y="1"/>
                  </a:moveTo>
                  <a:lnTo>
                    <a:pt x="0" y="1"/>
                  </a:ln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24"/>
            <p:cNvSpPr/>
            <p:nvPr/>
          </p:nvSpPr>
          <p:spPr>
            <a:xfrm>
              <a:off x="1945521" y="1952012"/>
              <a:ext cx="258" cy="204"/>
            </a:xfrm>
            <a:custGeom>
              <a:rect b="b" l="l" r="r" t="t"/>
              <a:pathLst>
                <a:path extrusionOk="0" h="15" w="19">
                  <a:moveTo>
                    <a:pt x="1" y="15"/>
                  </a:moveTo>
                  <a:cubicBezTo>
                    <a:pt x="8" y="8"/>
                    <a:pt x="11" y="4"/>
                    <a:pt x="18" y="1"/>
                  </a:cubicBezTo>
                  <a:cubicBezTo>
                    <a:pt x="11"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24"/>
            <p:cNvSpPr/>
            <p:nvPr/>
          </p:nvSpPr>
          <p:spPr>
            <a:xfrm>
              <a:off x="1944856" y="1952297"/>
              <a:ext cx="489" cy="258"/>
            </a:xfrm>
            <a:custGeom>
              <a:rect b="b" l="l" r="r" t="t"/>
              <a:pathLst>
                <a:path extrusionOk="0" h="19" w="36">
                  <a:moveTo>
                    <a:pt x="1" y="18"/>
                  </a:moveTo>
                  <a:cubicBezTo>
                    <a:pt x="15" y="15"/>
                    <a:pt x="25" y="8"/>
                    <a:pt x="36" y="1"/>
                  </a:cubicBezTo>
                  <a:cubicBezTo>
                    <a:pt x="25" y="8"/>
                    <a:pt x="15"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24"/>
            <p:cNvSpPr/>
            <p:nvPr/>
          </p:nvSpPr>
          <p:spPr>
            <a:xfrm>
              <a:off x="1936967" y="1959616"/>
              <a:ext cx="1249" cy="964"/>
            </a:xfrm>
            <a:custGeom>
              <a:rect b="b" l="l" r="r" t="t"/>
              <a:pathLst>
                <a:path extrusionOk="0" h="71" w="92">
                  <a:moveTo>
                    <a:pt x="92" y="1"/>
                  </a:moveTo>
                  <a:cubicBezTo>
                    <a:pt x="60" y="25"/>
                    <a:pt x="29" y="50"/>
                    <a:pt x="1" y="71"/>
                  </a:cubicBezTo>
                  <a:cubicBezTo>
                    <a:pt x="29" y="50"/>
                    <a:pt x="60" y="29"/>
                    <a:pt x="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24"/>
            <p:cNvSpPr/>
            <p:nvPr/>
          </p:nvSpPr>
          <p:spPr>
            <a:xfrm>
              <a:off x="1945955" y="1951632"/>
              <a:ext cx="204" cy="204"/>
            </a:xfrm>
            <a:custGeom>
              <a:rect b="b" l="l" r="r" t="t"/>
              <a:pathLst>
                <a:path extrusionOk="0" h="15" w="15">
                  <a:moveTo>
                    <a:pt x="14" y="1"/>
                  </a:moveTo>
                  <a:cubicBezTo>
                    <a:pt x="7" y="4"/>
                    <a:pt x="4" y="11"/>
                    <a:pt x="0" y="15"/>
                  </a:cubicBezTo>
                  <a:cubicBezTo>
                    <a:pt x="4" y="11"/>
                    <a:pt x="11" y="4"/>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24"/>
            <p:cNvSpPr/>
            <p:nvPr/>
          </p:nvSpPr>
          <p:spPr>
            <a:xfrm>
              <a:off x="1946526" y="1950736"/>
              <a:ext cx="149" cy="244"/>
            </a:xfrm>
            <a:custGeom>
              <a:rect b="b" l="l" r="r" t="t"/>
              <a:pathLst>
                <a:path extrusionOk="0" h="18" w="11">
                  <a:moveTo>
                    <a:pt x="11" y="0"/>
                  </a:moveTo>
                  <a:lnTo>
                    <a:pt x="11" y="0"/>
                  </a:lnTo>
                  <a:cubicBezTo>
                    <a:pt x="7" y="7"/>
                    <a:pt x="4" y="11"/>
                    <a:pt x="0" y="18"/>
                  </a:cubicBezTo>
                  <a:cubicBezTo>
                    <a:pt x="4" y="11"/>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24"/>
            <p:cNvSpPr/>
            <p:nvPr/>
          </p:nvSpPr>
          <p:spPr>
            <a:xfrm>
              <a:off x="1946865" y="1950206"/>
              <a:ext cx="0" cy="68"/>
            </a:xfrm>
            <a:custGeom>
              <a:rect b="b" l="l" r="r" t="t"/>
              <a:pathLst>
                <a:path extrusionOk="0" h="5" w="0">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24"/>
            <p:cNvSpPr/>
            <p:nvPr/>
          </p:nvSpPr>
          <p:spPr>
            <a:xfrm>
              <a:off x="1946960" y="1949595"/>
              <a:ext cx="0" cy="109"/>
            </a:xfrm>
            <a:custGeom>
              <a:rect b="b" l="l" r="r" t="t"/>
              <a:pathLst>
                <a:path extrusionOk="0" h="8" w="0">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24"/>
            <p:cNvSpPr/>
            <p:nvPr/>
          </p:nvSpPr>
          <p:spPr>
            <a:xfrm>
              <a:off x="1987217" y="1973261"/>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24"/>
            <p:cNvSpPr/>
            <p:nvPr/>
          </p:nvSpPr>
          <p:spPr>
            <a:xfrm>
              <a:off x="1986498" y="1969839"/>
              <a:ext cx="68" cy="204"/>
            </a:xfrm>
            <a:custGeom>
              <a:rect b="b" l="l" r="r" t="t"/>
              <a:pathLst>
                <a:path extrusionOk="0" h="15" w="5">
                  <a:moveTo>
                    <a:pt x="1" y="0"/>
                  </a:moveTo>
                  <a:lnTo>
                    <a:pt x="1" y="14"/>
                  </a:ln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24"/>
            <p:cNvSpPr/>
            <p:nvPr/>
          </p:nvSpPr>
          <p:spPr>
            <a:xfrm>
              <a:off x="1986783" y="1972677"/>
              <a:ext cx="109" cy="163"/>
            </a:xfrm>
            <a:custGeom>
              <a:rect b="b" l="l" r="r" t="t"/>
              <a:pathLst>
                <a:path extrusionOk="0" h="12" w="8">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24"/>
            <p:cNvSpPr/>
            <p:nvPr/>
          </p:nvSpPr>
          <p:spPr>
            <a:xfrm>
              <a:off x="1986457" y="1970315"/>
              <a:ext cx="54" cy="204"/>
            </a:xfrm>
            <a:custGeom>
              <a:rect b="b" l="l" r="r" t="t"/>
              <a:pathLst>
                <a:path extrusionOk="0" h="15" w="4">
                  <a:moveTo>
                    <a:pt x="0" y="0"/>
                  </a:moveTo>
                  <a:lnTo>
                    <a:pt x="0" y="14"/>
                  </a:lnTo>
                  <a:cubicBezTo>
                    <a:pt x="4"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24"/>
            <p:cNvSpPr/>
            <p:nvPr/>
          </p:nvSpPr>
          <p:spPr>
            <a:xfrm>
              <a:off x="1985547" y="1985236"/>
              <a:ext cx="1629" cy="1629"/>
            </a:xfrm>
            <a:custGeom>
              <a:rect b="b" l="l" r="r" t="t"/>
              <a:pathLst>
                <a:path extrusionOk="0" h="120" w="12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24"/>
            <p:cNvSpPr/>
            <p:nvPr/>
          </p:nvSpPr>
          <p:spPr>
            <a:xfrm>
              <a:off x="1986878" y="1967789"/>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24"/>
            <p:cNvSpPr/>
            <p:nvPr/>
          </p:nvSpPr>
          <p:spPr>
            <a:xfrm>
              <a:off x="1986742" y="1968319"/>
              <a:ext cx="54" cy="244"/>
            </a:xfrm>
            <a:custGeom>
              <a:rect b="b" l="l" r="r" t="t"/>
              <a:pathLst>
                <a:path extrusionOk="0" h="18" w="4">
                  <a:moveTo>
                    <a:pt x="0"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24"/>
            <p:cNvSpPr/>
            <p:nvPr/>
          </p:nvSpPr>
          <p:spPr>
            <a:xfrm>
              <a:off x="1986457" y="1971211"/>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24"/>
            <p:cNvSpPr/>
            <p:nvPr/>
          </p:nvSpPr>
          <p:spPr>
            <a:xfrm>
              <a:off x="1986688" y="1968835"/>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24"/>
            <p:cNvSpPr/>
            <p:nvPr/>
          </p:nvSpPr>
          <p:spPr>
            <a:xfrm>
              <a:off x="1986457" y="197073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24"/>
            <p:cNvSpPr/>
            <p:nvPr/>
          </p:nvSpPr>
          <p:spPr>
            <a:xfrm>
              <a:off x="1986973" y="1967273"/>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24"/>
            <p:cNvSpPr/>
            <p:nvPr/>
          </p:nvSpPr>
          <p:spPr>
            <a:xfrm>
              <a:off x="1986959" y="1973017"/>
              <a:ext cx="122" cy="109"/>
            </a:xfrm>
            <a:custGeom>
              <a:rect b="b" l="l" r="r" t="t"/>
              <a:pathLst>
                <a:path extrusionOk="0" h="8" w="9">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24"/>
            <p:cNvSpPr/>
            <p:nvPr/>
          </p:nvSpPr>
          <p:spPr>
            <a:xfrm>
              <a:off x="1986498" y="1971591"/>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24"/>
            <p:cNvSpPr/>
            <p:nvPr/>
          </p:nvSpPr>
          <p:spPr>
            <a:xfrm>
              <a:off x="1986647" y="1972351"/>
              <a:ext cx="54" cy="163"/>
            </a:xfrm>
            <a:custGeom>
              <a:rect b="b" l="l" r="r" t="t"/>
              <a:pathLst>
                <a:path extrusionOk="0" h="12" w="4">
                  <a:moveTo>
                    <a:pt x="4" y="11"/>
                  </a:moveTo>
                  <a:cubicBezTo>
                    <a:pt x="4" y="8"/>
                    <a:pt x="4" y="4"/>
                    <a:pt x="0" y="1"/>
                  </a:cubicBezTo>
                  <a:cubicBezTo>
                    <a:pt x="4" y="4"/>
                    <a:pt x="4" y="8"/>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24"/>
            <p:cNvSpPr/>
            <p:nvPr/>
          </p:nvSpPr>
          <p:spPr>
            <a:xfrm>
              <a:off x="1986552" y="1971971"/>
              <a:ext cx="54" cy="204"/>
            </a:xfrm>
            <a:custGeom>
              <a:rect b="b" l="l" r="r" t="t"/>
              <a:pathLst>
                <a:path extrusionOk="0" h="15" w="4">
                  <a:moveTo>
                    <a:pt x="0" y="1"/>
                  </a:moveTo>
                  <a:lnTo>
                    <a:pt x="0" y="1"/>
                  </a:lnTo>
                  <a:cubicBezTo>
                    <a:pt x="0" y="8"/>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24"/>
            <p:cNvSpPr/>
            <p:nvPr/>
          </p:nvSpPr>
          <p:spPr>
            <a:xfrm>
              <a:off x="1986593" y="1969310"/>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24"/>
            <p:cNvSpPr/>
            <p:nvPr/>
          </p:nvSpPr>
          <p:spPr>
            <a:xfrm>
              <a:off x="1963443" y="1981204"/>
              <a:ext cx="29110" cy="27820"/>
            </a:xfrm>
            <a:custGeom>
              <a:rect b="b" l="l" r="r" t="t"/>
              <a:pathLst>
                <a:path extrusionOk="0" h="2049" w="2144">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24"/>
            <p:cNvSpPr/>
            <p:nvPr/>
          </p:nvSpPr>
          <p:spPr>
            <a:xfrm>
              <a:off x="1984787" y="1988522"/>
              <a:ext cx="68" cy="1534"/>
            </a:xfrm>
            <a:custGeom>
              <a:rect b="b" l="l" r="r" t="t"/>
              <a:pathLst>
                <a:path extrusionOk="0" h="113" w="5">
                  <a:moveTo>
                    <a:pt x="4" y="112"/>
                  </a:moveTo>
                  <a:cubicBezTo>
                    <a:pt x="1" y="74"/>
                    <a:pt x="1" y="35"/>
                    <a:pt x="4" y="0"/>
                  </a:cubicBezTo>
                  <a:lnTo>
                    <a:pt x="4" y="0"/>
                  </a:lnTo>
                  <a:cubicBezTo>
                    <a:pt x="1" y="35"/>
                    <a:pt x="1" y="74"/>
                    <a:pt x="4"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24"/>
            <p:cNvSpPr/>
            <p:nvPr/>
          </p:nvSpPr>
          <p:spPr>
            <a:xfrm>
              <a:off x="1991345" y="2005630"/>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24"/>
            <p:cNvSpPr/>
            <p:nvPr/>
          </p:nvSpPr>
          <p:spPr>
            <a:xfrm>
              <a:off x="1990259" y="2008766"/>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24"/>
            <p:cNvSpPr/>
            <p:nvPr/>
          </p:nvSpPr>
          <p:spPr>
            <a:xfrm>
              <a:off x="1990639" y="2007490"/>
              <a:ext cx="54" cy="244"/>
            </a:xfrm>
            <a:custGeom>
              <a:rect b="b" l="l" r="r" t="t"/>
              <a:pathLst>
                <a:path extrusionOk="0" h="18" w="4">
                  <a:moveTo>
                    <a:pt x="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24"/>
            <p:cNvSpPr/>
            <p:nvPr/>
          </p:nvSpPr>
          <p:spPr>
            <a:xfrm>
              <a:off x="1991155" y="2006064"/>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24"/>
            <p:cNvSpPr/>
            <p:nvPr/>
          </p:nvSpPr>
          <p:spPr>
            <a:xfrm>
              <a:off x="1990449" y="2008101"/>
              <a:ext cx="54" cy="258"/>
            </a:xfrm>
            <a:custGeom>
              <a:rect b="b" l="l" r="r" t="t"/>
              <a:pathLst>
                <a:path extrusionOk="0" h="19" w="4">
                  <a:moveTo>
                    <a:pt x="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24"/>
            <p:cNvSpPr/>
            <p:nvPr/>
          </p:nvSpPr>
          <p:spPr>
            <a:xfrm>
              <a:off x="1990965" y="2006485"/>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24"/>
            <p:cNvSpPr/>
            <p:nvPr/>
          </p:nvSpPr>
          <p:spPr>
            <a:xfrm>
              <a:off x="1990775" y="2006960"/>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24"/>
            <p:cNvSpPr/>
            <p:nvPr/>
          </p:nvSpPr>
          <p:spPr>
            <a:xfrm>
              <a:off x="1985547" y="1997456"/>
              <a:ext cx="1344" cy="774"/>
            </a:xfrm>
            <a:custGeom>
              <a:rect b="b" l="l" r="r" t="t"/>
              <a:pathLst>
                <a:path extrusionOk="0" h="57" w="99">
                  <a:moveTo>
                    <a:pt x="99" y="56"/>
                  </a:moveTo>
                  <a:cubicBezTo>
                    <a:pt x="64" y="32"/>
                    <a:pt x="29" y="14"/>
                    <a:pt x="1" y="0"/>
                  </a:cubicBezTo>
                  <a:cubicBezTo>
                    <a:pt x="29" y="14"/>
                    <a:pt x="64" y="32"/>
                    <a:pt x="99"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24"/>
            <p:cNvSpPr/>
            <p:nvPr/>
          </p:nvSpPr>
          <p:spPr>
            <a:xfrm>
              <a:off x="198079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24"/>
            <p:cNvSpPr/>
            <p:nvPr/>
          </p:nvSpPr>
          <p:spPr>
            <a:xfrm>
              <a:off x="197984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24"/>
            <p:cNvSpPr/>
            <p:nvPr/>
          </p:nvSpPr>
          <p:spPr>
            <a:xfrm>
              <a:off x="1971481" y="198191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24"/>
            <p:cNvSpPr/>
            <p:nvPr/>
          </p:nvSpPr>
          <p:spPr>
            <a:xfrm>
              <a:off x="1983796" y="1987612"/>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24"/>
            <p:cNvSpPr/>
            <p:nvPr/>
          </p:nvSpPr>
          <p:spPr>
            <a:xfrm>
              <a:off x="1981800" y="1990084"/>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24"/>
            <p:cNvSpPr/>
            <p:nvPr/>
          </p:nvSpPr>
          <p:spPr>
            <a:xfrm>
              <a:off x="1974468" y="1981299"/>
              <a:ext cx="353" cy="54"/>
            </a:xfrm>
            <a:custGeom>
              <a:rect b="b" l="l" r="r" t="t"/>
              <a:pathLst>
                <a:path extrusionOk="0" h="4" w="26">
                  <a:moveTo>
                    <a:pt x="1" y="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24"/>
            <p:cNvSpPr/>
            <p:nvPr/>
          </p:nvSpPr>
          <p:spPr>
            <a:xfrm>
              <a:off x="1972567" y="1981584"/>
              <a:ext cx="448" cy="109"/>
            </a:xfrm>
            <a:custGeom>
              <a:rect b="b" l="l" r="r" t="t"/>
              <a:pathLst>
                <a:path extrusionOk="0" h="8" w="33">
                  <a:moveTo>
                    <a:pt x="1" y="7"/>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24"/>
            <p:cNvSpPr/>
            <p:nvPr/>
          </p:nvSpPr>
          <p:spPr>
            <a:xfrm>
              <a:off x="1984597" y="1988373"/>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24"/>
            <p:cNvSpPr/>
            <p:nvPr/>
          </p:nvSpPr>
          <p:spPr>
            <a:xfrm>
              <a:off x="1980374" y="1990708"/>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24"/>
            <p:cNvSpPr/>
            <p:nvPr/>
          </p:nvSpPr>
          <p:spPr>
            <a:xfrm>
              <a:off x="1984081" y="1987952"/>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24"/>
            <p:cNvSpPr/>
            <p:nvPr/>
          </p:nvSpPr>
          <p:spPr>
            <a:xfrm>
              <a:off x="1984312" y="1988183"/>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24"/>
            <p:cNvSpPr/>
            <p:nvPr/>
          </p:nvSpPr>
          <p:spPr>
            <a:xfrm>
              <a:off x="1981366" y="1990369"/>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24"/>
            <p:cNvSpPr/>
            <p:nvPr/>
          </p:nvSpPr>
          <p:spPr>
            <a:xfrm>
              <a:off x="1973898" y="1981340"/>
              <a:ext cx="394" cy="109"/>
            </a:xfrm>
            <a:custGeom>
              <a:rect b="b" l="l" r="r" t="t"/>
              <a:pathLst>
                <a:path extrusionOk="0" h="8" w="29">
                  <a:moveTo>
                    <a:pt x="1" y="8"/>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24"/>
            <p:cNvSpPr/>
            <p:nvPr/>
          </p:nvSpPr>
          <p:spPr>
            <a:xfrm>
              <a:off x="1973233" y="1981435"/>
              <a:ext cx="448" cy="109"/>
            </a:xfrm>
            <a:custGeom>
              <a:rect b="b" l="l" r="r" t="t"/>
              <a:pathLst>
                <a:path extrusionOk="0" h="8" w="33">
                  <a:moveTo>
                    <a:pt x="1" y="8"/>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24"/>
            <p:cNvSpPr/>
            <p:nvPr/>
          </p:nvSpPr>
          <p:spPr>
            <a:xfrm>
              <a:off x="1971766" y="1981720"/>
              <a:ext cx="530" cy="109"/>
            </a:xfrm>
            <a:custGeom>
              <a:rect b="b" l="l" r="r" t="t"/>
              <a:pathLst>
                <a:path extrusionOk="0" h="8" w="39">
                  <a:moveTo>
                    <a:pt x="0" y="8"/>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24"/>
            <p:cNvSpPr/>
            <p:nvPr/>
          </p:nvSpPr>
          <p:spPr>
            <a:xfrm>
              <a:off x="1975378" y="198115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24"/>
            <p:cNvSpPr/>
            <p:nvPr/>
          </p:nvSpPr>
          <p:spPr>
            <a:xfrm>
              <a:off x="1974943" y="1981204"/>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24"/>
            <p:cNvSpPr/>
            <p:nvPr/>
          </p:nvSpPr>
          <p:spPr>
            <a:xfrm>
              <a:off x="1950327" y="1969744"/>
              <a:ext cx="19362" cy="21398"/>
            </a:xfrm>
            <a:custGeom>
              <a:rect b="b" l="l" r="r" t="t"/>
              <a:pathLst>
                <a:path extrusionOk="0" h="1576" w="1426">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24"/>
            <p:cNvSpPr/>
            <p:nvPr/>
          </p:nvSpPr>
          <p:spPr>
            <a:xfrm>
              <a:off x="1953749" y="1973166"/>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24"/>
            <p:cNvSpPr/>
            <p:nvPr/>
          </p:nvSpPr>
          <p:spPr>
            <a:xfrm>
              <a:off x="1954754" y="197187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24"/>
            <p:cNvSpPr/>
            <p:nvPr/>
          </p:nvSpPr>
          <p:spPr>
            <a:xfrm>
              <a:off x="1951563" y="1975257"/>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24"/>
            <p:cNvSpPr/>
            <p:nvPr/>
          </p:nvSpPr>
          <p:spPr>
            <a:xfrm>
              <a:off x="1954564" y="1972161"/>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24"/>
            <p:cNvSpPr/>
            <p:nvPr/>
          </p:nvSpPr>
          <p:spPr>
            <a:xfrm>
              <a:off x="1950382" y="1976357"/>
              <a:ext cx="204" cy="149"/>
            </a:xfrm>
            <a:custGeom>
              <a:rect b="b" l="l" r="r" t="t"/>
              <a:pathLst>
                <a:path extrusionOk="0" h="11" w="15">
                  <a:moveTo>
                    <a:pt x="0" y="11"/>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24"/>
            <p:cNvSpPr/>
            <p:nvPr/>
          </p:nvSpPr>
          <p:spPr>
            <a:xfrm>
              <a:off x="1954319" y="1972501"/>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24"/>
            <p:cNvSpPr/>
            <p:nvPr/>
          </p:nvSpPr>
          <p:spPr>
            <a:xfrm>
              <a:off x="1955039" y="19713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24"/>
            <p:cNvSpPr/>
            <p:nvPr/>
          </p:nvSpPr>
          <p:spPr>
            <a:xfrm>
              <a:off x="1954889" y="1971591"/>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24"/>
            <p:cNvSpPr/>
            <p:nvPr/>
          </p:nvSpPr>
          <p:spPr>
            <a:xfrm>
              <a:off x="1955134" y="197111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24"/>
            <p:cNvSpPr/>
            <p:nvPr/>
          </p:nvSpPr>
          <p:spPr>
            <a:xfrm>
              <a:off x="1952608" y="1974347"/>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24"/>
            <p:cNvSpPr/>
            <p:nvPr/>
          </p:nvSpPr>
          <p:spPr>
            <a:xfrm>
              <a:off x="1952092" y="1974782"/>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24"/>
            <p:cNvSpPr/>
            <p:nvPr/>
          </p:nvSpPr>
          <p:spPr>
            <a:xfrm>
              <a:off x="1950993" y="1975786"/>
              <a:ext cx="204" cy="190"/>
            </a:xfrm>
            <a:custGeom>
              <a:rect b="b" l="l" r="r" t="t"/>
              <a:pathLst>
                <a:path extrusionOk="0" h="14"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24"/>
            <p:cNvSpPr/>
            <p:nvPr/>
          </p:nvSpPr>
          <p:spPr>
            <a:xfrm>
              <a:off x="1969526" y="1981204"/>
              <a:ext cx="109" cy="299"/>
            </a:xfrm>
            <a:custGeom>
              <a:rect b="b" l="l" r="r" t="t"/>
              <a:pathLst>
                <a:path extrusionOk="0" h="22" w="8">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24"/>
            <p:cNvSpPr/>
            <p:nvPr/>
          </p:nvSpPr>
          <p:spPr>
            <a:xfrm>
              <a:off x="1954034" y="1972827"/>
              <a:ext cx="163" cy="163"/>
            </a:xfrm>
            <a:custGeom>
              <a:rect b="b" l="l" r="r" t="t"/>
              <a:pathLst>
                <a:path extrusionOk="0" h="12" w="12">
                  <a:moveTo>
                    <a:pt x="1"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24"/>
            <p:cNvSpPr/>
            <p:nvPr/>
          </p:nvSpPr>
          <p:spPr>
            <a:xfrm>
              <a:off x="1953369" y="1973546"/>
              <a:ext cx="204" cy="204"/>
            </a:xfrm>
            <a:custGeom>
              <a:rect b="b" l="l" r="r" t="t"/>
              <a:pathLst>
                <a:path extrusionOk="0" h="15"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24"/>
            <p:cNvSpPr/>
            <p:nvPr/>
          </p:nvSpPr>
          <p:spPr>
            <a:xfrm>
              <a:off x="1952989" y="1973926"/>
              <a:ext cx="204" cy="204"/>
            </a:xfrm>
            <a:custGeom>
              <a:rect b="b" l="l" r="r" t="t"/>
              <a:pathLst>
                <a:path extrusionOk="0" h="15" w="15">
                  <a:moveTo>
                    <a:pt x="15"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24"/>
            <p:cNvSpPr/>
            <p:nvPr/>
          </p:nvSpPr>
          <p:spPr>
            <a:xfrm>
              <a:off x="1962968" y="1989228"/>
              <a:ext cx="299" cy="258"/>
            </a:xfrm>
            <a:custGeom>
              <a:rect b="b" l="l" r="r" t="t"/>
              <a:pathLst>
                <a:path extrusionOk="0" h="19" w="22">
                  <a:moveTo>
                    <a:pt x="1" y="18"/>
                  </a:moveTo>
                  <a:cubicBezTo>
                    <a:pt x="8" y="11"/>
                    <a:pt x="15" y="4"/>
                    <a:pt x="22" y="1"/>
                  </a:cubicBezTo>
                  <a:cubicBezTo>
                    <a:pt x="15"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24"/>
            <p:cNvSpPr/>
            <p:nvPr/>
          </p:nvSpPr>
          <p:spPr>
            <a:xfrm>
              <a:off x="1961828" y="1990518"/>
              <a:ext cx="394" cy="625"/>
            </a:xfrm>
            <a:custGeom>
              <a:rect b="b" l="l" r="r" t="t"/>
              <a:pathLst>
                <a:path extrusionOk="0" h="46" w="29">
                  <a:moveTo>
                    <a:pt x="29" y="0"/>
                  </a:moveTo>
                  <a:cubicBezTo>
                    <a:pt x="18" y="14"/>
                    <a:pt x="11" y="28"/>
                    <a:pt x="1" y="46"/>
                  </a:cubicBezTo>
                  <a:cubicBezTo>
                    <a:pt x="11" y="28"/>
                    <a:pt x="22" y="14"/>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24"/>
            <p:cNvSpPr/>
            <p:nvPr/>
          </p:nvSpPr>
          <p:spPr>
            <a:xfrm>
              <a:off x="1962262" y="1989988"/>
              <a:ext cx="339" cy="448"/>
            </a:xfrm>
            <a:custGeom>
              <a:rect b="b" l="l" r="r" t="t"/>
              <a:pathLst>
                <a:path extrusionOk="0" h="33" w="25">
                  <a:moveTo>
                    <a:pt x="25" y="1"/>
                  </a:moveTo>
                  <a:cubicBezTo>
                    <a:pt x="14" y="11"/>
                    <a:pt x="7" y="22"/>
                    <a:pt x="0" y="32"/>
                  </a:cubicBezTo>
                  <a:cubicBezTo>
                    <a:pt x="7" y="22"/>
                    <a:pt x="14"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24"/>
            <p:cNvSpPr/>
            <p:nvPr/>
          </p:nvSpPr>
          <p:spPr>
            <a:xfrm>
              <a:off x="1969675" y="1981720"/>
              <a:ext cx="14" cy="163"/>
            </a:xfrm>
            <a:custGeom>
              <a:rect b="b" l="l" r="r" t="t"/>
              <a:pathLst>
                <a:path extrusionOk="0" h="12" w="1">
                  <a:moveTo>
                    <a:pt x="0" y="1"/>
                  </a:moveTo>
                  <a:lnTo>
                    <a:pt x="0" y="11"/>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24"/>
            <p:cNvSpPr/>
            <p:nvPr/>
          </p:nvSpPr>
          <p:spPr>
            <a:xfrm>
              <a:off x="1969621" y="1981530"/>
              <a:ext cx="68" cy="163"/>
            </a:xfrm>
            <a:custGeom>
              <a:rect b="b" l="l" r="r" t="t"/>
              <a:pathLst>
                <a:path extrusionOk="0" h="12" w="5">
                  <a:moveTo>
                    <a:pt x="1" y="1"/>
                  </a:moveTo>
                  <a:cubicBezTo>
                    <a:pt x="1" y="4"/>
                    <a:pt x="4" y="8"/>
                    <a:pt x="4" y="11"/>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24"/>
            <p:cNvSpPr/>
            <p:nvPr/>
          </p:nvSpPr>
          <p:spPr>
            <a:xfrm>
              <a:off x="1969675" y="198200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24"/>
            <p:cNvSpPr/>
            <p:nvPr/>
          </p:nvSpPr>
          <p:spPr>
            <a:xfrm>
              <a:off x="1962588" y="1989568"/>
              <a:ext cx="353" cy="394"/>
            </a:xfrm>
            <a:custGeom>
              <a:rect b="b" l="l" r="r" t="t"/>
              <a:pathLst>
                <a:path extrusionOk="0" h="29" w="26">
                  <a:moveTo>
                    <a:pt x="25" y="0"/>
                  </a:moveTo>
                  <a:lnTo>
                    <a:pt x="25" y="0"/>
                  </a:lnTo>
                  <a:cubicBezTo>
                    <a:pt x="18" y="7"/>
                    <a:pt x="8" y="18"/>
                    <a:pt x="1" y="28"/>
                  </a:cubicBezTo>
                  <a:cubicBezTo>
                    <a:pt x="11" y="18"/>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24"/>
            <p:cNvSpPr/>
            <p:nvPr/>
          </p:nvSpPr>
          <p:spPr>
            <a:xfrm>
              <a:off x="1969580" y="198139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24"/>
            <p:cNvSpPr/>
            <p:nvPr/>
          </p:nvSpPr>
          <p:spPr>
            <a:xfrm>
              <a:off x="1922385" y="1832082"/>
              <a:ext cx="60230" cy="48838"/>
            </a:xfrm>
            <a:custGeom>
              <a:rect b="b" l="l" r="r" t="t"/>
              <a:pathLst>
                <a:path extrusionOk="0" h="3597" w="4436">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24"/>
            <p:cNvSpPr/>
            <p:nvPr/>
          </p:nvSpPr>
          <p:spPr>
            <a:xfrm>
              <a:off x="1982370" y="1833793"/>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24"/>
            <p:cNvSpPr/>
            <p:nvPr/>
          </p:nvSpPr>
          <p:spPr>
            <a:xfrm>
              <a:off x="1982275" y="1833508"/>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24"/>
            <p:cNvSpPr/>
            <p:nvPr/>
          </p:nvSpPr>
          <p:spPr>
            <a:xfrm>
              <a:off x="1982465" y="1834078"/>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24"/>
            <p:cNvSpPr/>
            <p:nvPr/>
          </p:nvSpPr>
          <p:spPr>
            <a:xfrm>
              <a:off x="1922575" y="1836318"/>
              <a:ext cx="85525" cy="95653"/>
            </a:xfrm>
            <a:custGeom>
              <a:rect b="b" l="l" r="r" t="t"/>
              <a:pathLst>
                <a:path extrusionOk="0" h="7045" w="6299">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24"/>
            <p:cNvSpPr/>
            <p:nvPr/>
          </p:nvSpPr>
          <p:spPr>
            <a:xfrm>
              <a:off x="1984366" y="1836088"/>
              <a:ext cx="54" cy="1385"/>
            </a:xfrm>
            <a:custGeom>
              <a:rect b="b" l="l" r="r" t="t"/>
              <a:pathLst>
                <a:path extrusionOk="0" h="102" w="4">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24"/>
            <p:cNvSpPr/>
            <p:nvPr/>
          </p:nvSpPr>
          <p:spPr>
            <a:xfrm>
              <a:off x="1984692" y="1836278"/>
              <a:ext cx="23503" cy="15410"/>
            </a:xfrm>
            <a:custGeom>
              <a:rect b="b" l="l" r="r" t="t"/>
              <a:pathLst>
                <a:path extrusionOk="0" h="1135" w="1731">
                  <a:moveTo>
                    <a:pt x="1" y="0"/>
                  </a:moveTo>
                  <a:lnTo>
                    <a:pt x="1" y="0"/>
                  </a:lnTo>
                  <a:cubicBezTo>
                    <a:pt x="141" y="88"/>
                    <a:pt x="862" y="560"/>
                    <a:pt x="1730" y="1134"/>
                  </a:cubicBezTo>
                  <a:cubicBezTo>
                    <a:pt x="809" y="525"/>
                    <a:pt x="137"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24"/>
            <p:cNvSpPr/>
            <p:nvPr/>
          </p:nvSpPr>
          <p:spPr>
            <a:xfrm>
              <a:off x="1984502" y="183618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24"/>
            <p:cNvSpPr/>
            <p:nvPr/>
          </p:nvSpPr>
          <p:spPr>
            <a:xfrm>
              <a:off x="1924517" y="1921218"/>
              <a:ext cx="68" cy="54"/>
            </a:xfrm>
            <a:custGeom>
              <a:rect b="b" l="l" r="r" t="t"/>
              <a:pathLst>
                <a:path extrusionOk="0" h="4" w="5">
                  <a:moveTo>
                    <a:pt x="1" y="4"/>
                  </a:moveTo>
                  <a:lnTo>
                    <a:pt x="4"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24"/>
            <p:cNvSpPr/>
            <p:nvPr/>
          </p:nvSpPr>
          <p:spPr>
            <a:xfrm>
              <a:off x="1953369" y="1928727"/>
              <a:ext cx="3204" cy="3245"/>
            </a:xfrm>
            <a:custGeom>
              <a:rect b="b" l="l" r="r" t="t"/>
              <a:pathLst>
                <a:path extrusionOk="0" h="239" w="236">
                  <a:moveTo>
                    <a:pt x="1" y="0"/>
                  </a:moveTo>
                  <a:cubicBezTo>
                    <a:pt x="102" y="53"/>
                    <a:pt x="183" y="137"/>
                    <a:pt x="235" y="238"/>
                  </a:cubicBezTo>
                  <a:lnTo>
                    <a:pt x="235" y="238"/>
                  </a:lnTo>
                  <a:cubicBezTo>
                    <a:pt x="183" y="137"/>
                    <a:pt x="102" y="5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24"/>
            <p:cNvSpPr/>
            <p:nvPr/>
          </p:nvSpPr>
          <p:spPr>
            <a:xfrm>
              <a:off x="1929893" y="1918544"/>
              <a:ext cx="4671" cy="258"/>
            </a:xfrm>
            <a:custGeom>
              <a:rect b="b" l="l" r="r" t="t"/>
              <a:pathLst>
                <a:path extrusionOk="0" h="19" w="344">
                  <a:moveTo>
                    <a:pt x="0" y="15"/>
                  </a:moveTo>
                  <a:cubicBezTo>
                    <a:pt x="116" y="18"/>
                    <a:pt x="231" y="15"/>
                    <a:pt x="343" y="1"/>
                  </a:cubicBezTo>
                  <a:cubicBezTo>
                    <a:pt x="231" y="15"/>
                    <a:pt x="116" y="1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24"/>
            <p:cNvSpPr/>
            <p:nvPr/>
          </p:nvSpPr>
          <p:spPr>
            <a:xfrm>
              <a:off x="1983796"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24"/>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24"/>
            <p:cNvSpPr/>
            <p:nvPr/>
          </p:nvSpPr>
          <p:spPr>
            <a:xfrm>
              <a:off x="1984081" y="184515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24"/>
            <p:cNvSpPr/>
            <p:nvPr/>
          </p:nvSpPr>
          <p:spPr>
            <a:xfrm>
              <a:off x="1983891"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24"/>
            <p:cNvSpPr/>
            <p:nvPr/>
          </p:nvSpPr>
          <p:spPr>
            <a:xfrm>
              <a:off x="1984122" y="1845062"/>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24"/>
            <p:cNvSpPr/>
            <p:nvPr/>
          </p:nvSpPr>
          <p:spPr>
            <a:xfrm>
              <a:off x="1984366" y="1843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24"/>
            <p:cNvSpPr/>
            <p:nvPr/>
          </p:nvSpPr>
          <p:spPr>
            <a:xfrm>
              <a:off x="1983932" y="18454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24"/>
            <p:cNvSpPr/>
            <p:nvPr/>
          </p:nvSpPr>
          <p:spPr>
            <a:xfrm>
              <a:off x="1984027" y="184525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24"/>
            <p:cNvSpPr/>
            <p:nvPr/>
          </p:nvSpPr>
          <p:spPr>
            <a:xfrm>
              <a:off x="1984407" y="1840269"/>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24"/>
            <p:cNvSpPr/>
            <p:nvPr/>
          </p:nvSpPr>
          <p:spPr>
            <a:xfrm>
              <a:off x="1984407" y="1841790"/>
              <a:ext cx="14" cy="244"/>
            </a:xfrm>
            <a:custGeom>
              <a:rect b="b" l="l" r="r" t="t"/>
              <a:pathLst>
                <a:path extrusionOk="0" h="18" w="1">
                  <a:moveTo>
                    <a:pt x="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24"/>
            <p:cNvSpPr/>
            <p:nvPr/>
          </p:nvSpPr>
          <p:spPr>
            <a:xfrm>
              <a:off x="1984217" y="18447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24"/>
            <p:cNvSpPr/>
            <p:nvPr/>
          </p:nvSpPr>
          <p:spPr>
            <a:xfrm>
              <a:off x="1984271" y="1844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24"/>
            <p:cNvSpPr/>
            <p:nvPr/>
          </p:nvSpPr>
          <p:spPr>
            <a:xfrm>
              <a:off x="1984366" y="184373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24"/>
            <p:cNvSpPr/>
            <p:nvPr/>
          </p:nvSpPr>
          <p:spPr>
            <a:xfrm>
              <a:off x="1984366" y="184397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24"/>
            <p:cNvSpPr/>
            <p:nvPr/>
          </p:nvSpPr>
          <p:spPr>
            <a:xfrm>
              <a:off x="1984407" y="184278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24"/>
            <p:cNvSpPr/>
            <p:nvPr/>
          </p:nvSpPr>
          <p:spPr>
            <a:xfrm>
              <a:off x="1984312" y="184439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24"/>
            <p:cNvSpPr/>
            <p:nvPr/>
          </p:nvSpPr>
          <p:spPr>
            <a:xfrm>
              <a:off x="1984176" y="184496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24"/>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24"/>
            <p:cNvSpPr/>
            <p:nvPr/>
          </p:nvSpPr>
          <p:spPr>
            <a:xfrm>
              <a:off x="1984176" y="184483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24"/>
            <p:cNvSpPr/>
            <p:nvPr/>
          </p:nvSpPr>
          <p:spPr>
            <a:xfrm>
              <a:off x="1984407" y="1842971"/>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24"/>
            <p:cNvSpPr/>
            <p:nvPr/>
          </p:nvSpPr>
          <p:spPr>
            <a:xfrm>
              <a:off x="1984407" y="1840785"/>
              <a:ext cx="14" cy="353"/>
            </a:xfrm>
            <a:custGeom>
              <a:rect b="b" l="l" r="r" t="t"/>
              <a:pathLst>
                <a:path extrusionOk="0" h="26" w="1">
                  <a:moveTo>
                    <a:pt x="1"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24"/>
            <p:cNvSpPr/>
            <p:nvPr/>
          </p:nvSpPr>
          <p:spPr>
            <a:xfrm>
              <a:off x="1984407" y="1837459"/>
              <a:ext cx="68" cy="2729"/>
            </a:xfrm>
            <a:custGeom>
              <a:rect b="b" l="l" r="r" t="t"/>
              <a:pathLst>
                <a:path extrusionOk="0" h="201" w="5">
                  <a:moveTo>
                    <a:pt x="1" y="1"/>
                  </a:moveTo>
                  <a:cubicBezTo>
                    <a:pt x="1" y="78"/>
                    <a:pt x="1" y="144"/>
                    <a:pt x="4" y="200"/>
                  </a:cubicBezTo>
                  <a:cubicBezTo>
                    <a:pt x="4" y="144"/>
                    <a:pt x="4" y="7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24"/>
            <p:cNvSpPr/>
            <p:nvPr/>
          </p:nvSpPr>
          <p:spPr>
            <a:xfrm>
              <a:off x="1984407" y="1841315"/>
              <a:ext cx="14" cy="299"/>
            </a:xfrm>
            <a:custGeom>
              <a:rect b="b" l="l" r="r" t="t"/>
              <a:pathLst>
                <a:path extrusionOk="0" h="22" w="1">
                  <a:moveTo>
                    <a:pt x="1"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24"/>
            <p:cNvSpPr/>
            <p:nvPr/>
          </p:nvSpPr>
          <p:spPr>
            <a:xfrm>
              <a:off x="1984407" y="1842211"/>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24"/>
            <p:cNvSpPr/>
            <p:nvPr/>
          </p:nvSpPr>
          <p:spPr>
            <a:xfrm>
              <a:off x="1984366" y="1836128"/>
              <a:ext cx="14" cy="1344"/>
            </a:xfrm>
            <a:custGeom>
              <a:rect b="b" l="l" r="r" t="t"/>
              <a:pathLst>
                <a:path extrusionOk="0" h="99" w="1">
                  <a:moveTo>
                    <a:pt x="0" y="1"/>
                  </a:moveTo>
                  <a:lnTo>
                    <a:pt x="0" y="1"/>
                  </a:lnTo>
                  <a:lnTo>
                    <a:pt x="0" y="99"/>
                  </a:lnTo>
                  <a:lnTo>
                    <a:pt x="0" y="99"/>
                  </a:lnTo>
                  <a:cubicBezTo>
                    <a:pt x="0" y="67"/>
                    <a:pt x="0"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24"/>
            <p:cNvSpPr/>
            <p:nvPr/>
          </p:nvSpPr>
          <p:spPr>
            <a:xfrm>
              <a:off x="1957170" y="1853426"/>
              <a:ext cx="121505" cy="113481"/>
            </a:xfrm>
            <a:custGeom>
              <a:rect b="b" l="l" r="r" t="t"/>
              <a:pathLst>
                <a:path extrusionOk="0" h="8358" w="8949">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24"/>
            <p:cNvSpPr/>
            <p:nvPr/>
          </p:nvSpPr>
          <p:spPr>
            <a:xfrm>
              <a:off x="2072674" y="1899590"/>
              <a:ext cx="14" cy="204"/>
            </a:xfrm>
            <a:custGeom>
              <a:rect b="b" l="l" r="r" t="t"/>
              <a:pathLst>
                <a:path extrusionOk="0" h="15" w="1">
                  <a:moveTo>
                    <a:pt x="1" y="14"/>
                  </a:moveTo>
                  <a:lnTo>
                    <a:pt x="1" y="0"/>
                  </a:ln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24"/>
            <p:cNvSpPr/>
            <p:nvPr/>
          </p:nvSpPr>
          <p:spPr>
            <a:xfrm>
              <a:off x="2072729" y="1900635"/>
              <a:ext cx="14" cy="1154"/>
            </a:xfrm>
            <a:custGeom>
              <a:rect b="b" l="l" r="r" t="t"/>
              <a:pathLst>
                <a:path extrusionOk="0" h="85" w="1">
                  <a:moveTo>
                    <a:pt x="0" y="0"/>
                  </a:moveTo>
                  <a:lnTo>
                    <a:pt x="0" y="84"/>
                  </a:lnTo>
                  <a:lnTo>
                    <a:pt x="0" y="8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24"/>
            <p:cNvSpPr/>
            <p:nvPr/>
          </p:nvSpPr>
          <p:spPr>
            <a:xfrm>
              <a:off x="2055607" y="1883514"/>
              <a:ext cx="299" cy="204"/>
            </a:xfrm>
            <a:custGeom>
              <a:rect b="b" l="l" r="r" t="t"/>
              <a:pathLst>
                <a:path extrusionOk="0" h="15" w="22">
                  <a:moveTo>
                    <a:pt x="22"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24"/>
            <p:cNvSpPr/>
            <p:nvPr/>
          </p:nvSpPr>
          <p:spPr>
            <a:xfrm>
              <a:off x="2070298" y="1894172"/>
              <a:ext cx="299" cy="244"/>
            </a:xfrm>
            <a:custGeom>
              <a:rect b="b" l="l" r="r" t="t"/>
              <a:pathLst>
                <a:path extrusionOk="0" h="18" w="22">
                  <a:moveTo>
                    <a:pt x="1" y="0"/>
                  </a:moveTo>
                  <a:cubicBezTo>
                    <a:pt x="8" y="7"/>
                    <a:pt x="15" y="11"/>
                    <a:pt x="22"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24"/>
            <p:cNvSpPr/>
            <p:nvPr/>
          </p:nvSpPr>
          <p:spPr>
            <a:xfrm>
              <a:off x="2072104" y="1897023"/>
              <a:ext cx="68" cy="204"/>
            </a:xfrm>
            <a:custGeom>
              <a:rect b="b" l="l" r="r" t="t"/>
              <a:pathLst>
                <a:path extrusionOk="0" h="15" w="5">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24"/>
            <p:cNvSpPr/>
            <p:nvPr/>
          </p:nvSpPr>
          <p:spPr>
            <a:xfrm>
              <a:off x="2056042" y="188379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24"/>
            <p:cNvSpPr/>
            <p:nvPr/>
          </p:nvSpPr>
          <p:spPr>
            <a:xfrm>
              <a:off x="2072443" y="1898164"/>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24"/>
            <p:cNvSpPr/>
            <p:nvPr/>
          </p:nvSpPr>
          <p:spPr>
            <a:xfrm>
              <a:off x="2072633" y="1899155"/>
              <a:ext cx="14" cy="204"/>
            </a:xfrm>
            <a:custGeom>
              <a:rect b="b" l="l" r="r" t="t"/>
              <a:pathLst>
                <a:path extrusionOk="0" h="15" w="1">
                  <a:moveTo>
                    <a:pt x="0" y="15"/>
                  </a:moveTo>
                  <a:lnTo>
                    <a:pt x="0" y="1"/>
                  </a:lnTo>
                  <a:cubicBezTo>
                    <a:pt x="0" y="4"/>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24"/>
            <p:cNvSpPr/>
            <p:nvPr/>
          </p:nvSpPr>
          <p:spPr>
            <a:xfrm>
              <a:off x="2071588" y="1895829"/>
              <a:ext cx="109" cy="204"/>
            </a:xfrm>
            <a:custGeom>
              <a:rect b="b" l="l" r="r" t="t"/>
              <a:pathLst>
                <a:path extrusionOk="0" h="15" w="8">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24"/>
            <p:cNvSpPr/>
            <p:nvPr/>
          </p:nvSpPr>
          <p:spPr>
            <a:xfrm>
              <a:off x="2071208" y="1895218"/>
              <a:ext cx="204" cy="244"/>
            </a:xfrm>
            <a:custGeom>
              <a:rect b="b" l="l" r="r" t="t"/>
              <a:pathLst>
                <a:path extrusionOk="0" h="18" w="15">
                  <a:moveTo>
                    <a:pt x="14" y="18"/>
                  </a:moveTo>
                  <a:cubicBezTo>
                    <a:pt x="11" y="11"/>
                    <a:pt x="4" y="7"/>
                    <a:pt x="0" y="0"/>
                  </a:cubicBezTo>
                  <a:cubicBezTo>
                    <a:pt x="4" y="7"/>
                    <a:pt x="11" y="11"/>
                    <a:pt x="1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24"/>
            <p:cNvSpPr/>
            <p:nvPr/>
          </p:nvSpPr>
          <p:spPr>
            <a:xfrm>
              <a:off x="2072253" y="1897594"/>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24"/>
            <p:cNvSpPr/>
            <p:nvPr/>
          </p:nvSpPr>
          <p:spPr>
            <a:xfrm>
              <a:off x="2060848" y="1890642"/>
              <a:ext cx="679" cy="448"/>
            </a:xfrm>
            <a:custGeom>
              <a:rect b="b" l="l" r="r" t="t"/>
              <a:pathLst>
                <a:path extrusionOk="0" h="33" w="50">
                  <a:moveTo>
                    <a:pt x="0" y="1"/>
                  </a:moveTo>
                  <a:lnTo>
                    <a:pt x="18" y="29"/>
                  </a:lnTo>
                  <a:lnTo>
                    <a:pt x="49" y="33"/>
                  </a:ln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24"/>
            <p:cNvSpPr/>
            <p:nvPr/>
          </p:nvSpPr>
          <p:spPr>
            <a:xfrm>
              <a:off x="2072729" y="1899915"/>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24"/>
            <p:cNvSpPr/>
            <p:nvPr/>
          </p:nvSpPr>
          <p:spPr>
            <a:xfrm>
              <a:off x="2073815" y="1900445"/>
              <a:ext cx="5010" cy="1100"/>
            </a:xfrm>
            <a:custGeom>
              <a:rect b="b" l="l" r="r" t="t"/>
              <a:pathLst>
                <a:path extrusionOk="0" h="81" w="369">
                  <a:moveTo>
                    <a:pt x="368" y="0"/>
                  </a:moveTo>
                  <a:cubicBezTo>
                    <a:pt x="193" y="35"/>
                    <a:pt x="4" y="81"/>
                    <a:pt x="1" y="81"/>
                  </a:cubicBezTo>
                  <a:cubicBezTo>
                    <a:pt x="4" y="81"/>
                    <a:pt x="193" y="39"/>
                    <a:pt x="36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24"/>
            <p:cNvSpPr/>
            <p:nvPr/>
          </p:nvSpPr>
          <p:spPr>
            <a:xfrm>
              <a:off x="2010883" y="1853426"/>
              <a:ext cx="44738" cy="30101"/>
            </a:xfrm>
            <a:custGeom>
              <a:rect b="b" l="l" r="r" t="t"/>
              <a:pathLst>
                <a:path extrusionOk="0" h="2217" w="3295">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24"/>
            <p:cNvSpPr/>
            <p:nvPr/>
          </p:nvSpPr>
          <p:spPr>
            <a:xfrm>
              <a:off x="2069538" y="1893602"/>
              <a:ext cx="584" cy="394"/>
            </a:xfrm>
            <a:custGeom>
              <a:rect b="b" l="l" r="r" t="t"/>
              <a:pathLst>
                <a:path extrusionOk="0" h="29" w="43">
                  <a:moveTo>
                    <a:pt x="43" y="28"/>
                  </a:moveTo>
                  <a:cubicBezTo>
                    <a:pt x="29" y="18"/>
                    <a:pt x="15" y="7"/>
                    <a:pt x="1" y="0"/>
                  </a:cubicBezTo>
                  <a:cubicBezTo>
                    <a:pt x="15" y="7"/>
                    <a:pt x="29" y="18"/>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24"/>
            <p:cNvSpPr/>
            <p:nvPr/>
          </p:nvSpPr>
          <p:spPr>
            <a:xfrm>
              <a:off x="2070828" y="1894647"/>
              <a:ext cx="204" cy="299"/>
            </a:xfrm>
            <a:custGeom>
              <a:rect b="b" l="l" r="r" t="t"/>
              <a:pathLst>
                <a:path extrusionOk="0" h="22" w="15">
                  <a:moveTo>
                    <a:pt x="0" y="0"/>
                  </a:moveTo>
                  <a:cubicBezTo>
                    <a:pt x="4" y="11"/>
                    <a:pt x="7" y="14"/>
                    <a:pt x="14" y="21"/>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24"/>
            <p:cNvSpPr/>
            <p:nvPr/>
          </p:nvSpPr>
          <p:spPr>
            <a:xfrm>
              <a:off x="2072729" y="1900255"/>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24"/>
            <p:cNvSpPr/>
            <p:nvPr/>
          </p:nvSpPr>
          <p:spPr>
            <a:xfrm>
              <a:off x="2072729" y="190048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24"/>
            <p:cNvSpPr/>
            <p:nvPr/>
          </p:nvSpPr>
          <p:spPr>
            <a:xfrm>
              <a:off x="2079042" y="1900391"/>
              <a:ext cx="68" cy="14"/>
            </a:xfrm>
            <a:custGeom>
              <a:rect b="b" l="l" r="r" t="t"/>
              <a:pathLst>
                <a:path extrusionOk="0" h="1" w="5">
                  <a:moveTo>
                    <a:pt x="1" y="1"/>
                  </a:moveTo>
                  <a:lnTo>
                    <a:pt x="4"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24"/>
            <p:cNvSpPr/>
            <p:nvPr/>
          </p:nvSpPr>
          <p:spPr>
            <a:xfrm>
              <a:off x="2072538" y="1898680"/>
              <a:ext cx="54" cy="204"/>
            </a:xfrm>
            <a:custGeom>
              <a:rect b="b" l="l" r="r" t="t"/>
              <a:pathLst>
                <a:path extrusionOk="0" h="15" w="4">
                  <a:moveTo>
                    <a:pt x="0" y="1"/>
                  </a:moveTo>
                  <a:cubicBezTo>
                    <a:pt x="0" y="4"/>
                    <a:pt x="0" y="11"/>
                    <a:pt x="4" y="15"/>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24"/>
            <p:cNvSpPr/>
            <p:nvPr/>
          </p:nvSpPr>
          <p:spPr>
            <a:xfrm>
              <a:off x="2071873" y="1896453"/>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24"/>
            <p:cNvSpPr/>
            <p:nvPr/>
          </p:nvSpPr>
          <p:spPr>
            <a:xfrm>
              <a:off x="1964013" y="1946120"/>
              <a:ext cx="109" cy="1534"/>
            </a:xfrm>
            <a:custGeom>
              <a:rect b="b" l="l" r="r" t="t"/>
              <a:pathLst>
                <a:path extrusionOk="0" h="113" w="8">
                  <a:moveTo>
                    <a:pt x="1" y="0"/>
                  </a:moveTo>
                  <a:cubicBezTo>
                    <a:pt x="4" y="35"/>
                    <a:pt x="8" y="74"/>
                    <a:pt x="8" y="113"/>
                  </a:cubicBezTo>
                  <a:cubicBezTo>
                    <a:pt x="8" y="70"/>
                    <a:pt x="4"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24"/>
            <p:cNvSpPr/>
            <p:nvPr/>
          </p:nvSpPr>
          <p:spPr>
            <a:xfrm>
              <a:off x="1964013" y="1950872"/>
              <a:ext cx="14" cy="543"/>
            </a:xfrm>
            <a:custGeom>
              <a:rect b="b" l="l" r="r" t="t"/>
              <a:pathLst>
                <a:path extrusionOk="0" h="40" w="1">
                  <a:moveTo>
                    <a:pt x="1" y="3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24"/>
            <p:cNvSpPr/>
            <p:nvPr/>
          </p:nvSpPr>
          <p:spPr>
            <a:xfrm>
              <a:off x="1957361" y="1933683"/>
              <a:ext cx="1629" cy="2702"/>
            </a:xfrm>
            <a:custGeom>
              <a:rect b="b" l="l" r="r" t="t"/>
              <a:pathLst>
                <a:path extrusionOk="0" h="199" w="120">
                  <a:moveTo>
                    <a:pt x="1" y="0"/>
                  </a:moveTo>
                  <a:cubicBezTo>
                    <a:pt x="4" y="17"/>
                    <a:pt x="11" y="31"/>
                    <a:pt x="11" y="38"/>
                  </a:cubicBezTo>
                  <a:lnTo>
                    <a:pt x="120" y="199"/>
                  </a:lnTo>
                  <a:lnTo>
                    <a:pt x="15" y="38"/>
                  </a:lnTo>
                  <a:cubicBezTo>
                    <a:pt x="11" y="31"/>
                    <a:pt x="4"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24"/>
            <p:cNvSpPr/>
            <p:nvPr/>
          </p:nvSpPr>
          <p:spPr>
            <a:xfrm>
              <a:off x="1992866" y="1964748"/>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24"/>
            <p:cNvSpPr/>
            <p:nvPr/>
          </p:nvSpPr>
          <p:spPr>
            <a:xfrm>
              <a:off x="1994631" y="19662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24"/>
            <p:cNvSpPr/>
            <p:nvPr/>
          </p:nvSpPr>
          <p:spPr>
            <a:xfrm>
              <a:off x="2004325" y="1964843"/>
              <a:ext cx="448" cy="258"/>
            </a:xfrm>
            <a:custGeom>
              <a:rect b="b" l="l" r="r" t="t"/>
              <a:pathLst>
                <a:path extrusionOk="0" h="19" w="33">
                  <a:moveTo>
                    <a:pt x="32" y="1"/>
                  </a:moveTo>
                  <a:cubicBezTo>
                    <a:pt x="22" y="4"/>
                    <a:pt x="11" y="11"/>
                    <a:pt x="1" y="18"/>
                  </a:cubicBezTo>
                  <a:cubicBezTo>
                    <a:pt x="11" y="11"/>
                    <a:pt x="22" y="4"/>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24"/>
            <p:cNvSpPr/>
            <p:nvPr/>
          </p:nvSpPr>
          <p:spPr>
            <a:xfrm>
              <a:off x="1988589" y="1966133"/>
              <a:ext cx="733" cy="299"/>
            </a:xfrm>
            <a:custGeom>
              <a:rect b="b" l="l" r="r" t="t"/>
              <a:pathLst>
                <a:path extrusionOk="0" h="22" w="54">
                  <a:moveTo>
                    <a:pt x="1" y="0"/>
                  </a:moveTo>
                  <a:lnTo>
                    <a:pt x="11" y="11"/>
                  </a:lnTo>
                  <a:cubicBezTo>
                    <a:pt x="22" y="18"/>
                    <a:pt x="36" y="21"/>
                    <a:pt x="50" y="21"/>
                  </a:cubicBezTo>
                  <a:lnTo>
                    <a:pt x="53" y="21"/>
                  </a:lnTo>
                  <a:cubicBezTo>
                    <a:pt x="32" y="21"/>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24"/>
            <p:cNvSpPr/>
            <p:nvPr/>
          </p:nvSpPr>
          <p:spPr>
            <a:xfrm>
              <a:off x="1989634" y="1964558"/>
              <a:ext cx="1494" cy="1534"/>
            </a:xfrm>
            <a:custGeom>
              <a:rect b="b" l="l" r="r" t="t"/>
              <a:pathLst>
                <a:path extrusionOk="0" h="113" w="11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24"/>
            <p:cNvSpPr/>
            <p:nvPr/>
          </p:nvSpPr>
          <p:spPr>
            <a:xfrm>
              <a:off x="1992390" y="1964612"/>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24"/>
            <p:cNvSpPr/>
            <p:nvPr/>
          </p:nvSpPr>
          <p:spPr>
            <a:xfrm>
              <a:off x="1989539" y="196613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24"/>
            <p:cNvSpPr/>
            <p:nvPr/>
          </p:nvSpPr>
          <p:spPr>
            <a:xfrm>
              <a:off x="1994196" y="196584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24"/>
            <p:cNvSpPr/>
            <p:nvPr/>
          </p:nvSpPr>
          <p:spPr>
            <a:xfrm>
              <a:off x="1993816" y="1965468"/>
              <a:ext cx="163" cy="149"/>
            </a:xfrm>
            <a:custGeom>
              <a:rect b="b" l="l" r="r" t="t"/>
              <a:pathLst>
                <a:path extrusionOk="0" h="11" w="12">
                  <a:moveTo>
                    <a:pt x="1"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24"/>
            <p:cNvSpPr/>
            <p:nvPr/>
          </p:nvSpPr>
          <p:spPr>
            <a:xfrm>
              <a:off x="1991875" y="1964517"/>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24"/>
            <p:cNvSpPr/>
            <p:nvPr/>
          </p:nvSpPr>
          <p:spPr>
            <a:xfrm>
              <a:off x="1989349" y="1966364"/>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24"/>
            <p:cNvSpPr/>
            <p:nvPr/>
          </p:nvSpPr>
          <p:spPr>
            <a:xfrm>
              <a:off x="2003035" y="1965087"/>
              <a:ext cx="1303" cy="720"/>
            </a:xfrm>
            <a:custGeom>
              <a:rect b="b" l="l" r="r" t="t"/>
              <a:pathLst>
                <a:path extrusionOk="0" h="53" w="96">
                  <a:moveTo>
                    <a:pt x="96" y="0"/>
                  </a:moveTo>
                  <a:cubicBezTo>
                    <a:pt x="68" y="21"/>
                    <a:pt x="36" y="39"/>
                    <a:pt x="1" y="53"/>
                  </a:cubicBezTo>
                  <a:cubicBezTo>
                    <a:pt x="36" y="39"/>
                    <a:pt x="68" y="21"/>
                    <a:pt x="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24"/>
            <p:cNvSpPr/>
            <p:nvPr/>
          </p:nvSpPr>
          <p:spPr>
            <a:xfrm>
              <a:off x="2004800" y="1964463"/>
              <a:ext cx="1494" cy="353"/>
            </a:xfrm>
            <a:custGeom>
              <a:rect b="b" l="l" r="r" t="t"/>
              <a:pathLst>
                <a:path extrusionOk="0" h="26" w="110">
                  <a:moveTo>
                    <a:pt x="109" y="1"/>
                  </a:moveTo>
                  <a:lnTo>
                    <a:pt x="109" y="1"/>
                  </a:lnTo>
                  <a:cubicBezTo>
                    <a:pt x="71" y="1"/>
                    <a:pt x="36" y="8"/>
                    <a:pt x="1" y="25"/>
                  </a:cubicBezTo>
                  <a:cubicBezTo>
                    <a:pt x="36" y="8"/>
                    <a:pt x="71" y="1"/>
                    <a:pt x="1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24"/>
            <p:cNvSpPr/>
            <p:nvPr/>
          </p:nvSpPr>
          <p:spPr>
            <a:xfrm>
              <a:off x="1993341" y="1965087"/>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24"/>
            <p:cNvSpPr/>
            <p:nvPr/>
          </p:nvSpPr>
          <p:spPr>
            <a:xfrm>
              <a:off x="1964068" y="1949446"/>
              <a:ext cx="54" cy="1208"/>
            </a:xfrm>
            <a:custGeom>
              <a:rect b="b" l="l" r="r" t="t"/>
              <a:pathLst>
                <a:path extrusionOk="0" h="89" w="4">
                  <a:moveTo>
                    <a:pt x="4" y="1"/>
                  </a:moveTo>
                  <a:lnTo>
                    <a:pt x="0" y="88"/>
                  </a:lnTo>
                  <a:cubicBezTo>
                    <a:pt x="4" y="60"/>
                    <a:pt x="4" y="32"/>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24"/>
            <p:cNvSpPr/>
            <p:nvPr/>
          </p:nvSpPr>
          <p:spPr>
            <a:xfrm>
              <a:off x="1987788" y="1965318"/>
              <a:ext cx="815" cy="828"/>
            </a:xfrm>
            <a:custGeom>
              <a:rect b="b" l="l" r="r" t="t"/>
              <a:pathLst>
                <a:path extrusionOk="0" h="61" w="6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24"/>
            <p:cNvSpPr/>
            <p:nvPr/>
          </p:nvSpPr>
          <p:spPr>
            <a:xfrm>
              <a:off x="1964013" y="1951876"/>
              <a:ext cx="299" cy="869"/>
            </a:xfrm>
            <a:custGeom>
              <a:rect b="b" l="l" r="r" t="t"/>
              <a:pathLst>
                <a:path extrusionOk="0" h="64" w="22">
                  <a:moveTo>
                    <a:pt x="1" y="0"/>
                  </a:moveTo>
                  <a:cubicBezTo>
                    <a:pt x="4" y="21"/>
                    <a:pt x="11" y="42"/>
                    <a:pt x="22" y="63"/>
                  </a:cubicBezTo>
                  <a:cubicBezTo>
                    <a:pt x="11" y="42"/>
                    <a:pt x="4"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24"/>
            <p:cNvSpPr/>
            <p:nvPr/>
          </p:nvSpPr>
          <p:spPr>
            <a:xfrm>
              <a:off x="1964299" y="1952732"/>
              <a:ext cx="353" cy="679"/>
            </a:xfrm>
            <a:custGeom>
              <a:rect b="b" l="l" r="r" t="t"/>
              <a:pathLst>
                <a:path extrusionOk="0" h="50" w="26">
                  <a:moveTo>
                    <a:pt x="25" y="49"/>
                  </a:moveTo>
                  <a:cubicBezTo>
                    <a:pt x="15" y="35"/>
                    <a:pt x="8" y="18"/>
                    <a:pt x="1" y="0"/>
                  </a:cubicBezTo>
                  <a:cubicBezTo>
                    <a:pt x="8" y="18"/>
                    <a:pt x="15" y="35"/>
                    <a:pt x="25"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24"/>
            <p:cNvSpPr/>
            <p:nvPr/>
          </p:nvSpPr>
          <p:spPr>
            <a:xfrm>
              <a:off x="1988358" y="1965983"/>
              <a:ext cx="394" cy="299"/>
            </a:xfrm>
            <a:custGeom>
              <a:rect b="b" l="l" r="r" t="t"/>
              <a:pathLst>
                <a:path extrusionOk="0" h="22" w="29">
                  <a:moveTo>
                    <a:pt x="0" y="1"/>
                  </a:moveTo>
                  <a:lnTo>
                    <a:pt x="0" y="1"/>
                  </a:lnTo>
                  <a:cubicBezTo>
                    <a:pt x="11" y="8"/>
                    <a:pt x="18" y="15"/>
                    <a:pt x="28" y="22"/>
                  </a:cubicBezTo>
                  <a:lnTo>
                    <a:pt x="18"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24"/>
            <p:cNvSpPr/>
            <p:nvPr/>
          </p:nvSpPr>
          <p:spPr>
            <a:xfrm>
              <a:off x="1957415" y="1933479"/>
              <a:ext cx="720" cy="149"/>
            </a:xfrm>
            <a:custGeom>
              <a:rect b="b" l="l" r="r" t="t"/>
              <a:pathLst>
                <a:path extrusionOk="0" h="11" w="53">
                  <a:moveTo>
                    <a:pt x="53" y="0"/>
                  </a:moveTo>
                  <a:lnTo>
                    <a:pt x="53" y="0"/>
                  </a:lnTo>
                  <a:cubicBezTo>
                    <a:pt x="35" y="4"/>
                    <a:pt x="18" y="7"/>
                    <a:pt x="0" y="11"/>
                  </a:cubicBezTo>
                  <a:cubicBezTo>
                    <a:pt x="18" y="11"/>
                    <a:pt x="35" y="4"/>
                    <a:pt x="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24"/>
            <p:cNvSpPr/>
            <p:nvPr/>
          </p:nvSpPr>
          <p:spPr>
            <a:xfrm>
              <a:off x="1959506" y="1932569"/>
              <a:ext cx="434" cy="353"/>
            </a:xfrm>
            <a:custGeom>
              <a:rect b="b" l="l" r="r" t="t"/>
              <a:pathLst>
                <a:path extrusionOk="0" h="26" w="32">
                  <a:moveTo>
                    <a:pt x="0" y="25"/>
                  </a:moveTo>
                  <a:cubicBezTo>
                    <a:pt x="11" y="18"/>
                    <a:pt x="21" y="11"/>
                    <a:pt x="32" y="1"/>
                  </a:cubicBezTo>
                  <a:cubicBezTo>
                    <a:pt x="21" y="11"/>
                    <a:pt x="11" y="18"/>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24"/>
            <p:cNvSpPr/>
            <p:nvPr/>
          </p:nvSpPr>
          <p:spPr>
            <a:xfrm>
              <a:off x="1958175" y="1933289"/>
              <a:ext cx="584" cy="204"/>
            </a:xfrm>
            <a:custGeom>
              <a:rect b="b" l="l" r="r" t="t"/>
              <a:pathLst>
                <a:path extrusionOk="0" h="15" w="43">
                  <a:moveTo>
                    <a:pt x="0" y="14"/>
                  </a:moveTo>
                  <a:cubicBezTo>
                    <a:pt x="14" y="11"/>
                    <a:pt x="28" y="4"/>
                    <a:pt x="42" y="0"/>
                  </a:cubicBezTo>
                  <a:cubicBezTo>
                    <a:pt x="28" y="4"/>
                    <a:pt x="1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24"/>
            <p:cNvSpPr/>
            <p:nvPr/>
          </p:nvSpPr>
          <p:spPr>
            <a:xfrm>
              <a:off x="1958881" y="1932949"/>
              <a:ext cx="543" cy="299"/>
            </a:xfrm>
            <a:custGeom>
              <a:rect b="b" l="l" r="r" t="t"/>
              <a:pathLst>
                <a:path extrusionOk="0" h="22" w="40">
                  <a:moveTo>
                    <a:pt x="1" y="22"/>
                  </a:moveTo>
                  <a:cubicBezTo>
                    <a:pt x="11" y="15"/>
                    <a:pt x="25" y="8"/>
                    <a:pt x="39" y="1"/>
                  </a:cubicBezTo>
                  <a:cubicBezTo>
                    <a:pt x="25"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24"/>
            <p:cNvSpPr/>
            <p:nvPr/>
          </p:nvSpPr>
          <p:spPr>
            <a:xfrm>
              <a:off x="1959981" y="1932148"/>
              <a:ext cx="339" cy="394"/>
            </a:xfrm>
            <a:custGeom>
              <a:rect b="b" l="l" r="r" t="t"/>
              <a:pathLst>
                <a:path extrusionOk="0" h="29" w="25">
                  <a:moveTo>
                    <a:pt x="25" y="0"/>
                  </a:moveTo>
                  <a:cubicBezTo>
                    <a:pt x="18" y="11"/>
                    <a:pt x="7" y="21"/>
                    <a:pt x="0" y="28"/>
                  </a:cubicBezTo>
                  <a:cubicBezTo>
                    <a:pt x="7"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24"/>
            <p:cNvSpPr/>
            <p:nvPr/>
          </p:nvSpPr>
          <p:spPr>
            <a:xfrm>
              <a:off x="1960646" y="1931103"/>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24"/>
            <p:cNvSpPr/>
            <p:nvPr/>
          </p:nvSpPr>
          <p:spPr>
            <a:xfrm>
              <a:off x="1969051" y="1928673"/>
              <a:ext cx="1398" cy="204"/>
            </a:xfrm>
            <a:custGeom>
              <a:rect b="b" l="l" r="r" t="t"/>
              <a:pathLst>
                <a:path extrusionOk="0" h="15" w="103">
                  <a:moveTo>
                    <a:pt x="102" y="15"/>
                  </a:moveTo>
                  <a:cubicBezTo>
                    <a:pt x="71" y="4"/>
                    <a:pt x="36" y="1"/>
                    <a:pt x="1" y="1"/>
                  </a:cubicBezTo>
                  <a:cubicBezTo>
                    <a:pt x="36" y="1"/>
                    <a:pt x="71" y="4"/>
                    <a:pt x="10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24"/>
            <p:cNvSpPr/>
            <p:nvPr/>
          </p:nvSpPr>
          <p:spPr>
            <a:xfrm>
              <a:off x="1960836" y="1930438"/>
              <a:ext cx="54" cy="584"/>
            </a:xfrm>
            <a:custGeom>
              <a:rect b="b" l="l" r="r" t="t"/>
              <a:pathLst>
                <a:path extrusionOk="0" h="43" w="4">
                  <a:moveTo>
                    <a:pt x="0" y="42"/>
                  </a:moveTo>
                  <a:cubicBezTo>
                    <a:pt x="4" y="28"/>
                    <a:pt x="4" y="14"/>
                    <a:pt x="4" y="0"/>
                  </a:cubicBezTo>
                  <a:cubicBezTo>
                    <a:pt x="4"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24"/>
            <p:cNvSpPr/>
            <p:nvPr/>
          </p:nvSpPr>
          <p:spPr>
            <a:xfrm>
              <a:off x="1960361" y="1931673"/>
              <a:ext cx="299" cy="434"/>
            </a:xfrm>
            <a:custGeom>
              <a:rect b="b" l="l" r="r" t="t"/>
              <a:pathLst>
                <a:path extrusionOk="0" h="32" w="22">
                  <a:moveTo>
                    <a:pt x="0" y="32"/>
                  </a:moveTo>
                  <a:cubicBezTo>
                    <a:pt x="7" y="21"/>
                    <a:pt x="14" y="11"/>
                    <a:pt x="21" y="0"/>
                  </a:cubicBezTo>
                  <a:cubicBezTo>
                    <a:pt x="14" y="11"/>
                    <a:pt x="7"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24"/>
            <p:cNvSpPr/>
            <p:nvPr/>
          </p:nvSpPr>
          <p:spPr>
            <a:xfrm>
              <a:off x="2008222" y="1930981"/>
              <a:ext cx="58533" cy="39592"/>
            </a:xfrm>
            <a:custGeom>
              <a:rect b="b" l="l" r="r" t="t"/>
              <a:pathLst>
                <a:path extrusionOk="0" h="2916" w="4311">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24"/>
            <p:cNvSpPr/>
            <p:nvPr/>
          </p:nvSpPr>
          <p:spPr>
            <a:xfrm>
              <a:off x="2054236" y="1960186"/>
              <a:ext cx="679" cy="14"/>
            </a:xfrm>
            <a:custGeom>
              <a:rect b="b" l="l" r="r" t="t"/>
              <a:pathLst>
                <a:path extrusionOk="0" h="1" w="50">
                  <a:moveTo>
                    <a:pt x="0" y="1"/>
                  </a:moveTo>
                  <a:lnTo>
                    <a:pt x="21" y="1"/>
                  </a:lnTo>
                  <a:cubicBezTo>
                    <a:pt x="32" y="1"/>
                    <a:pt x="39" y="1"/>
                    <a:pt x="49" y="1"/>
                  </a:cubicBezTo>
                  <a:cubicBezTo>
                    <a:pt x="32"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24"/>
            <p:cNvSpPr/>
            <p:nvPr/>
          </p:nvSpPr>
          <p:spPr>
            <a:xfrm>
              <a:off x="2066782" y="1954388"/>
              <a:ext cx="68" cy="109"/>
            </a:xfrm>
            <a:custGeom>
              <a:rect b="b" l="l" r="r" t="t"/>
              <a:pathLst>
                <a:path extrusionOk="0" h="8" w="5">
                  <a:moveTo>
                    <a:pt x="1" y="1"/>
                  </a:moveTo>
                  <a:cubicBezTo>
                    <a:pt x="4" y="1"/>
                    <a:pt x="4" y="4"/>
                    <a:pt x="1" y="8"/>
                  </a:cubicBez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24"/>
            <p:cNvSpPr/>
            <p:nvPr/>
          </p:nvSpPr>
          <p:spPr>
            <a:xfrm>
              <a:off x="2066782" y="1954673"/>
              <a:ext cx="14" cy="68"/>
            </a:xfrm>
            <a:custGeom>
              <a:rect b="b" l="l" r="r" t="t"/>
              <a:pathLst>
                <a:path extrusionOk="0" h="5" w="1">
                  <a:moveTo>
                    <a:pt x="1" y="1"/>
                  </a:moveTo>
                  <a:lnTo>
                    <a:pt x="1" y="4"/>
                  </a:ln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24"/>
            <p:cNvSpPr/>
            <p:nvPr/>
          </p:nvSpPr>
          <p:spPr>
            <a:xfrm>
              <a:off x="2066836" y="1954538"/>
              <a:ext cx="14" cy="109"/>
            </a:xfrm>
            <a:custGeom>
              <a:rect b="b" l="l" r="r" t="t"/>
              <a:pathLst>
                <a:path extrusionOk="0" h="8" w="1">
                  <a:moveTo>
                    <a:pt x="0" y="0"/>
                  </a:moveTo>
                  <a:cubicBezTo>
                    <a:pt x="0" y="4"/>
                    <a:pt x="0" y="4"/>
                    <a:pt x="0" y="7"/>
                  </a:cubicBezTo>
                  <a:cubicBezTo>
                    <a:pt x="0" y="4"/>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24"/>
            <p:cNvSpPr/>
            <p:nvPr/>
          </p:nvSpPr>
          <p:spPr>
            <a:xfrm>
              <a:off x="2066591" y="1954864"/>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24"/>
            <p:cNvSpPr/>
            <p:nvPr/>
          </p:nvSpPr>
          <p:spPr>
            <a:xfrm>
              <a:off x="2066401" y="1954959"/>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24"/>
            <p:cNvSpPr/>
            <p:nvPr/>
          </p:nvSpPr>
          <p:spPr>
            <a:xfrm>
              <a:off x="2066687" y="195476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24"/>
            <p:cNvSpPr/>
            <p:nvPr/>
          </p:nvSpPr>
          <p:spPr>
            <a:xfrm>
              <a:off x="2055037" y="196014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24"/>
            <p:cNvSpPr/>
            <p:nvPr/>
          </p:nvSpPr>
          <p:spPr>
            <a:xfrm>
              <a:off x="2066171" y="1955108"/>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24"/>
            <p:cNvSpPr/>
            <p:nvPr/>
          </p:nvSpPr>
          <p:spPr>
            <a:xfrm>
              <a:off x="2051439" y="1959711"/>
              <a:ext cx="2811" cy="489"/>
            </a:xfrm>
            <a:custGeom>
              <a:rect b="b" l="l" r="r" t="t"/>
              <a:pathLst>
                <a:path extrusionOk="0" h="36" w="207">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24"/>
            <p:cNvSpPr/>
            <p:nvPr/>
          </p:nvSpPr>
          <p:spPr>
            <a:xfrm>
              <a:off x="2046633" y="1959575"/>
              <a:ext cx="339" cy="244"/>
            </a:xfrm>
            <a:custGeom>
              <a:rect b="b" l="l" r="r" t="t"/>
              <a:pathLst>
                <a:path extrusionOk="0" h="18" w="25">
                  <a:moveTo>
                    <a:pt x="25" y="0"/>
                  </a:moveTo>
                  <a:lnTo>
                    <a:pt x="0" y="11"/>
                  </a:lnTo>
                  <a:lnTo>
                    <a:pt x="0" y="18"/>
                  </a:lnTo>
                  <a:cubicBezTo>
                    <a:pt x="7" y="11"/>
                    <a:pt x="14"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24"/>
            <p:cNvSpPr/>
            <p:nvPr/>
          </p:nvSpPr>
          <p:spPr>
            <a:xfrm>
              <a:off x="204834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24"/>
            <p:cNvSpPr/>
            <p:nvPr/>
          </p:nvSpPr>
          <p:spPr>
            <a:xfrm>
              <a:off x="2053856" y="1960186"/>
              <a:ext cx="625" cy="14"/>
            </a:xfrm>
            <a:custGeom>
              <a:rect b="b" l="l" r="r" t="t"/>
              <a:pathLst>
                <a:path extrusionOk="0" h="1" w="46">
                  <a:moveTo>
                    <a:pt x="25" y="1"/>
                  </a:moveTo>
                  <a:lnTo>
                    <a:pt x="0" y="1"/>
                  </a:lnTo>
                  <a:cubicBezTo>
                    <a:pt x="14" y="1"/>
                    <a:pt x="32" y="1"/>
                    <a:pt x="46" y="1"/>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24"/>
            <p:cNvSpPr/>
            <p:nvPr/>
          </p:nvSpPr>
          <p:spPr>
            <a:xfrm>
              <a:off x="2011263" y="1967273"/>
              <a:ext cx="1208" cy="1385"/>
            </a:xfrm>
            <a:custGeom>
              <a:rect b="b" l="l" r="r" t="t"/>
              <a:pathLst>
                <a:path extrusionOk="0" h="102" w="89">
                  <a:moveTo>
                    <a:pt x="88" y="102"/>
                  </a:moveTo>
                  <a:cubicBezTo>
                    <a:pt x="57" y="74"/>
                    <a:pt x="29" y="39"/>
                    <a:pt x="4" y="4"/>
                  </a:cubicBezTo>
                  <a:lnTo>
                    <a:pt x="1" y="0"/>
                  </a:lnTo>
                  <a:lnTo>
                    <a:pt x="4" y="4"/>
                  </a:lnTo>
                  <a:cubicBezTo>
                    <a:pt x="29" y="39"/>
                    <a:pt x="57" y="74"/>
                    <a:pt x="88"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24"/>
            <p:cNvSpPr/>
            <p:nvPr/>
          </p:nvSpPr>
          <p:spPr>
            <a:xfrm>
              <a:off x="2008086" y="1964748"/>
              <a:ext cx="2770" cy="1914"/>
            </a:xfrm>
            <a:custGeom>
              <a:rect b="b" l="l" r="r" t="t"/>
              <a:pathLst>
                <a:path extrusionOk="0" h="141" w="204">
                  <a:moveTo>
                    <a:pt x="203" y="141"/>
                  </a:moveTo>
                  <a:cubicBezTo>
                    <a:pt x="147" y="78"/>
                    <a:pt x="77" y="29"/>
                    <a:pt x="0" y="1"/>
                  </a:cubicBezTo>
                  <a:lnTo>
                    <a:pt x="0" y="1"/>
                  </a:lnTo>
                  <a:cubicBezTo>
                    <a:pt x="77" y="29"/>
                    <a:pt x="147" y="78"/>
                    <a:pt x="203"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24"/>
            <p:cNvSpPr/>
            <p:nvPr/>
          </p:nvSpPr>
          <p:spPr>
            <a:xfrm>
              <a:off x="2022818" y="1968074"/>
              <a:ext cx="3720" cy="1059"/>
            </a:xfrm>
            <a:custGeom>
              <a:rect b="b" l="l" r="r" t="t"/>
              <a:pathLst>
                <a:path extrusionOk="0" h="78" w="274">
                  <a:moveTo>
                    <a:pt x="0" y="1"/>
                  </a:moveTo>
                  <a:cubicBezTo>
                    <a:pt x="77" y="1"/>
                    <a:pt x="207" y="11"/>
                    <a:pt x="273" y="78"/>
                  </a:cubicBezTo>
                  <a:cubicBezTo>
                    <a:pt x="207" y="11"/>
                    <a:pt x="8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24"/>
            <p:cNvSpPr/>
            <p:nvPr/>
          </p:nvSpPr>
          <p:spPr>
            <a:xfrm>
              <a:off x="2026524" y="1969120"/>
              <a:ext cx="679" cy="489"/>
            </a:xfrm>
            <a:custGeom>
              <a:rect b="b" l="l" r="r" t="t"/>
              <a:pathLst>
                <a:path extrusionOk="0" h="36" w="50">
                  <a:moveTo>
                    <a:pt x="0" y="1"/>
                  </a:moveTo>
                  <a:cubicBezTo>
                    <a:pt x="14" y="18"/>
                    <a:pt x="32" y="29"/>
                    <a:pt x="49" y="36"/>
                  </a:cubicBezTo>
                  <a:cubicBezTo>
                    <a:pt x="32" y="29"/>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24"/>
            <p:cNvSpPr/>
            <p:nvPr/>
          </p:nvSpPr>
          <p:spPr>
            <a:xfrm>
              <a:off x="2010842" y="1966703"/>
              <a:ext cx="244" cy="299"/>
            </a:xfrm>
            <a:custGeom>
              <a:rect b="b" l="l" r="r" t="t"/>
              <a:pathLst>
                <a:path extrusionOk="0" h="22" w="18">
                  <a:moveTo>
                    <a:pt x="0" y="0"/>
                  </a:moveTo>
                  <a:lnTo>
                    <a:pt x="0" y="0"/>
                  </a:lnTo>
                  <a:cubicBezTo>
                    <a:pt x="7" y="7"/>
                    <a:pt x="11" y="14"/>
                    <a:pt x="18" y="21"/>
                  </a:cubicBezTo>
                  <a:cubicBezTo>
                    <a:pt x="14" y="14"/>
                    <a:pt x="7"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24"/>
            <p:cNvSpPr/>
            <p:nvPr/>
          </p:nvSpPr>
          <p:spPr>
            <a:xfrm>
              <a:off x="2045397" y="1961001"/>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24"/>
            <p:cNvSpPr/>
            <p:nvPr/>
          </p:nvSpPr>
          <p:spPr>
            <a:xfrm>
              <a:off x="2045058" y="1960905"/>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24"/>
            <p:cNvSpPr/>
            <p:nvPr/>
          </p:nvSpPr>
          <p:spPr>
            <a:xfrm>
              <a:off x="2044677" y="196081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24"/>
            <p:cNvSpPr/>
            <p:nvPr/>
          </p:nvSpPr>
          <p:spPr>
            <a:xfrm>
              <a:off x="2027190" y="1968984"/>
              <a:ext cx="244" cy="625"/>
            </a:xfrm>
            <a:custGeom>
              <a:rect b="b" l="l" r="r" t="t"/>
              <a:pathLst>
                <a:path extrusionOk="0" h="46" w="18">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24"/>
            <p:cNvSpPr/>
            <p:nvPr/>
          </p:nvSpPr>
          <p:spPr>
            <a:xfrm>
              <a:off x="2026280" y="1960023"/>
              <a:ext cx="9287" cy="1086"/>
            </a:xfrm>
            <a:custGeom>
              <a:rect b="b" l="l" r="r" t="t"/>
              <a:pathLst>
                <a:path extrusionOk="0" h="80" w="684">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24"/>
            <p:cNvSpPr/>
            <p:nvPr/>
          </p:nvSpPr>
          <p:spPr>
            <a:xfrm>
              <a:off x="2047583" y="1958950"/>
              <a:ext cx="774" cy="353"/>
            </a:xfrm>
            <a:custGeom>
              <a:rect b="b" l="l" r="r" t="t"/>
              <a:pathLst>
                <a:path extrusionOk="0" h="26" w="57">
                  <a:moveTo>
                    <a:pt x="56" y="1"/>
                  </a:moveTo>
                  <a:lnTo>
                    <a:pt x="0" y="25"/>
                  </a:lnTo>
                  <a:cubicBezTo>
                    <a:pt x="14" y="22"/>
                    <a:pt x="28" y="22"/>
                    <a:pt x="39" y="18"/>
                  </a:cubicBezTo>
                  <a:lnTo>
                    <a:pt x="56" y="18"/>
                  </a:lnTo>
                  <a:lnTo>
                    <a:pt x="5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24"/>
            <p:cNvSpPr/>
            <p:nvPr/>
          </p:nvSpPr>
          <p:spPr>
            <a:xfrm>
              <a:off x="2044257" y="19607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24"/>
            <p:cNvSpPr/>
            <p:nvPr/>
          </p:nvSpPr>
          <p:spPr>
            <a:xfrm>
              <a:off x="204815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24"/>
            <p:cNvSpPr/>
            <p:nvPr/>
          </p:nvSpPr>
          <p:spPr>
            <a:xfrm>
              <a:off x="2027190" y="1969595"/>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24"/>
            <p:cNvSpPr/>
            <p:nvPr/>
          </p:nvSpPr>
          <p:spPr>
            <a:xfrm>
              <a:off x="2043971" y="1930954"/>
              <a:ext cx="869" cy="258"/>
            </a:xfrm>
            <a:custGeom>
              <a:rect b="b" l="l" r="r" t="t"/>
              <a:pathLst>
                <a:path extrusionOk="0" h="19" w="64">
                  <a:moveTo>
                    <a:pt x="0" y="18"/>
                  </a:moveTo>
                  <a:cubicBezTo>
                    <a:pt x="32" y="4"/>
                    <a:pt x="53" y="1"/>
                    <a:pt x="63" y="11"/>
                  </a:cubicBezTo>
                  <a:lnTo>
                    <a:pt x="63" y="11"/>
                  </a:lnTo>
                  <a:cubicBezTo>
                    <a:pt x="53" y="1"/>
                    <a:pt x="32" y="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24"/>
            <p:cNvSpPr/>
            <p:nvPr/>
          </p:nvSpPr>
          <p:spPr>
            <a:xfrm>
              <a:off x="2009036" y="19618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24"/>
            <p:cNvSpPr/>
            <p:nvPr/>
          </p:nvSpPr>
          <p:spPr>
            <a:xfrm>
              <a:off x="2008276" y="196394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24"/>
            <p:cNvSpPr/>
            <p:nvPr/>
          </p:nvSpPr>
          <p:spPr>
            <a:xfrm>
              <a:off x="2008561" y="196318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24"/>
            <p:cNvSpPr/>
            <p:nvPr/>
          </p:nvSpPr>
          <p:spPr>
            <a:xfrm>
              <a:off x="2028805" y="1937607"/>
              <a:ext cx="964" cy="163"/>
            </a:xfrm>
            <a:custGeom>
              <a:rect b="b" l="l" r="r" t="t"/>
              <a:pathLst>
                <a:path extrusionOk="0" h="12" w="71">
                  <a:moveTo>
                    <a:pt x="0" y="11"/>
                  </a:moveTo>
                  <a:cubicBezTo>
                    <a:pt x="21" y="1"/>
                    <a:pt x="46" y="1"/>
                    <a:pt x="70" y="8"/>
                  </a:cubicBezTo>
                  <a:cubicBezTo>
                    <a:pt x="46" y="1"/>
                    <a:pt x="21" y="1"/>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24"/>
            <p:cNvSpPr/>
            <p:nvPr/>
          </p:nvSpPr>
          <p:spPr>
            <a:xfrm>
              <a:off x="2008846" y="1962521"/>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24"/>
            <p:cNvSpPr/>
            <p:nvPr/>
          </p:nvSpPr>
          <p:spPr>
            <a:xfrm>
              <a:off x="2009647" y="1960335"/>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24"/>
            <p:cNvSpPr/>
            <p:nvPr/>
          </p:nvSpPr>
          <p:spPr>
            <a:xfrm>
              <a:off x="2029796" y="1937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24"/>
            <p:cNvSpPr/>
            <p:nvPr/>
          </p:nvSpPr>
          <p:spPr>
            <a:xfrm>
              <a:off x="2009267" y="1961286"/>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24"/>
            <p:cNvSpPr/>
            <p:nvPr/>
          </p:nvSpPr>
          <p:spPr>
            <a:xfrm>
              <a:off x="2009457" y="1960756"/>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24"/>
            <p:cNvSpPr/>
            <p:nvPr/>
          </p:nvSpPr>
          <p:spPr>
            <a:xfrm>
              <a:off x="2008086" y="196474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24"/>
            <p:cNvSpPr/>
            <p:nvPr/>
          </p:nvSpPr>
          <p:spPr>
            <a:xfrm>
              <a:off x="2008086" y="196474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24"/>
            <p:cNvSpPr/>
            <p:nvPr/>
          </p:nvSpPr>
          <p:spPr>
            <a:xfrm>
              <a:off x="2051520" y="1865551"/>
              <a:ext cx="112191" cy="87765"/>
            </a:xfrm>
            <a:custGeom>
              <a:rect b="b" l="l" r="r" t="t"/>
              <a:pathLst>
                <a:path extrusionOk="0" h="6464" w="8263">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24"/>
            <p:cNvSpPr/>
            <p:nvPr/>
          </p:nvSpPr>
          <p:spPr>
            <a:xfrm>
              <a:off x="2080902" y="1899970"/>
              <a:ext cx="244" cy="54"/>
            </a:xfrm>
            <a:custGeom>
              <a:rect b="b" l="l" r="r" t="t"/>
              <a:pathLst>
                <a:path extrusionOk="0" h="4" w="18">
                  <a:moveTo>
                    <a:pt x="18" y="0"/>
                  </a:moveTo>
                  <a:lnTo>
                    <a:pt x="0" y="4"/>
                  </a:lnTo>
                  <a:lnTo>
                    <a:pt x="4" y="4"/>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24"/>
            <p:cNvSpPr/>
            <p:nvPr/>
          </p:nvSpPr>
          <p:spPr>
            <a:xfrm>
              <a:off x="2147120" y="1866841"/>
              <a:ext cx="299" cy="109"/>
            </a:xfrm>
            <a:custGeom>
              <a:rect b="b" l="l" r="r" t="t"/>
              <a:pathLst>
                <a:path extrusionOk="0" h="8" w="22">
                  <a:moveTo>
                    <a:pt x="0" y="0"/>
                  </a:moveTo>
                  <a:lnTo>
                    <a:pt x="2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24"/>
            <p:cNvSpPr/>
            <p:nvPr/>
          </p:nvSpPr>
          <p:spPr>
            <a:xfrm>
              <a:off x="2138131" y="1865510"/>
              <a:ext cx="2525" cy="149"/>
            </a:xfrm>
            <a:custGeom>
              <a:rect b="b" l="l" r="r" t="t"/>
              <a:pathLst>
                <a:path extrusionOk="0" h="11" w="186">
                  <a:moveTo>
                    <a:pt x="0" y="0"/>
                  </a:moveTo>
                  <a:cubicBezTo>
                    <a:pt x="46" y="0"/>
                    <a:pt x="112" y="4"/>
                    <a:pt x="186" y="11"/>
                  </a:cubicBezTo>
                  <a:cubicBezTo>
                    <a:pt x="119" y="4"/>
                    <a:pt x="56"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24"/>
            <p:cNvSpPr/>
            <p:nvPr/>
          </p:nvSpPr>
          <p:spPr>
            <a:xfrm>
              <a:off x="2140888" y="186564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24"/>
            <p:cNvSpPr/>
            <p:nvPr/>
          </p:nvSpPr>
          <p:spPr>
            <a:xfrm>
              <a:off x="2145219" y="1866311"/>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24"/>
            <p:cNvSpPr/>
            <p:nvPr/>
          </p:nvSpPr>
          <p:spPr>
            <a:xfrm>
              <a:off x="2147690" y="1867071"/>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24"/>
            <p:cNvSpPr/>
            <p:nvPr/>
          </p:nvSpPr>
          <p:spPr>
            <a:xfrm>
              <a:off x="2144554" y="1866175"/>
              <a:ext cx="285" cy="54"/>
            </a:xfrm>
            <a:custGeom>
              <a:rect b="b" l="l" r="r" t="t"/>
              <a:pathLst>
                <a:path extrusionOk="0" h="4" w="21">
                  <a:moveTo>
                    <a:pt x="0" y="0"/>
                  </a:moveTo>
                  <a:lnTo>
                    <a:pt x="2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24"/>
            <p:cNvSpPr/>
            <p:nvPr/>
          </p:nvSpPr>
          <p:spPr>
            <a:xfrm>
              <a:off x="2146495" y="1866650"/>
              <a:ext cx="353" cy="109"/>
            </a:xfrm>
            <a:custGeom>
              <a:rect b="b" l="l" r="r" t="t"/>
              <a:pathLst>
                <a:path extrusionOk="0" h="8" w="26">
                  <a:moveTo>
                    <a:pt x="1"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24"/>
            <p:cNvSpPr/>
            <p:nvPr/>
          </p:nvSpPr>
          <p:spPr>
            <a:xfrm>
              <a:off x="2145884" y="1866460"/>
              <a:ext cx="339" cy="109"/>
            </a:xfrm>
            <a:custGeom>
              <a:rect b="b" l="l" r="r" t="t"/>
              <a:pathLst>
                <a:path extrusionOk="0" h="8" w="25">
                  <a:moveTo>
                    <a:pt x="0"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24"/>
            <p:cNvSpPr/>
            <p:nvPr/>
          </p:nvSpPr>
          <p:spPr>
            <a:xfrm>
              <a:off x="2153202" y="1872014"/>
              <a:ext cx="1059" cy="584"/>
            </a:xfrm>
            <a:custGeom>
              <a:rect b="b" l="l" r="r" t="t"/>
              <a:pathLst>
                <a:path extrusionOk="0" h="43" w="78">
                  <a:moveTo>
                    <a:pt x="77" y="1"/>
                  </a:moveTo>
                  <a:lnTo>
                    <a:pt x="0" y="43"/>
                  </a:ln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24"/>
            <p:cNvSpPr/>
            <p:nvPr/>
          </p:nvSpPr>
          <p:spPr>
            <a:xfrm>
              <a:off x="2143875" y="186602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24"/>
            <p:cNvSpPr/>
            <p:nvPr/>
          </p:nvSpPr>
          <p:spPr>
            <a:xfrm>
              <a:off x="2143169" y="1865931"/>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24"/>
            <p:cNvSpPr/>
            <p:nvPr/>
          </p:nvSpPr>
          <p:spPr>
            <a:xfrm>
              <a:off x="2141648" y="1865741"/>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24"/>
            <p:cNvSpPr/>
            <p:nvPr/>
          </p:nvSpPr>
          <p:spPr>
            <a:xfrm>
              <a:off x="2142449" y="1865836"/>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24"/>
            <p:cNvSpPr/>
            <p:nvPr/>
          </p:nvSpPr>
          <p:spPr>
            <a:xfrm>
              <a:off x="2122300" y="1942359"/>
              <a:ext cx="4481" cy="2539"/>
            </a:xfrm>
            <a:custGeom>
              <a:rect b="b" l="l" r="r" t="t"/>
              <a:pathLst>
                <a:path extrusionOk="0" h="187" w="330">
                  <a:moveTo>
                    <a:pt x="1" y="186"/>
                  </a:moveTo>
                  <a:cubicBezTo>
                    <a:pt x="95" y="99"/>
                    <a:pt x="204" y="1"/>
                    <a:pt x="330" y="11"/>
                  </a:cubicBezTo>
                  <a:cubicBezTo>
                    <a:pt x="204" y="1"/>
                    <a:pt x="95" y="99"/>
                    <a:pt x="1" y="18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24"/>
            <p:cNvSpPr/>
            <p:nvPr/>
          </p:nvSpPr>
          <p:spPr>
            <a:xfrm>
              <a:off x="2074860" y="1952637"/>
              <a:ext cx="14" cy="244"/>
            </a:xfrm>
            <a:custGeom>
              <a:rect b="b" l="l" r="r" t="t"/>
              <a:pathLst>
                <a:path extrusionOk="0" h="18" w="1">
                  <a:moveTo>
                    <a:pt x="1" y="0"/>
                  </a:moveTo>
                  <a:cubicBezTo>
                    <a:pt x="1" y="7"/>
                    <a:pt x="1" y="11"/>
                    <a:pt x="1" y="18"/>
                  </a:cubicBezTo>
                  <a:cubicBezTo>
                    <a:pt x="1"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24"/>
            <p:cNvSpPr/>
            <p:nvPr/>
          </p:nvSpPr>
          <p:spPr>
            <a:xfrm>
              <a:off x="2074575" y="1952868"/>
              <a:ext cx="299" cy="489"/>
            </a:xfrm>
            <a:custGeom>
              <a:rect b="b" l="l" r="r" t="t"/>
              <a:pathLst>
                <a:path extrusionOk="0" h="36" w="22">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24"/>
            <p:cNvSpPr/>
            <p:nvPr/>
          </p:nvSpPr>
          <p:spPr>
            <a:xfrm>
              <a:off x="2066741" y="1951822"/>
              <a:ext cx="54" cy="258"/>
            </a:xfrm>
            <a:custGeom>
              <a:rect b="b" l="l" r="r" t="t"/>
              <a:pathLst>
                <a:path extrusionOk="0" h="19" w="4">
                  <a:moveTo>
                    <a:pt x="4" y="1"/>
                  </a:moveTo>
                  <a:cubicBezTo>
                    <a:pt x="4" y="4"/>
                    <a:pt x="0" y="11"/>
                    <a:pt x="0" y="18"/>
                  </a:cubicBezTo>
                  <a:cubicBezTo>
                    <a:pt x="0"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24"/>
            <p:cNvSpPr/>
            <p:nvPr/>
          </p:nvSpPr>
          <p:spPr>
            <a:xfrm>
              <a:off x="2067732" y="1949881"/>
              <a:ext cx="394" cy="299"/>
            </a:xfrm>
            <a:custGeom>
              <a:rect b="b" l="l" r="r" t="t"/>
              <a:pathLst>
                <a:path extrusionOk="0" h="22" w="29">
                  <a:moveTo>
                    <a:pt x="29" y="0"/>
                  </a:moveTo>
                  <a:cubicBezTo>
                    <a:pt x="18" y="7"/>
                    <a:pt x="11" y="11"/>
                    <a:pt x="1" y="21"/>
                  </a:cubicBezTo>
                  <a:cubicBezTo>
                    <a:pt x="11" y="11"/>
                    <a:pt x="18" y="7"/>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24"/>
            <p:cNvSpPr/>
            <p:nvPr/>
          </p:nvSpPr>
          <p:spPr>
            <a:xfrm>
              <a:off x="2067121" y="1950777"/>
              <a:ext cx="109" cy="258"/>
            </a:xfrm>
            <a:custGeom>
              <a:rect b="b" l="l" r="r" t="t"/>
              <a:pathLst>
                <a:path extrusionOk="0" h="19" w="8">
                  <a:moveTo>
                    <a:pt x="7" y="1"/>
                  </a:moveTo>
                  <a:cubicBezTo>
                    <a:pt x="4" y="8"/>
                    <a:pt x="0" y="11"/>
                    <a:pt x="0" y="18"/>
                  </a:cubicBezTo>
                  <a:cubicBezTo>
                    <a:pt x="4" y="11"/>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24"/>
            <p:cNvSpPr/>
            <p:nvPr/>
          </p:nvSpPr>
          <p:spPr>
            <a:xfrm>
              <a:off x="2066877" y="1951347"/>
              <a:ext cx="109" cy="163"/>
            </a:xfrm>
            <a:custGeom>
              <a:rect b="b" l="l" r="r" t="t"/>
              <a:pathLst>
                <a:path extrusionOk="0" h="12" w="8">
                  <a:moveTo>
                    <a:pt x="8" y="1"/>
                  </a:moveTo>
                  <a:lnTo>
                    <a:pt x="1" y="11"/>
                  </a:lnTo>
                  <a:cubicBezTo>
                    <a:pt x="4" y="8"/>
                    <a:pt x="8" y="4"/>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24"/>
            <p:cNvSpPr/>
            <p:nvPr/>
          </p:nvSpPr>
          <p:spPr>
            <a:xfrm>
              <a:off x="2073530" y="1953343"/>
              <a:ext cx="1059" cy="122"/>
            </a:xfrm>
            <a:custGeom>
              <a:rect b="b" l="l" r="r" t="t"/>
              <a:pathLst>
                <a:path extrusionOk="0" h="9" w="78">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24"/>
            <p:cNvSpPr/>
            <p:nvPr/>
          </p:nvSpPr>
          <p:spPr>
            <a:xfrm>
              <a:off x="2067352" y="1950166"/>
              <a:ext cx="394" cy="394"/>
            </a:xfrm>
            <a:custGeom>
              <a:rect b="b" l="l" r="r" t="t"/>
              <a:pathLst>
                <a:path extrusionOk="0" h="29" w="29">
                  <a:moveTo>
                    <a:pt x="1" y="28"/>
                  </a:moveTo>
                  <a:cubicBezTo>
                    <a:pt x="11" y="18"/>
                    <a:pt x="18" y="7"/>
                    <a:pt x="29" y="0"/>
                  </a:cubicBezTo>
                  <a:lnTo>
                    <a:pt x="29" y="0"/>
                  </a:lnTo>
                  <a:cubicBezTo>
                    <a:pt x="18" y="7"/>
                    <a:pt x="11"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24"/>
            <p:cNvSpPr/>
            <p:nvPr/>
          </p:nvSpPr>
          <p:spPr>
            <a:xfrm>
              <a:off x="2073054" y="1953153"/>
              <a:ext cx="489" cy="204"/>
            </a:xfrm>
            <a:custGeom>
              <a:rect b="b" l="l" r="r" t="t"/>
              <a:pathLst>
                <a:path extrusionOk="0" h="15" w="36">
                  <a:moveTo>
                    <a:pt x="36" y="15"/>
                  </a:moveTo>
                  <a:cubicBezTo>
                    <a:pt x="22" y="8"/>
                    <a:pt x="11" y="4"/>
                    <a:pt x="1" y="1"/>
                  </a:cubicBezTo>
                  <a:cubicBezTo>
                    <a:pt x="11" y="4"/>
                    <a:pt x="22" y="8"/>
                    <a:pt x="3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24"/>
            <p:cNvSpPr/>
            <p:nvPr/>
          </p:nvSpPr>
          <p:spPr>
            <a:xfrm>
              <a:off x="2069633" y="1949446"/>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24"/>
            <p:cNvSpPr/>
            <p:nvPr/>
          </p:nvSpPr>
          <p:spPr>
            <a:xfrm>
              <a:off x="2069117" y="1949446"/>
              <a:ext cx="394" cy="14"/>
            </a:xfrm>
            <a:custGeom>
              <a:rect b="b" l="l" r="r" t="t"/>
              <a:pathLst>
                <a:path extrusionOk="0" h="1" w="29">
                  <a:moveTo>
                    <a:pt x="28" y="1"/>
                  </a:moveTo>
                  <a:cubicBezTo>
                    <a:pt x="18" y="1"/>
                    <a:pt x="11" y="1"/>
                    <a:pt x="0" y="1"/>
                  </a:cubicBezTo>
                  <a:cubicBezTo>
                    <a:pt x="11" y="1"/>
                    <a:pt x="18" y="1"/>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24"/>
            <p:cNvSpPr/>
            <p:nvPr/>
          </p:nvSpPr>
          <p:spPr>
            <a:xfrm>
              <a:off x="2070067" y="1949500"/>
              <a:ext cx="2240" cy="1765"/>
            </a:xfrm>
            <a:custGeom>
              <a:rect b="b" l="l" r="r" t="t"/>
              <a:pathLst>
                <a:path extrusionOk="0" h="130" w="165">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24"/>
            <p:cNvSpPr/>
            <p:nvPr/>
          </p:nvSpPr>
          <p:spPr>
            <a:xfrm>
              <a:off x="2068207" y="1949636"/>
              <a:ext cx="353" cy="204"/>
            </a:xfrm>
            <a:custGeom>
              <a:rect b="b" l="l" r="r" t="t"/>
              <a:pathLst>
                <a:path extrusionOk="0" h="15" w="26">
                  <a:moveTo>
                    <a:pt x="25" y="1"/>
                  </a:moveTo>
                  <a:cubicBezTo>
                    <a:pt x="15" y="4"/>
                    <a:pt x="8" y="8"/>
                    <a:pt x="1" y="15"/>
                  </a:cubicBezTo>
                  <a:cubicBezTo>
                    <a:pt x="8" y="8"/>
                    <a:pt x="15"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24"/>
            <p:cNvSpPr/>
            <p:nvPr/>
          </p:nvSpPr>
          <p:spPr>
            <a:xfrm>
              <a:off x="2068587" y="1949500"/>
              <a:ext cx="489" cy="149"/>
            </a:xfrm>
            <a:custGeom>
              <a:rect b="b" l="l" r="r" t="t"/>
              <a:pathLst>
                <a:path extrusionOk="0" h="11" w="36">
                  <a:moveTo>
                    <a:pt x="36" y="0"/>
                  </a:moveTo>
                  <a:cubicBezTo>
                    <a:pt x="22" y="0"/>
                    <a:pt x="11" y="4"/>
                    <a:pt x="1" y="11"/>
                  </a:cubicBezTo>
                  <a:cubicBezTo>
                    <a:pt x="11" y="4"/>
                    <a:pt x="22" y="0"/>
                    <a:pt x="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24"/>
            <p:cNvSpPr/>
            <p:nvPr/>
          </p:nvSpPr>
          <p:spPr>
            <a:xfrm>
              <a:off x="2074439" y="1953302"/>
              <a:ext cx="299" cy="149"/>
            </a:xfrm>
            <a:custGeom>
              <a:rect b="b" l="l" r="r" t="t"/>
              <a:pathLst>
                <a:path extrusionOk="0" h="11" w="22">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24"/>
            <p:cNvSpPr/>
            <p:nvPr/>
          </p:nvSpPr>
          <p:spPr>
            <a:xfrm>
              <a:off x="2080902" y="1902386"/>
              <a:ext cx="54" cy="584"/>
            </a:xfrm>
            <a:custGeom>
              <a:rect b="b" l="l" r="r" t="t"/>
              <a:pathLst>
                <a:path extrusionOk="0" h="43" w="4">
                  <a:moveTo>
                    <a:pt x="0" y="1"/>
                  </a:moveTo>
                  <a:lnTo>
                    <a:pt x="0" y="43"/>
                  </a:ln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24"/>
            <p:cNvSpPr/>
            <p:nvPr/>
          </p:nvSpPr>
          <p:spPr>
            <a:xfrm>
              <a:off x="2080848" y="1900635"/>
              <a:ext cx="68" cy="679"/>
            </a:xfrm>
            <a:custGeom>
              <a:rect b="b" l="l" r="r" t="t"/>
              <a:pathLst>
                <a:path extrusionOk="0" h="50" w="5">
                  <a:moveTo>
                    <a:pt x="1" y="0"/>
                  </a:moveTo>
                  <a:lnTo>
                    <a:pt x="1" y="49"/>
                  </a:lnTo>
                  <a:cubicBezTo>
                    <a:pt x="4"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24"/>
            <p:cNvSpPr/>
            <p:nvPr/>
          </p:nvSpPr>
          <p:spPr>
            <a:xfrm>
              <a:off x="2080943" y="1903961"/>
              <a:ext cx="14" cy="530"/>
            </a:xfrm>
            <a:custGeom>
              <a:rect b="b" l="l" r="r" t="t"/>
              <a:pathLst>
                <a:path extrusionOk="0" h="39" w="1">
                  <a:moveTo>
                    <a:pt x="1" y="0"/>
                  </a:moveTo>
                  <a:lnTo>
                    <a:pt x="1"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24"/>
            <p:cNvSpPr/>
            <p:nvPr/>
          </p:nvSpPr>
          <p:spPr>
            <a:xfrm>
              <a:off x="2080753" y="1916032"/>
              <a:ext cx="68" cy="244"/>
            </a:xfrm>
            <a:custGeom>
              <a:rect b="b" l="l" r="r" t="t"/>
              <a:pathLst>
                <a:path extrusionOk="0" h="18" w="5">
                  <a:moveTo>
                    <a:pt x="4" y="0"/>
                  </a:moveTo>
                  <a:cubicBezTo>
                    <a:pt x="1" y="7"/>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24"/>
            <p:cNvSpPr/>
            <p:nvPr/>
          </p:nvSpPr>
          <p:spPr>
            <a:xfrm>
              <a:off x="2080848" y="1914077"/>
              <a:ext cx="14" cy="258"/>
            </a:xfrm>
            <a:custGeom>
              <a:rect b="b" l="l" r="r" t="t"/>
              <a:pathLst>
                <a:path extrusionOk="0" h="19" w="1">
                  <a:moveTo>
                    <a:pt x="1" y="1"/>
                  </a:moveTo>
                  <a:lnTo>
                    <a:pt x="1" y="18"/>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24"/>
            <p:cNvSpPr/>
            <p:nvPr/>
          </p:nvSpPr>
          <p:spPr>
            <a:xfrm>
              <a:off x="2080563" y="191844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24"/>
            <p:cNvSpPr/>
            <p:nvPr/>
          </p:nvSpPr>
          <p:spPr>
            <a:xfrm>
              <a:off x="2080617" y="191816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24"/>
            <p:cNvSpPr/>
            <p:nvPr/>
          </p:nvSpPr>
          <p:spPr>
            <a:xfrm>
              <a:off x="2080902" y="191327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24"/>
            <p:cNvSpPr/>
            <p:nvPr/>
          </p:nvSpPr>
          <p:spPr>
            <a:xfrm>
              <a:off x="2080658" y="1917838"/>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24"/>
            <p:cNvSpPr/>
            <p:nvPr/>
          </p:nvSpPr>
          <p:spPr>
            <a:xfrm>
              <a:off x="2080522" y="191869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24"/>
            <p:cNvSpPr/>
            <p:nvPr/>
          </p:nvSpPr>
          <p:spPr>
            <a:xfrm>
              <a:off x="2080373" y="191920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24"/>
            <p:cNvSpPr/>
            <p:nvPr/>
          </p:nvSpPr>
          <p:spPr>
            <a:xfrm>
              <a:off x="2080468" y="1918924"/>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124"/>
            <p:cNvSpPr/>
            <p:nvPr/>
          </p:nvSpPr>
          <p:spPr>
            <a:xfrm>
              <a:off x="2080427" y="191907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24"/>
            <p:cNvSpPr/>
            <p:nvPr/>
          </p:nvSpPr>
          <p:spPr>
            <a:xfrm>
              <a:off x="2080943" y="1910424"/>
              <a:ext cx="14" cy="394"/>
            </a:xfrm>
            <a:custGeom>
              <a:rect b="b" l="l" r="r" t="t"/>
              <a:pathLst>
                <a:path extrusionOk="0" h="29" w="1">
                  <a:moveTo>
                    <a:pt x="1"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24"/>
            <p:cNvSpPr/>
            <p:nvPr/>
          </p:nvSpPr>
          <p:spPr>
            <a:xfrm>
              <a:off x="2080943" y="191147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24"/>
            <p:cNvSpPr/>
            <p:nvPr/>
          </p:nvSpPr>
          <p:spPr>
            <a:xfrm>
              <a:off x="2080902" y="1912420"/>
              <a:ext cx="54" cy="339"/>
            </a:xfrm>
            <a:custGeom>
              <a:rect b="b" l="l" r="r" t="t"/>
              <a:pathLst>
                <a:path extrusionOk="0" h="25" w="4">
                  <a:moveTo>
                    <a:pt x="4" y="0"/>
                  </a:moveTo>
                  <a:cubicBezTo>
                    <a:pt x="4" y="7"/>
                    <a:pt x="0" y="14"/>
                    <a:pt x="4" y="25"/>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24"/>
            <p:cNvSpPr/>
            <p:nvPr/>
          </p:nvSpPr>
          <p:spPr>
            <a:xfrm>
              <a:off x="2080848" y="1914796"/>
              <a:ext cx="14" cy="244"/>
            </a:xfrm>
            <a:custGeom>
              <a:rect b="b" l="l" r="r" t="t"/>
              <a:pathLst>
                <a:path extrusionOk="0" h="18" w="1">
                  <a:moveTo>
                    <a:pt x="1" y="0"/>
                  </a:moveTo>
                  <a:lnTo>
                    <a:pt x="1" y="18"/>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24"/>
            <p:cNvSpPr/>
            <p:nvPr/>
          </p:nvSpPr>
          <p:spPr>
            <a:xfrm>
              <a:off x="2080753" y="1916548"/>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24"/>
            <p:cNvSpPr/>
            <p:nvPr/>
          </p:nvSpPr>
          <p:spPr>
            <a:xfrm>
              <a:off x="2080712" y="1917077"/>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24"/>
            <p:cNvSpPr/>
            <p:nvPr/>
          </p:nvSpPr>
          <p:spPr>
            <a:xfrm>
              <a:off x="2080807" y="1915462"/>
              <a:ext cx="14" cy="244"/>
            </a:xfrm>
            <a:custGeom>
              <a:rect b="b" l="l" r="r" t="t"/>
              <a:pathLst>
                <a:path extrusionOk="0" h="18" w="1">
                  <a:moveTo>
                    <a:pt x="0" y="0"/>
                  </a:moveTo>
                  <a:lnTo>
                    <a:pt x="0" y="18"/>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24"/>
            <p:cNvSpPr/>
            <p:nvPr/>
          </p:nvSpPr>
          <p:spPr>
            <a:xfrm>
              <a:off x="2080658" y="1917457"/>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24"/>
            <p:cNvSpPr/>
            <p:nvPr/>
          </p:nvSpPr>
          <p:spPr>
            <a:xfrm>
              <a:off x="2050855" y="1932094"/>
              <a:ext cx="1629" cy="68"/>
            </a:xfrm>
            <a:custGeom>
              <a:rect b="b" l="l" r="r" t="t"/>
              <a:pathLst>
                <a:path extrusionOk="0" h="5" w="120">
                  <a:moveTo>
                    <a:pt x="120" y="1"/>
                  </a:moveTo>
                  <a:cubicBezTo>
                    <a:pt x="78" y="1"/>
                    <a:pt x="39" y="4"/>
                    <a:pt x="1" y="4"/>
                  </a:cubicBezTo>
                  <a:cubicBezTo>
                    <a:pt x="39" y="4"/>
                    <a:pt x="81" y="4"/>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24"/>
            <p:cNvSpPr/>
            <p:nvPr/>
          </p:nvSpPr>
          <p:spPr>
            <a:xfrm>
              <a:off x="2080943" y="1905482"/>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24"/>
            <p:cNvSpPr/>
            <p:nvPr/>
          </p:nvSpPr>
          <p:spPr>
            <a:xfrm>
              <a:off x="2080943" y="1906813"/>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24"/>
            <p:cNvSpPr/>
            <p:nvPr/>
          </p:nvSpPr>
          <p:spPr>
            <a:xfrm>
              <a:off x="2054996" y="1931714"/>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24"/>
            <p:cNvSpPr/>
            <p:nvPr/>
          </p:nvSpPr>
          <p:spPr>
            <a:xfrm>
              <a:off x="2080943" y="1909325"/>
              <a:ext cx="14" cy="394"/>
            </a:xfrm>
            <a:custGeom>
              <a:rect b="b" l="l" r="r" t="t"/>
              <a:pathLst>
                <a:path extrusionOk="0" h="29" w="1">
                  <a:moveTo>
                    <a:pt x="1"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24"/>
            <p:cNvSpPr/>
            <p:nvPr/>
          </p:nvSpPr>
          <p:spPr>
            <a:xfrm>
              <a:off x="2080943" y="190808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24"/>
            <p:cNvSpPr/>
            <p:nvPr/>
          </p:nvSpPr>
          <p:spPr>
            <a:xfrm>
              <a:off x="2062124" y="1929243"/>
              <a:ext cx="5906" cy="638"/>
            </a:xfrm>
            <a:custGeom>
              <a:rect b="b" l="l" r="r" t="t"/>
              <a:pathLst>
                <a:path extrusionOk="0" h="47" w="435">
                  <a:moveTo>
                    <a:pt x="435" y="1"/>
                  </a:moveTo>
                  <a:cubicBezTo>
                    <a:pt x="291" y="25"/>
                    <a:pt x="148" y="39"/>
                    <a:pt x="1" y="46"/>
                  </a:cubicBezTo>
                  <a:cubicBezTo>
                    <a:pt x="148" y="39"/>
                    <a:pt x="291" y="25"/>
                    <a:pt x="4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24"/>
            <p:cNvSpPr/>
            <p:nvPr/>
          </p:nvSpPr>
          <p:spPr>
            <a:xfrm>
              <a:off x="2080237" y="191954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24"/>
            <p:cNvSpPr/>
            <p:nvPr/>
          </p:nvSpPr>
          <p:spPr>
            <a:xfrm>
              <a:off x="2080332" y="191935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24"/>
            <p:cNvSpPr/>
            <p:nvPr/>
          </p:nvSpPr>
          <p:spPr>
            <a:xfrm>
              <a:off x="2080278" y="1919453"/>
              <a:ext cx="14" cy="54"/>
            </a:xfrm>
            <a:custGeom>
              <a:rect b="b" l="l" r="r" t="t"/>
              <a:pathLst>
                <a:path extrusionOk="0" h="4"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24"/>
            <p:cNvSpPr/>
            <p:nvPr/>
          </p:nvSpPr>
          <p:spPr>
            <a:xfrm>
              <a:off x="2080183" y="191960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24"/>
            <p:cNvSpPr/>
            <p:nvPr/>
          </p:nvSpPr>
          <p:spPr>
            <a:xfrm>
              <a:off x="2080142" y="191964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24"/>
            <p:cNvSpPr/>
            <p:nvPr/>
          </p:nvSpPr>
          <p:spPr>
            <a:xfrm>
              <a:off x="2079992" y="1919739"/>
              <a:ext cx="109" cy="54"/>
            </a:xfrm>
            <a:custGeom>
              <a:rect b="b" l="l" r="r" t="t"/>
              <a:pathLst>
                <a:path extrusionOk="0" h="4"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24"/>
            <p:cNvSpPr/>
            <p:nvPr/>
          </p:nvSpPr>
          <p:spPr>
            <a:xfrm>
              <a:off x="2060658" y="1947735"/>
              <a:ext cx="1914" cy="407"/>
            </a:xfrm>
            <a:custGeom>
              <a:rect b="b" l="l" r="r" t="t"/>
              <a:pathLst>
                <a:path extrusionOk="0" h="30" w="141">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24"/>
            <p:cNvSpPr/>
            <p:nvPr/>
          </p:nvSpPr>
          <p:spPr>
            <a:xfrm>
              <a:off x="2050855" y="193214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24"/>
            <p:cNvSpPr/>
            <p:nvPr/>
          </p:nvSpPr>
          <p:spPr>
            <a:xfrm>
              <a:off x="2050719" y="193390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24"/>
            <p:cNvSpPr/>
            <p:nvPr/>
          </p:nvSpPr>
          <p:spPr>
            <a:xfrm>
              <a:off x="2066401" y="1952067"/>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24"/>
            <p:cNvSpPr/>
            <p:nvPr/>
          </p:nvSpPr>
          <p:spPr>
            <a:xfrm>
              <a:off x="2050760" y="193275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24"/>
            <p:cNvSpPr/>
            <p:nvPr/>
          </p:nvSpPr>
          <p:spPr>
            <a:xfrm>
              <a:off x="2065981" y="195191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24"/>
            <p:cNvSpPr/>
            <p:nvPr/>
          </p:nvSpPr>
          <p:spPr>
            <a:xfrm>
              <a:off x="2050719" y="193418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24"/>
            <p:cNvSpPr/>
            <p:nvPr/>
          </p:nvSpPr>
          <p:spPr>
            <a:xfrm>
              <a:off x="2050719" y="19343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24"/>
            <p:cNvSpPr/>
            <p:nvPr/>
          </p:nvSpPr>
          <p:spPr>
            <a:xfrm>
              <a:off x="2050719" y="193452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24"/>
            <p:cNvSpPr/>
            <p:nvPr/>
          </p:nvSpPr>
          <p:spPr>
            <a:xfrm>
              <a:off x="2065166" y="19516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24"/>
            <p:cNvSpPr/>
            <p:nvPr/>
          </p:nvSpPr>
          <p:spPr>
            <a:xfrm>
              <a:off x="2050719" y="1933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24"/>
            <p:cNvSpPr/>
            <p:nvPr/>
          </p:nvSpPr>
          <p:spPr>
            <a:xfrm>
              <a:off x="2065600" y="195182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24"/>
            <p:cNvSpPr/>
            <p:nvPr/>
          </p:nvSpPr>
          <p:spPr>
            <a:xfrm>
              <a:off x="2050719" y="193323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24"/>
            <p:cNvSpPr/>
            <p:nvPr/>
          </p:nvSpPr>
          <p:spPr>
            <a:xfrm>
              <a:off x="2149346" y="1865605"/>
              <a:ext cx="72640" cy="121356"/>
            </a:xfrm>
            <a:custGeom>
              <a:rect b="b" l="l" r="r" t="t"/>
              <a:pathLst>
                <a:path extrusionOk="0" h="8938" w="535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24"/>
            <p:cNvSpPr/>
            <p:nvPr/>
          </p:nvSpPr>
          <p:spPr>
            <a:xfrm>
              <a:off x="2163888" y="1986811"/>
              <a:ext cx="394" cy="149"/>
            </a:xfrm>
            <a:custGeom>
              <a:rect b="b" l="l" r="r" t="t"/>
              <a:pathLst>
                <a:path extrusionOk="0" h="11" w="29">
                  <a:moveTo>
                    <a:pt x="29" y="11"/>
                  </a:moveTo>
                  <a:cubicBezTo>
                    <a:pt x="18" y="11"/>
                    <a:pt x="8" y="7"/>
                    <a:pt x="1" y="0"/>
                  </a:cubicBezTo>
                  <a:lnTo>
                    <a:pt x="1" y="0"/>
                  </a:lnTo>
                  <a:cubicBezTo>
                    <a:pt x="8" y="7"/>
                    <a:pt x="18" y="11"/>
                    <a:pt x="29"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24"/>
            <p:cNvSpPr/>
            <p:nvPr/>
          </p:nvSpPr>
          <p:spPr>
            <a:xfrm>
              <a:off x="2163467" y="1986282"/>
              <a:ext cx="339" cy="489"/>
            </a:xfrm>
            <a:custGeom>
              <a:rect b="b" l="l" r="r" t="t"/>
              <a:pathLst>
                <a:path extrusionOk="0" h="36" w="25">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24"/>
            <p:cNvSpPr/>
            <p:nvPr/>
          </p:nvSpPr>
          <p:spPr>
            <a:xfrm>
              <a:off x="2212943" y="1959331"/>
              <a:ext cx="258" cy="109"/>
            </a:xfrm>
            <a:custGeom>
              <a:rect b="b" l="l" r="r" t="t"/>
              <a:pathLst>
                <a:path extrusionOk="0" h="8" w="19">
                  <a:moveTo>
                    <a:pt x="1" y="1"/>
                  </a:moveTo>
                  <a:cubicBezTo>
                    <a:pt x="4" y="4"/>
                    <a:pt x="11" y="4"/>
                    <a:pt x="18" y="8"/>
                  </a:cubicBezTo>
                  <a:cubicBezTo>
                    <a:pt x="11"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24"/>
            <p:cNvSpPr/>
            <p:nvPr/>
          </p:nvSpPr>
          <p:spPr>
            <a:xfrm>
              <a:off x="2212468" y="1959235"/>
              <a:ext cx="299" cy="68"/>
            </a:xfrm>
            <a:custGeom>
              <a:rect b="b" l="l" r="r" t="t"/>
              <a:pathLst>
                <a:path extrusionOk="0" h="5" w="22">
                  <a:moveTo>
                    <a:pt x="1" y="1"/>
                  </a:moveTo>
                  <a:cubicBezTo>
                    <a:pt x="8" y="1"/>
                    <a:pt x="15" y="4"/>
                    <a:pt x="22" y="4"/>
                  </a:cubicBezTo>
                  <a:cubicBezTo>
                    <a:pt x="15"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24"/>
            <p:cNvSpPr/>
            <p:nvPr/>
          </p:nvSpPr>
          <p:spPr>
            <a:xfrm>
              <a:off x="2206195" y="1959235"/>
              <a:ext cx="5295" cy="2865"/>
            </a:xfrm>
            <a:custGeom>
              <a:rect b="b" l="l" r="r" t="t"/>
              <a:pathLst>
                <a:path extrusionOk="0" h="211" w="390">
                  <a:moveTo>
                    <a:pt x="1" y="211"/>
                  </a:moveTo>
                  <a:cubicBezTo>
                    <a:pt x="78" y="137"/>
                    <a:pt x="242" y="18"/>
                    <a:pt x="389" y="1"/>
                  </a:cubicBezTo>
                  <a:cubicBezTo>
                    <a:pt x="242" y="18"/>
                    <a:pt x="78" y="137"/>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24"/>
            <p:cNvSpPr/>
            <p:nvPr/>
          </p:nvSpPr>
          <p:spPr>
            <a:xfrm>
              <a:off x="2211993" y="1959195"/>
              <a:ext cx="353" cy="14"/>
            </a:xfrm>
            <a:custGeom>
              <a:rect b="b" l="l" r="r" t="t"/>
              <a:pathLst>
                <a:path extrusionOk="0" h="1" w="26">
                  <a:moveTo>
                    <a:pt x="1" y="0"/>
                  </a:moveTo>
                  <a:cubicBezTo>
                    <a:pt x="8" y="0"/>
                    <a:pt x="15" y="0"/>
                    <a:pt x="25" y="0"/>
                  </a:cubicBezTo>
                  <a:cubicBezTo>
                    <a:pt x="15" y="0"/>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24"/>
            <p:cNvSpPr/>
            <p:nvPr/>
          </p:nvSpPr>
          <p:spPr>
            <a:xfrm>
              <a:off x="2211477" y="1959195"/>
              <a:ext cx="434" cy="54"/>
            </a:xfrm>
            <a:custGeom>
              <a:rect b="b" l="l" r="r" t="t"/>
              <a:pathLst>
                <a:path extrusionOk="0" h="4" w="32">
                  <a:moveTo>
                    <a:pt x="0" y="4"/>
                  </a:moveTo>
                  <a:cubicBezTo>
                    <a:pt x="11" y="0"/>
                    <a:pt x="21" y="0"/>
                    <a:pt x="32" y="4"/>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24"/>
            <p:cNvSpPr/>
            <p:nvPr/>
          </p:nvSpPr>
          <p:spPr>
            <a:xfrm>
              <a:off x="2154153" y="194416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24"/>
            <p:cNvSpPr/>
            <p:nvPr/>
          </p:nvSpPr>
          <p:spPr>
            <a:xfrm>
              <a:off x="2149536" y="1939752"/>
              <a:ext cx="1303" cy="1480"/>
            </a:xfrm>
            <a:custGeom>
              <a:rect b="b" l="l" r="r" t="t"/>
              <a:pathLst>
                <a:path extrusionOk="0" h="109" w="96">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24"/>
            <p:cNvSpPr/>
            <p:nvPr/>
          </p:nvSpPr>
          <p:spPr>
            <a:xfrm>
              <a:off x="2150826" y="1941218"/>
              <a:ext cx="2675" cy="2824"/>
            </a:xfrm>
            <a:custGeom>
              <a:rect b="b" l="l" r="r" t="t"/>
              <a:pathLst>
                <a:path extrusionOk="0" h="208" w="197">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24"/>
            <p:cNvSpPr/>
            <p:nvPr/>
          </p:nvSpPr>
          <p:spPr>
            <a:xfrm>
              <a:off x="2158905" y="1969785"/>
              <a:ext cx="1100" cy="68"/>
            </a:xfrm>
            <a:custGeom>
              <a:rect b="b" l="l" r="r" t="t"/>
              <a:pathLst>
                <a:path extrusionOk="0" h="5" w="81">
                  <a:moveTo>
                    <a:pt x="0" y="1"/>
                  </a:moveTo>
                  <a:cubicBezTo>
                    <a:pt x="21" y="4"/>
                    <a:pt x="49" y="4"/>
                    <a:pt x="81" y="4"/>
                  </a:cubicBezTo>
                  <a:cubicBezTo>
                    <a:pt x="49" y="4"/>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24"/>
            <p:cNvSpPr/>
            <p:nvPr/>
          </p:nvSpPr>
          <p:spPr>
            <a:xfrm>
              <a:off x="2161376" y="1981150"/>
              <a:ext cx="2105" cy="5146"/>
            </a:xfrm>
            <a:custGeom>
              <a:rect b="b" l="l" r="r" t="t"/>
              <a:pathLst>
                <a:path extrusionOk="0" h="379" w="155">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24"/>
            <p:cNvSpPr/>
            <p:nvPr/>
          </p:nvSpPr>
          <p:spPr>
            <a:xfrm>
              <a:off x="2163277" y="1985997"/>
              <a:ext cx="339" cy="543"/>
            </a:xfrm>
            <a:custGeom>
              <a:rect b="b" l="l" r="r" t="t"/>
              <a:pathLst>
                <a:path extrusionOk="0" h="40" w="25">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24"/>
            <p:cNvSpPr/>
            <p:nvPr/>
          </p:nvSpPr>
          <p:spPr>
            <a:xfrm>
              <a:off x="2152917" y="1943974"/>
              <a:ext cx="584" cy="109"/>
            </a:xfrm>
            <a:custGeom>
              <a:rect b="b" l="l" r="r" t="t"/>
              <a:pathLst>
                <a:path extrusionOk="0" h="8" w="43">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24"/>
            <p:cNvSpPr/>
            <p:nvPr/>
          </p:nvSpPr>
          <p:spPr>
            <a:xfrm>
              <a:off x="2160711" y="1877105"/>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24"/>
            <p:cNvSpPr/>
            <p:nvPr/>
          </p:nvSpPr>
          <p:spPr>
            <a:xfrm>
              <a:off x="2160656" y="1875680"/>
              <a:ext cx="14" cy="394"/>
            </a:xfrm>
            <a:custGeom>
              <a:rect b="b" l="l" r="r" t="t"/>
              <a:pathLst>
                <a:path extrusionOk="0" h="29" w="1">
                  <a:moveTo>
                    <a:pt x="1" y="0"/>
                  </a:moveTo>
                  <a:lnTo>
                    <a:pt x="1" y="28"/>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24"/>
            <p:cNvSpPr/>
            <p:nvPr/>
          </p:nvSpPr>
          <p:spPr>
            <a:xfrm>
              <a:off x="2160751" y="18774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24"/>
            <p:cNvSpPr/>
            <p:nvPr/>
          </p:nvSpPr>
          <p:spPr>
            <a:xfrm>
              <a:off x="2160656" y="1875055"/>
              <a:ext cx="14" cy="489"/>
            </a:xfrm>
            <a:custGeom>
              <a:rect b="b" l="l" r="r" t="t"/>
              <a:pathLst>
                <a:path extrusionOk="0" h="36" w="1">
                  <a:moveTo>
                    <a:pt x="1" y="1"/>
                  </a:moveTo>
                  <a:lnTo>
                    <a:pt x="1"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24"/>
            <p:cNvSpPr/>
            <p:nvPr/>
          </p:nvSpPr>
          <p:spPr>
            <a:xfrm>
              <a:off x="2160711" y="1876671"/>
              <a:ext cx="14" cy="258"/>
            </a:xfrm>
            <a:custGeom>
              <a:rect b="b" l="l" r="r" t="t"/>
              <a:pathLst>
                <a:path extrusionOk="0" h="19" w="1">
                  <a:moveTo>
                    <a:pt x="0" y="1"/>
                  </a:moveTo>
                  <a:lnTo>
                    <a:pt x="0" y="18"/>
                  </a:lnTo>
                  <a:cubicBezTo>
                    <a:pt x="0" y="11"/>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24"/>
            <p:cNvSpPr/>
            <p:nvPr/>
          </p:nvSpPr>
          <p:spPr>
            <a:xfrm>
              <a:off x="2149536" y="1937946"/>
              <a:ext cx="14" cy="815"/>
            </a:xfrm>
            <a:custGeom>
              <a:rect b="b" l="l" r="r" t="t"/>
              <a:pathLst>
                <a:path extrusionOk="0" h="60" w="1">
                  <a:moveTo>
                    <a:pt x="1" y="0"/>
                  </a:moveTo>
                  <a:lnTo>
                    <a:pt x="1" y="60"/>
                  </a:lnTo>
                  <a:cubicBezTo>
                    <a:pt x="1" y="39"/>
                    <a:pt x="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24"/>
            <p:cNvSpPr/>
            <p:nvPr/>
          </p:nvSpPr>
          <p:spPr>
            <a:xfrm>
              <a:off x="2149536" y="1938896"/>
              <a:ext cx="14" cy="869"/>
            </a:xfrm>
            <a:custGeom>
              <a:rect b="b" l="l" r="r" t="t"/>
              <a:pathLst>
                <a:path extrusionOk="0" h="64" w="1">
                  <a:moveTo>
                    <a:pt x="1" y="6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24"/>
            <p:cNvSpPr/>
            <p:nvPr/>
          </p:nvSpPr>
          <p:spPr>
            <a:xfrm>
              <a:off x="2160616" y="1874444"/>
              <a:ext cx="14" cy="584"/>
            </a:xfrm>
            <a:custGeom>
              <a:rect b="b" l="l" r="r" t="t"/>
              <a:pathLst>
                <a:path extrusionOk="0" h="43" w="1">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24"/>
            <p:cNvSpPr/>
            <p:nvPr/>
          </p:nvSpPr>
          <p:spPr>
            <a:xfrm>
              <a:off x="2160711" y="1876195"/>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24"/>
            <p:cNvSpPr/>
            <p:nvPr/>
          </p:nvSpPr>
          <p:spPr>
            <a:xfrm>
              <a:off x="2160331" y="1868741"/>
              <a:ext cx="299" cy="5716"/>
            </a:xfrm>
            <a:custGeom>
              <a:rect b="b" l="l" r="r" t="t"/>
              <a:pathLst>
                <a:path extrusionOk="0" h="421" w="22">
                  <a:moveTo>
                    <a:pt x="0" y="1"/>
                  </a:moveTo>
                  <a:cubicBezTo>
                    <a:pt x="7" y="154"/>
                    <a:pt x="14" y="301"/>
                    <a:pt x="21" y="420"/>
                  </a:cubicBezTo>
                  <a:cubicBezTo>
                    <a:pt x="18" y="301"/>
                    <a:pt x="7" y="15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24"/>
            <p:cNvSpPr/>
            <p:nvPr/>
          </p:nvSpPr>
          <p:spPr>
            <a:xfrm>
              <a:off x="2149631" y="1932379"/>
              <a:ext cx="1344" cy="3910"/>
            </a:xfrm>
            <a:custGeom>
              <a:rect b="b" l="l" r="r" t="t"/>
              <a:pathLst>
                <a:path extrusionOk="0" h="288" w="99">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24"/>
            <p:cNvSpPr/>
            <p:nvPr/>
          </p:nvSpPr>
          <p:spPr>
            <a:xfrm>
              <a:off x="2149536" y="193975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24"/>
            <p:cNvSpPr/>
            <p:nvPr/>
          </p:nvSpPr>
          <p:spPr>
            <a:xfrm>
              <a:off x="2229209" y="1797813"/>
              <a:ext cx="78193" cy="78641"/>
            </a:xfrm>
            <a:custGeom>
              <a:rect b="b" l="l" r="r" t="t"/>
              <a:pathLst>
                <a:path extrusionOk="0" h="5792" w="5759">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24"/>
            <p:cNvSpPr/>
            <p:nvPr/>
          </p:nvSpPr>
          <p:spPr>
            <a:xfrm>
              <a:off x="2231531" y="1797813"/>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24"/>
            <p:cNvSpPr/>
            <p:nvPr/>
          </p:nvSpPr>
          <p:spPr>
            <a:xfrm>
              <a:off x="2115742" y="2027164"/>
              <a:ext cx="39035" cy="44263"/>
            </a:xfrm>
            <a:custGeom>
              <a:rect b="b" l="l" r="r" t="t"/>
              <a:pathLst>
                <a:path extrusionOk="0" h="3260" w="2875">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24"/>
            <p:cNvSpPr/>
            <p:nvPr/>
          </p:nvSpPr>
          <p:spPr>
            <a:xfrm>
              <a:off x="2135375" y="2027164"/>
              <a:ext cx="9952" cy="434"/>
            </a:xfrm>
            <a:custGeom>
              <a:rect b="b" l="l" r="r" t="t"/>
              <a:pathLst>
                <a:path extrusionOk="0" h="32" w="733">
                  <a:moveTo>
                    <a:pt x="0" y="0"/>
                  </a:moveTo>
                  <a:cubicBezTo>
                    <a:pt x="63" y="4"/>
                    <a:pt x="399" y="21"/>
                    <a:pt x="732" y="32"/>
                  </a:cubicBezTo>
                  <a:cubicBezTo>
                    <a:pt x="410" y="21"/>
                    <a:pt x="8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24"/>
            <p:cNvSpPr/>
            <p:nvPr/>
          </p:nvSpPr>
          <p:spPr>
            <a:xfrm>
              <a:off x="2119218" y="2027924"/>
              <a:ext cx="13605" cy="8147"/>
            </a:xfrm>
            <a:custGeom>
              <a:rect b="b" l="l" r="r" t="t"/>
              <a:pathLst>
                <a:path extrusionOk="0" h="600" w="1002">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24"/>
            <p:cNvSpPr/>
            <p:nvPr/>
          </p:nvSpPr>
          <p:spPr>
            <a:xfrm>
              <a:off x="2132184" y="2028019"/>
              <a:ext cx="163" cy="54"/>
            </a:xfrm>
            <a:custGeom>
              <a:rect b="b" l="l" r="r" t="t"/>
              <a:pathLst>
                <a:path extrusionOk="0" h="4" w="12">
                  <a:moveTo>
                    <a:pt x="11"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24"/>
            <p:cNvSpPr/>
            <p:nvPr/>
          </p:nvSpPr>
          <p:spPr>
            <a:xfrm>
              <a:off x="2133040" y="2031576"/>
              <a:ext cx="14" cy="394"/>
            </a:xfrm>
            <a:custGeom>
              <a:rect b="b" l="l" r="r" t="t"/>
              <a:pathLst>
                <a:path extrusionOk="0" h="29" w="1">
                  <a:moveTo>
                    <a:pt x="1" y="1"/>
                  </a:moveTo>
                  <a:lnTo>
                    <a:pt x="1" y="29"/>
                  </a:ln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24"/>
            <p:cNvSpPr/>
            <p:nvPr/>
          </p:nvSpPr>
          <p:spPr>
            <a:xfrm>
              <a:off x="2133040" y="2027870"/>
              <a:ext cx="14" cy="163"/>
            </a:xfrm>
            <a:custGeom>
              <a:rect b="b" l="l" r="r" t="t"/>
              <a:pathLst>
                <a:path extrusionOk="0" h="12" w="1">
                  <a:moveTo>
                    <a:pt x="1" y="1"/>
                  </a:moveTo>
                  <a:lnTo>
                    <a:pt x="1" y="1"/>
                  </a:ln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24"/>
            <p:cNvSpPr/>
            <p:nvPr/>
          </p:nvSpPr>
          <p:spPr>
            <a:xfrm>
              <a:off x="2133094" y="2030246"/>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24"/>
            <p:cNvSpPr/>
            <p:nvPr/>
          </p:nvSpPr>
          <p:spPr>
            <a:xfrm>
              <a:off x="2133094" y="2028345"/>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124"/>
            <p:cNvSpPr/>
            <p:nvPr/>
          </p:nvSpPr>
          <p:spPr>
            <a:xfrm>
              <a:off x="2133094" y="2029010"/>
              <a:ext cx="14" cy="258"/>
            </a:xfrm>
            <a:custGeom>
              <a:rect b="b" l="l" r="r" t="t"/>
              <a:pathLst>
                <a:path extrusionOk="0" h="19" w="1">
                  <a:moveTo>
                    <a:pt x="0"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24"/>
            <p:cNvSpPr/>
            <p:nvPr/>
          </p:nvSpPr>
          <p:spPr>
            <a:xfrm>
              <a:off x="2133094" y="2030816"/>
              <a:ext cx="14" cy="584"/>
            </a:xfrm>
            <a:custGeom>
              <a:rect b="b" l="l" r="r" t="t"/>
              <a:pathLst>
                <a:path extrusionOk="0" h="43" w="1">
                  <a:moveTo>
                    <a:pt x="0" y="1"/>
                  </a:moveTo>
                  <a:lnTo>
                    <a:pt x="0" y="43"/>
                  </a:lnTo>
                  <a:cubicBezTo>
                    <a:pt x="0" y="29"/>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24"/>
            <p:cNvSpPr/>
            <p:nvPr/>
          </p:nvSpPr>
          <p:spPr>
            <a:xfrm>
              <a:off x="2133094" y="2029635"/>
              <a:ext cx="14" cy="299"/>
            </a:xfrm>
            <a:custGeom>
              <a:rect b="b" l="l" r="r" t="t"/>
              <a:pathLst>
                <a:path extrusionOk="0" h="22" w="1">
                  <a:moveTo>
                    <a:pt x="0" y="0"/>
                  </a:moveTo>
                  <a:lnTo>
                    <a:pt x="0" y="21"/>
                  </a:ln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124"/>
            <p:cNvSpPr/>
            <p:nvPr/>
          </p:nvSpPr>
          <p:spPr>
            <a:xfrm>
              <a:off x="2133040" y="2032160"/>
              <a:ext cx="14" cy="339"/>
            </a:xfrm>
            <a:custGeom>
              <a:rect b="b" l="l" r="r" t="t"/>
              <a:pathLst>
                <a:path extrusionOk="0" h="25" w="1">
                  <a:moveTo>
                    <a:pt x="1" y="0"/>
                  </a:moveTo>
                  <a:lnTo>
                    <a:pt x="1" y="25"/>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124"/>
            <p:cNvSpPr/>
            <p:nvPr/>
          </p:nvSpPr>
          <p:spPr>
            <a:xfrm>
              <a:off x="2132809" y="2034767"/>
              <a:ext cx="54" cy="353"/>
            </a:xfrm>
            <a:custGeom>
              <a:rect b="b" l="l" r="r" t="t"/>
              <a:pathLst>
                <a:path extrusionOk="0" h="26" w="4">
                  <a:moveTo>
                    <a:pt x="4"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24"/>
            <p:cNvSpPr/>
            <p:nvPr/>
          </p:nvSpPr>
          <p:spPr>
            <a:xfrm>
              <a:off x="2132809" y="2035107"/>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24"/>
            <p:cNvSpPr/>
            <p:nvPr/>
          </p:nvSpPr>
          <p:spPr>
            <a:xfrm>
              <a:off x="2122680" y="2035867"/>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124"/>
            <p:cNvSpPr/>
            <p:nvPr/>
          </p:nvSpPr>
          <p:spPr>
            <a:xfrm>
              <a:off x="2132904" y="203444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24"/>
            <p:cNvSpPr/>
            <p:nvPr/>
          </p:nvSpPr>
          <p:spPr>
            <a:xfrm>
              <a:off x="2132904" y="203406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24"/>
            <p:cNvSpPr/>
            <p:nvPr/>
          </p:nvSpPr>
          <p:spPr>
            <a:xfrm>
              <a:off x="2123400"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24"/>
            <p:cNvSpPr/>
            <p:nvPr/>
          </p:nvSpPr>
          <p:spPr>
            <a:xfrm>
              <a:off x="2123495"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24"/>
            <p:cNvSpPr/>
            <p:nvPr/>
          </p:nvSpPr>
          <p:spPr>
            <a:xfrm>
              <a:off x="2122925" y="2035813"/>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24"/>
            <p:cNvSpPr/>
            <p:nvPr/>
          </p:nvSpPr>
          <p:spPr>
            <a:xfrm>
              <a:off x="2123115" y="203581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24"/>
            <p:cNvSpPr/>
            <p:nvPr/>
          </p:nvSpPr>
          <p:spPr>
            <a:xfrm>
              <a:off x="2132999" y="2032676"/>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24"/>
            <p:cNvSpPr/>
            <p:nvPr/>
          </p:nvSpPr>
          <p:spPr>
            <a:xfrm>
              <a:off x="2121974" y="2035908"/>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24"/>
            <p:cNvSpPr/>
            <p:nvPr/>
          </p:nvSpPr>
          <p:spPr>
            <a:xfrm>
              <a:off x="2132945" y="2033627"/>
              <a:ext cx="14" cy="299"/>
            </a:xfrm>
            <a:custGeom>
              <a:rect b="b" l="l" r="r" t="t"/>
              <a:pathLst>
                <a:path extrusionOk="0" h="22" w="1">
                  <a:moveTo>
                    <a:pt x="1"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24"/>
            <p:cNvSpPr/>
            <p:nvPr/>
          </p:nvSpPr>
          <p:spPr>
            <a:xfrm>
              <a:off x="2121499" y="2035962"/>
              <a:ext cx="394" cy="54"/>
            </a:xfrm>
            <a:custGeom>
              <a:rect b="b" l="l" r="r" t="t"/>
              <a:pathLst>
                <a:path extrusionOk="0" h="4" w="29">
                  <a:moveTo>
                    <a:pt x="2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24"/>
            <p:cNvSpPr/>
            <p:nvPr/>
          </p:nvSpPr>
          <p:spPr>
            <a:xfrm>
              <a:off x="2132945" y="2033151"/>
              <a:ext cx="68" cy="353"/>
            </a:xfrm>
            <a:custGeom>
              <a:rect b="b" l="l" r="r" t="t"/>
              <a:pathLst>
                <a:path extrusionOk="0" h="26" w="5">
                  <a:moveTo>
                    <a:pt x="4" y="1"/>
                  </a:moveTo>
                  <a:cubicBezTo>
                    <a:pt x="4" y="8"/>
                    <a:pt x="1" y="18"/>
                    <a:pt x="4" y="25"/>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24"/>
            <p:cNvSpPr/>
            <p:nvPr/>
          </p:nvSpPr>
          <p:spPr>
            <a:xfrm>
              <a:off x="2122354" y="2035867"/>
              <a:ext cx="299" cy="54"/>
            </a:xfrm>
            <a:custGeom>
              <a:rect b="b" l="l" r="r" t="t"/>
              <a:pathLst>
                <a:path extrusionOk="0" h="4" w="22">
                  <a:moveTo>
                    <a:pt x="2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24"/>
            <p:cNvSpPr/>
            <p:nvPr/>
          </p:nvSpPr>
          <p:spPr>
            <a:xfrm>
              <a:off x="2132279" y="2016560"/>
              <a:ext cx="49884" cy="63380"/>
            </a:xfrm>
            <a:custGeom>
              <a:rect b="b" l="l" r="r" t="t"/>
              <a:pathLst>
                <a:path extrusionOk="0" h="4668" w="3674">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24"/>
            <p:cNvSpPr/>
            <p:nvPr/>
          </p:nvSpPr>
          <p:spPr>
            <a:xfrm>
              <a:off x="2168070" y="2023593"/>
              <a:ext cx="394" cy="638"/>
            </a:xfrm>
            <a:custGeom>
              <a:rect b="b" l="l" r="r" t="t"/>
              <a:pathLst>
                <a:path extrusionOk="0" h="47" w="29">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24"/>
            <p:cNvSpPr/>
            <p:nvPr/>
          </p:nvSpPr>
          <p:spPr>
            <a:xfrm>
              <a:off x="2166359" y="2024217"/>
              <a:ext cx="1724" cy="6191"/>
            </a:xfrm>
            <a:custGeom>
              <a:rect b="b" l="l" r="r" t="t"/>
              <a:pathLst>
                <a:path extrusionOk="0" h="456" w="127">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24"/>
            <p:cNvSpPr/>
            <p:nvPr/>
          </p:nvSpPr>
          <p:spPr>
            <a:xfrm>
              <a:off x="2147065" y="2027639"/>
              <a:ext cx="1779" cy="54"/>
            </a:xfrm>
            <a:custGeom>
              <a:rect b="b" l="l" r="r" t="t"/>
              <a:pathLst>
                <a:path extrusionOk="0" h="4" w="131">
                  <a:moveTo>
                    <a:pt x="1" y="0"/>
                  </a:moveTo>
                  <a:lnTo>
                    <a:pt x="13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24"/>
            <p:cNvSpPr/>
            <p:nvPr/>
          </p:nvSpPr>
          <p:spPr>
            <a:xfrm>
              <a:off x="2149306" y="202773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124"/>
            <p:cNvSpPr/>
            <p:nvPr/>
          </p:nvSpPr>
          <p:spPr>
            <a:xfrm>
              <a:off x="2167934" y="2023837"/>
              <a:ext cx="394" cy="679"/>
            </a:xfrm>
            <a:custGeom>
              <a:rect b="b" l="l" r="r" t="t"/>
              <a:pathLst>
                <a:path extrusionOk="0" h="50" w="29">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124"/>
            <p:cNvSpPr/>
            <p:nvPr/>
          </p:nvSpPr>
          <p:spPr>
            <a:xfrm>
              <a:off x="2132184" y="2072553"/>
              <a:ext cx="68" cy="68"/>
            </a:xfrm>
            <a:custGeom>
              <a:rect b="b" l="l" r="r" t="t"/>
              <a:pathLst>
                <a:path extrusionOk="0" h="5" w="5">
                  <a:moveTo>
                    <a:pt x="1" y="4"/>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24"/>
            <p:cNvSpPr/>
            <p:nvPr/>
          </p:nvSpPr>
          <p:spPr>
            <a:xfrm>
              <a:off x="2146400" y="2033532"/>
              <a:ext cx="68" cy="489"/>
            </a:xfrm>
            <a:custGeom>
              <a:rect b="b" l="l" r="r" t="t"/>
              <a:pathLst>
                <a:path extrusionOk="0" h="36" w="5">
                  <a:moveTo>
                    <a:pt x="4" y="1"/>
                  </a:moveTo>
                  <a:lnTo>
                    <a:pt x="4" y="1"/>
                  </a:lnTo>
                  <a:cubicBezTo>
                    <a:pt x="1" y="15"/>
                    <a:pt x="1" y="25"/>
                    <a:pt x="1" y="36"/>
                  </a:cubicBezTo>
                  <a:cubicBezTo>
                    <a:pt x="4"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124"/>
            <p:cNvSpPr/>
            <p:nvPr/>
          </p:nvSpPr>
          <p:spPr>
            <a:xfrm>
              <a:off x="2132660" y="2071983"/>
              <a:ext cx="299" cy="204"/>
            </a:xfrm>
            <a:custGeom>
              <a:rect b="b" l="l" r="r" t="t"/>
              <a:pathLst>
                <a:path extrusionOk="0" h="15" w="22">
                  <a:moveTo>
                    <a:pt x="1" y="15"/>
                  </a:moveTo>
                  <a:cubicBezTo>
                    <a:pt x="8" y="11"/>
                    <a:pt x="15" y="4"/>
                    <a:pt x="22" y="1"/>
                  </a:cubicBezTo>
                  <a:cubicBezTo>
                    <a:pt x="15" y="4"/>
                    <a:pt x="8"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124"/>
            <p:cNvSpPr/>
            <p:nvPr/>
          </p:nvSpPr>
          <p:spPr>
            <a:xfrm>
              <a:off x="2133759" y="2071603"/>
              <a:ext cx="244" cy="68"/>
            </a:xfrm>
            <a:custGeom>
              <a:rect b="b" l="l" r="r" t="t"/>
              <a:pathLst>
                <a:path extrusionOk="0" h="5" w="18">
                  <a:moveTo>
                    <a:pt x="0"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24"/>
            <p:cNvSpPr/>
            <p:nvPr/>
          </p:nvSpPr>
          <p:spPr>
            <a:xfrm>
              <a:off x="2132334" y="2072268"/>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124"/>
            <p:cNvSpPr/>
            <p:nvPr/>
          </p:nvSpPr>
          <p:spPr>
            <a:xfrm>
              <a:off x="2133379" y="2071657"/>
              <a:ext cx="244" cy="109"/>
            </a:xfrm>
            <a:custGeom>
              <a:rect b="b" l="l" r="r" t="t"/>
              <a:pathLst>
                <a:path extrusionOk="0" h="8" w="18">
                  <a:moveTo>
                    <a:pt x="0"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24"/>
            <p:cNvSpPr/>
            <p:nvPr/>
          </p:nvSpPr>
          <p:spPr>
            <a:xfrm>
              <a:off x="2134140" y="2071562"/>
              <a:ext cx="394" cy="14"/>
            </a:xfrm>
            <a:custGeom>
              <a:rect b="b" l="l" r="r" t="t"/>
              <a:pathLst>
                <a:path extrusionOk="0" h="1" w="29">
                  <a:moveTo>
                    <a:pt x="0" y="0"/>
                  </a:moveTo>
                  <a:cubicBezTo>
                    <a:pt x="7" y="0"/>
                    <a:pt x="18" y="0"/>
                    <a:pt x="28" y="0"/>
                  </a:cubicBezTo>
                  <a:cubicBezTo>
                    <a:pt x="18" y="0"/>
                    <a:pt x="7"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24"/>
            <p:cNvSpPr/>
            <p:nvPr/>
          </p:nvSpPr>
          <p:spPr>
            <a:xfrm>
              <a:off x="2143359" y="2058297"/>
              <a:ext cx="1100" cy="1819"/>
            </a:xfrm>
            <a:custGeom>
              <a:rect b="b" l="l" r="r" t="t"/>
              <a:pathLst>
                <a:path extrusionOk="0" h="134" w="81">
                  <a:moveTo>
                    <a:pt x="81" y="134"/>
                  </a:moveTo>
                  <a:cubicBezTo>
                    <a:pt x="60" y="84"/>
                    <a:pt x="32" y="39"/>
                    <a:pt x="0" y="0"/>
                  </a:cubicBezTo>
                  <a:cubicBezTo>
                    <a:pt x="32" y="39"/>
                    <a:pt x="60" y="84"/>
                    <a:pt x="81"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24"/>
            <p:cNvSpPr/>
            <p:nvPr/>
          </p:nvSpPr>
          <p:spPr>
            <a:xfrm>
              <a:off x="2146685" y="2030436"/>
              <a:ext cx="109" cy="774"/>
            </a:xfrm>
            <a:custGeom>
              <a:rect b="b" l="l" r="r" t="t"/>
              <a:pathLst>
                <a:path extrusionOk="0" h="57" w="8">
                  <a:moveTo>
                    <a:pt x="8" y="1"/>
                  </a:moveTo>
                  <a:cubicBezTo>
                    <a:pt x="4" y="18"/>
                    <a:pt x="1" y="39"/>
                    <a:pt x="1" y="57"/>
                  </a:cubicBez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124"/>
            <p:cNvSpPr/>
            <p:nvPr/>
          </p:nvSpPr>
          <p:spPr>
            <a:xfrm>
              <a:off x="2146780" y="2029350"/>
              <a:ext cx="109" cy="910"/>
            </a:xfrm>
            <a:custGeom>
              <a:rect b="b" l="l" r="r" t="t"/>
              <a:pathLst>
                <a:path extrusionOk="0" h="67" w="8">
                  <a:moveTo>
                    <a:pt x="1" y="6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24"/>
            <p:cNvSpPr/>
            <p:nvPr/>
          </p:nvSpPr>
          <p:spPr>
            <a:xfrm>
              <a:off x="2132945" y="2071793"/>
              <a:ext cx="353" cy="204"/>
            </a:xfrm>
            <a:custGeom>
              <a:rect b="b" l="l" r="r" t="t"/>
              <a:pathLst>
                <a:path extrusionOk="0" h="15" w="26">
                  <a:moveTo>
                    <a:pt x="1" y="15"/>
                  </a:moveTo>
                  <a:cubicBezTo>
                    <a:pt x="8" y="8"/>
                    <a:pt x="18" y="4"/>
                    <a:pt x="25" y="1"/>
                  </a:cubicBezTo>
                  <a:cubicBezTo>
                    <a:pt x="18"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24"/>
            <p:cNvSpPr/>
            <p:nvPr/>
          </p:nvSpPr>
          <p:spPr>
            <a:xfrm>
              <a:off x="2146590" y="2031386"/>
              <a:ext cx="68" cy="638"/>
            </a:xfrm>
            <a:custGeom>
              <a:rect b="b" l="l" r="r" t="t"/>
              <a:pathLst>
                <a:path extrusionOk="0" h="47" w="5">
                  <a:moveTo>
                    <a:pt x="1" y="47"/>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24"/>
            <p:cNvSpPr/>
            <p:nvPr/>
          </p:nvSpPr>
          <p:spPr>
            <a:xfrm>
              <a:off x="2146930" y="2027639"/>
              <a:ext cx="149" cy="1575"/>
            </a:xfrm>
            <a:custGeom>
              <a:rect b="b" l="l" r="r" t="t"/>
              <a:pathLst>
                <a:path extrusionOk="0" h="116" w="11">
                  <a:moveTo>
                    <a:pt x="11" y="0"/>
                  </a:moveTo>
                  <a:cubicBezTo>
                    <a:pt x="7" y="42"/>
                    <a:pt x="4" y="81"/>
                    <a:pt x="0" y="116"/>
                  </a:cubicBezTo>
                  <a:cubicBezTo>
                    <a:pt x="4" y="81"/>
                    <a:pt x="7" y="42"/>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24"/>
            <p:cNvSpPr/>
            <p:nvPr/>
          </p:nvSpPr>
          <p:spPr>
            <a:xfrm>
              <a:off x="2146549" y="2032201"/>
              <a:ext cx="54" cy="584"/>
            </a:xfrm>
            <a:custGeom>
              <a:rect b="b" l="l" r="r" t="t"/>
              <a:pathLst>
                <a:path extrusionOk="0" h="43" w="4">
                  <a:moveTo>
                    <a:pt x="4" y="1"/>
                  </a:moveTo>
                  <a:cubicBezTo>
                    <a:pt x="0" y="18"/>
                    <a:pt x="0" y="29"/>
                    <a:pt x="0" y="43"/>
                  </a:cubicBezTo>
                  <a:cubicBezTo>
                    <a:pt x="0" y="32"/>
                    <a:pt x="0"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124"/>
            <p:cNvSpPr/>
            <p:nvPr/>
          </p:nvSpPr>
          <p:spPr>
            <a:xfrm>
              <a:off x="2136135" y="2062329"/>
              <a:ext cx="3150" cy="543"/>
            </a:xfrm>
            <a:custGeom>
              <a:rect b="b" l="l" r="r" t="t"/>
              <a:pathLst>
                <a:path extrusionOk="0" h="40" w="232">
                  <a:moveTo>
                    <a:pt x="195" y="1"/>
                  </a:moveTo>
                  <a:cubicBezTo>
                    <a:pt x="118" y="1"/>
                    <a:pt x="24" y="4"/>
                    <a:pt x="0" y="40"/>
                  </a:cubicBezTo>
                  <a:cubicBezTo>
                    <a:pt x="28" y="1"/>
                    <a:pt x="151" y="1"/>
                    <a:pt x="231" y="1"/>
                  </a:cubicBezTo>
                  <a:cubicBezTo>
                    <a:pt x="220" y="1"/>
                    <a:pt x="208" y="1"/>
                    <a:pt x="1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124"/>
            <p:cNvSpPr/>
            <p:nvPr/>
          </p:nvSpPr>
          <p:spPr>
            <a:xfrm>
              <a:off x="2146454" y="2032921"/>
              <a:ext cx="54" cy="489"/>
            </a:xfrm>
            <a:custGeom>
              <a:rect b="b" l="l" r="r" t="t"/>
              <a:pathLst>
                <a:path extrusionOk="0" h="36" w="4">
                  <a:moveTo>
                    <a:pt x="4" y="0"/>
                  </a:moveTo>
                  <a:lnTo>
                    <a:pt x="4" y="0"/>
                  </a:lnTo>
                  <a:cubicBezTo>
                    <a:pt x="0" y="14"/>
                    <a:pt x="0" y="25"/>
                    <a:pt x="0" y="35"/>
                  </a:cubicBezTo>
                  <a:cubicBezTo>
                    <a:pt x="4"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24"/>
            <p:cNvSpPr/>
            <p:nvPr/>
          </p:nvSpPr>
          <p:spPr>
            <a:xfrm>
              <a:off x="2208721" y="1867452"/>
              <a:ext cx="119645" cy="148131"/>
            </a:xfrm>
            <a:custGeom>
              <a:rect b="b" l="l" r="r" t="t"/>
              <a:pathLst>
                <a:path extrusionOk="0" h="10910" w="8812">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24"/>
            <p:cNvSpPr/>
            <p:nvPr/>
          </p:nvSpPr>
          <p:spPr>
            <a:xfrm>
              <a:off x="2215129" y="1960186"/>
              <a:ext cx="5295" cy="7196"/>
            </a:xfrm>
            <a:custGeom>
              <a:rect b="b" l="l" r="r" t="t"/>
              <a:pathLst>
                <a:path extrusionOk="0" h="530" w="39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24"/>
            <p:cNvSpPr/>
            <p:nvPr/>
          </p:nvSpPr>
          <p:spPr>
            <a:xfrm>
              <a:off x="2245217" y="1998977"/>
              <a:ext cx="394" cy="625"/>
            </a:xfrm>
            <a:custGeom>
              <a:rect b="b" l="l" r="r" t="t"/>
              <a:pathLst>
                <a:path extrusionOk="0" h="46" w="29">
                  <a:moveTo>
                    <a:pt x="29" y="46"/>
                  </a:moveTo>
                  <a:lnTo>
                    <a:pt x="15" y="4"/>
                  </a:lnTo>
                  <a:lnTo>
                    <a:pt x="1" y="0"/>
                  </a:ln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24"/>
            <p:cNvSpPr/>
            <p:nvPr/>
          </p:nvSpPr>
          <p:spPr>
            <a:xfrm>
              <a:off x="2212183" y="1952922"/>
              <a:ext cx="68" cy="149"/>
            </a:xfrm>
            <a:custGeom>
              <a:rect b="b" l="l" r="r" t="t"/>
              <a:pathLst>
                <a:path extrusionOk="0" h="11" w="5">
                  <a:moveTo>
                    <a:pt x="1" y="0"/>
                  </a:moveTo>
                  <a:cubicBezTo>
                    <a:pt x="1" y="4"/>
                    <a:pt x="1"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24"/>
            <p:cNvSpPr/>
            <p:nvPr/>
          </p:nvSpPr>
          <p:spPr>
            <a:xfrm>
              <a:off x="2214994" y="1959385"/>
              <a:ext cx="244" cy="720"/>
            </a:xfrm>
            <a:custGeom>
              <a:rect b="b" l="l" r="r" t="t"/>
              <a:pathLst>
                <a:path extrusionOk="0" h="53" w="18">
                  <a:moveTo>
                    <a:pt x="0" y="53"/>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124"/>
            <p:cNvSpPr/>
            <p:nvPr/>
          </p:nvSpPr>
          <p:spPr>
            <a:xfrm>
              <a:off x="2208761" y="1945210"/>
              <a:ext cx="14" cy="258"/>
            </a:xfrm>
            <a:custGeom>
              <a:rect b="b" l="l" r="r" t="t"/>
              <a:pathLst>
                <a:path extrusionOk="0" h="19" w="1">
                  <a:moveTo>
                    <a:pt x="1" y="18"/>
                  </a:moveTo>
                  <a:cubicBezTo>
                    <a:pt x="1" y="11"/>
                    <a:pt x="1" y="8"/>
                    <a:pt x="1" y="1"/>
                  </a:cubicBezTo>
                  <a:cubicBezTo>
                    <a:pt x="1" y="8"/>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24"/>
            <p:cNvSpPr/>
            <p:nvPr/>
          </p:nvSpPr>
          <p:spPr>
            <a:xfrm>
              <a:off x="2212563" y="1953872"/>
              <a:ext cx="964" cy="1195"/>
            </a:xfrm>
            <a:custGeom>
              <a:rect b="b" l="l" r="r" t="t"/>
              <a:pathLst>
                <a:path extrusionOk="0" h="88" w="71">
                  <a:moveTo>
                    <a:pt x="71" y="88"/>
                  </a:moveTo>
                  <a:cubicBezTo>
                    <a:pt x="43" y="60"/>
                    <a:pt x="18" y="32"/>
                    <a:pt x="1" y="0"/>
                  </a:cubicBezTo>
                  <a:cubicBezTo>
                    <a:pt x="18" y="32"/>
                    <a:pt x="43" y="60"/>
                    <a:pt x="71"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24"/>
            <p:cNvSpPr/>
            <p:nvPr/>
          </p:nvSpPr>
          <p:spPr>
            <a:xfrm>
              <a:off x="2215279" y="1956343"/>
              <a:ext cx="54" cy="14"/>
            </a:xfrm>
            <a:custGeom>
              <a:rect b="b" l="l" r="r" t="t"/>
              <a:pathLst>
                <a:path extrusionOk="0" h="1" w="4">
                  <a:moveTo>
                    <a:pt x="4" y="0"/>
                  </a:moveTo>
                  <a:lnTo>
                    <a:pt x="4"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24"/>
            <p:cNvSpPr/>
            <p:nvPr/>
          </p:nvSpPr>
          <p:spPr>
            <a:xfrm>
              <a:off x="2212427" y="1953533"/>
              <a:ext cx="109" cy="299"/>
            </a:xfrm>
            <a:custGeom>
              <a:rect b="b" l="l" r="r" t="t"/>
              <a:pathLst>
                <a:path extrusionOk="0" h="22" w="8">
                  <a:moveTo>
                    <a:pt x="0" y="1"/>
                  </a:moveTo>
                  <a:cubicBezTo>
                    <a:pt x="4"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24"/>
            <p:cNvSpPr/>
            <p:nvPr/>
          </p:nvSpPr>
          <p:spPr>
            <a:xfrm>
              <a:off x="2212278" y="1953248"/>
              <a:ext cx="109" cy="258"/>
            </a:xfrm>
            <a:custGeom>
              <a:rect b="b" l="l" r="r" t="t"/>
              <a:pathLst>
                <a:path extrusionOk="0" h="19" w="8">
                  <a:moveTo>
                    <a:pt x="1" y="1"/>
                  </a:moveTo>
                  <a:cubicBezTo>
                    <a:pt x="1" y="4"/>
                    <a:pt x="4" y="11"/>
                    <a:pt x="8" y="18"/>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24"/>
            <p:cNvSpPr/>
            <p:nvPr/>
          </p:nvSpPr>
          <p:spPr>
            <a:xfrm>
              <a:off x="2216080" y="1961421"/>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24"/>
            <p:cNvSpPr/>
            <p:nvPr/>
          </p:nvSpPr>
          <p:spPr>
            <a:xfrm>
              <a:off x="2307348" y="1867601"/>
              <a:ext cx="394" cy="489"/>
            </a:xfrm>
            <a:custGeom>
              <a:rect b="b" l="l" r="r" t="t"/>
              <a:pathLst>
                <a:path extrusionOk="0" h="36" w="29">
                  <a:moveTo>
                    <a:pt x="0" y="3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24"/>
            <p:cNvSpPr/>
            <p:nvPr/>
          </p:nvSpPr>
          <p:spPr>
            <a:xfrm>
              <a:off x="2305583" y="1869312"/>
              <a:ext cx="353" cy="109"/>
            </a:xfrm>
            <a:custGeom>
              <a:rect b="b" l="l" r="r" t="t"/>
              <a:pathLst>
                <a:path extrusionOk="0" h="8" w="26">
                  <a:moveTo>
                    <a:pt x="1" y="7"/>
                  </a:moveTo>
                  <a:cubicBezTo>
                    <a:pt x="11" y="4"/>
                    <a:pt x="18" y="4"/>
                    <a:pt x="25" y="0"/>
                  </a:cubicBezTo>
                  <a:cubicBezTo>
                    <a:pt x="18" y="4"/>
                    <a:pt x="1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24"/>
            <p:cNvSpPr/>
            <p:nvPr/>
          </p:nvSpPr>
          <p:spPr>
            <a:xfrm>
              <a:off x="2306302" y="1868932"/>
              <a:ext cx="299" cy="204"/>
            </a:xfrm>
            <a:custGeom>
              <a:rect b="b" l="l" r="r" t="t"/>
              <a:pathLst>
                <a:path extrusionOk="0" h="15" w="22">
                  <a:moveTo>
                    <a:pt x="0" y="14"/>
                  </a:moveTo>
                  <a:cubicBezTo>
                    <a:pt x="7" y="11"/>
                    <a:pt x="14" y="4"/>
                    <a:pt x="21" y="0"/>
                  </a:cubicBezTo>
                  <a:cubicBezTo>
                    <a:pt x="14" y="4"/>
                    <a:pt x="7"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124"/>
            <p:cNvSpPr/>
            <p:nvPr/>
          </p:nvSpPr>
          <p:spPr>
            <a:xfrm>
              <a:off x="2305963" y="1869162"/>
              <a:ext cx="353" cy="163"/>
            </a:xfrm>
            <a:custGeom>
              <a:rect b="b" l="l" r="r" t="t"/>
              <a:pathLst>
                <a:path extrusionOk="0" h="12" w="26">
                  <a:moveTo>
                    <a:pt x="1" y="11"/>
                  </a:moveTo>
                  <a:cubicBezTo>
                    <a:pt x="11" y="8"/>
                    <a:pt x="18" y="4"/>
                    <a:pt x="25" y="1"/>
                  </a:cubicBezTo>
                  <a:cubicBezTo>
                    <a:pt x="18" y="4"/>
                    <a:pt x="1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24"/>
            <p:cNvSpPr/>
            <p:nvPr/>
          </p:nvSpPr>
          <p:spPr>
            <a:xfrm>
              <a:off x="2306628" y="1868646"/>
              <a:ext cx="299" cy="299"/>
            </a:xfrm>
            <a:custGeom>
              <a:rect b="b" l="l" r="r" t="t"/>
              <a:pathLst>
                <a:path extrusionOk="0" h="22" w="22">
                  <a:moveTo>
                    <a:pt x="22" y="0"/>
                  </a:moveTo>
                  <a:cubicBezTo>
                    <a:pt x="15" y="7"/>
                    <a:pt x="8" y="14"/>
                    <a:pt x="1" y="21"/>
                  </a:cubicBezTo>
                  <a:cubicBezTo>
                    <a:pt x="8" y="14"/>
                    <a:pt x="15" y="7"/>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24"/>
            <p:cNvSpPr/>
            <p:nvPr/>
          </p:nvSpPr>
          <p:spPr>
            <a:xfrm>
              <a:off x="2306968" y="1868171"/>
              <a:ext cx="339" cy="394"/>
            </a:xfrm>
            <a:custGeom>
              <a:rect b="b" l="l" r="r" t="t"/>
              <a:pathLst>
                <a:path extrusionOk="0" h="29" w="25">
                  <a:moveTo>
                    <a:pt x="25" y="0"/>
                  </a:moveTo>
                  <a:lnTo>
                    <a:pt x="25" y="0"/>
                  </a:lnTo>
                  <a:cubicBezTo>
                    <a:pt x="18" y="11"/>
                    <a:pt x="7" y="18"/>
                    <a:pt x="0" y="28"/>
                  </a:cubicBezTo>
                  <a:cubicBezTo>
                    <a:pt x="11"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24"/>
            <p:cNvSpPr/>
            <p:nvPr/>
          </p:nvSpPr>
          <p:spPr>
            <a:xfrm>
              <a:off x="2305162" y="1869407"/>
              <a:ext cx="394" cy="54"/>
            </a:xfrm>
            <a:custGeom>
              <a:rect b="b" l="l" r="r" t="t"/>
              <a:pathLst>
                <a:path extrusionOk="0" h="4" w="29">
                  <a:moveTo>
                    <a:pt x="0" y="4"/>
                  </a:moveTo>
                  <a:cubicBezTo>
                    <a:pt x="7" y="4"/>
                    <a:pt x="18" y="0"/>
                    <a:pt x="28" y="0"/>
                  </a:cubicBezTo>
                  <a:cubicBezTo>
                    <a:pt x="18" y="0"/>
                    <a:pt x="7"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24"/>
            <p:cNvSpPr/>
            <p:nvPr/>
          </p:nvSpPr>
          <p:spPr>
            <a:xfrm>
              <a:off x="2305067" y="1869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124"/>
            <p:cNvSpPr/>
            <p:nvPr/>
          </p:nvSpPr>
          <p:spPr>
            <a:xfrm>
              <a:off x="2353593" y="1948930"/>
              <a:ext cx="11799" cy="11704"/>
            </a:xfrm>
            <a:custGeom>
              <a:rect b="b" l="l" r="r" t="t"/>
              <a:pathLst>
                <a:path extrusionOk="0" h="862" w="869">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124"/>
            <p:cNvSpPr/>
            <p:nvPr/>
          </p:nvSpPr>
          <p:spPr>
            <a:xfrm>
              <a:off x="2361481" y="1958570"/>
              <a:ext cx="1779" cy="2064"/>
            </a:xfrm>
            <a:custGeom>
              <a:rect b="b" l="l" r="r" t="t"/>
              <a:pathLst>
                <a:path extrusionOk="0" h="152" w="131">
                  <a:moveTo>
                    <a:pt x="130" y="1"/>
                  </a:moveTo>
                  <a:lnTo>
                    <a:pt x="130" y="1"/>
                  </a:lnTo>
                  <a:cubicBezTo>
                    <a:pt x="88" y="43"/>
                    <a:pt x="43" y="95"/>
                    <a:pt x="1" y="151"/>
                  </a:cubicBezTo>
                  <a:lnTo>
                    <a:pt x="4" y="151"/>
                  </a:lnTo>
                  <a:cubicBezTo>
                    <a:pt x="39" y="102"/>
                    <a:pt x="85"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24"/>
            <p:cNvSpPr/>
            <p:nvPr/>
          </p:nvSpPr>
          <p:spPr>
            <a:xfrm>
              <a:off x="2314910" y="1908374"/>
              <a:ext cx="47019" cy="40325"/>
            </a:xfrm>
            <a:custGeom>
              <a:rect b="b" l="l" r="r" t="t"/>
              <a:pathLst>
                <a:path extrusionOk="0" h="2970" w="3463">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124"/>
            <p:cNvSpPr/>
            <p:nvPr/>
          </p:nvSpPr>
          <p:spPr>
            <a:xfrm>
              <a:off x="2327266" y="1910329"/>
              <a:ext cx="625" cy="679"/>
            </a:xfrm>
            <a:custGeom>
              <a:rect b="b" l="l" r="r" t="t"/>
              <a:pathLst>
                <a:path extrusionOk="0" h="50" w="46">
                  <a:moveTo>
                    <a:pt x="46" y="0"/>
                  </a:moveTo>
                  <a:cubicBezTo>
                    <a:pt x="32" y="18"/>
                    <a:pt x="14" y="32"/>
                    <a:pt x="0" y="49"/>
                  </a:cubicBezTo>
                  <a:cubicBezTo>
                    <a:pt x="14" y="35"/>
                    <a:pt x="32" y="18"/>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124"/>
            <p:cNvSpPr/>
            <p:nvPr/>
          </p:nvSpPr>
          <p:spPr>
            <a:xfrm>
              <a:off x="2324034" y="1913126"/>
              <a:ext cx="489" cy="353"/>
            </a:xfrm>
            <a:custGeom>
              <a:rect b="b" l="l" r="r" t="t"/>
              <a:pathLst>
                <a:path extrusionOk="0" h="26" w="36">
                  <a:moveTo>
                    <a:pt x="0" y="25"/>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24"/>
            <p:cNvSpPr/>
            <p:nvPr/>
          </p:nvSpPr>
          <p:spPr>
            <a:xfrm>
              <a:off x="2325881" y="1911660"/>
              <a:ext cx="638" cy="489"/>
            </a:xfrm>
            <a:custGeom>
              <a:rect b="b" l="l" r="r" t="t"/>
              <a:pathLst>
                <a:path extrusionOk="0" h="36" w="47">
                  <a:moveTo>
                    <a:pt x="1" y="35"/>
                  </a:moveTo>
                  <a:cubicBezTo>
                    <a:pt x="15" y="25"/>
                    <a:pt x="32" y="11"/>
                    <a:pt x="46" y="0"/>
                  </a:cubicBezTo>
                  <a:cubicBezTo>
                    <a:pt x="32" y="11"/>
                    <a:pt x="15"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24"/>
            <p:cNvSpPr/>
            <p:nvPr/>
          </p:nvSpPr>
          <p:spPr>
            <a:xfrm>
              <a:off x="2324605" y="1912705"/>
              <a:ext cx="530" cy="394"/>
            </a:xfrm>
            <a:custGeom>
              <a:rect b="b" l="l" r="r" t="t"/>
              <a:pathLst>
                <a:path extrusionOk="0" h="29" w="39">
                  <a:moveTo>
                    <a:pt x="0" y="28"/>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24"/>
            <p:cNvSpPr/>
            <p:nvPr/>
          </p:nvSpPr>
          <p:spPr>
            <a:xfrm>
              <a:off x="2325216" y="1912230"/>
              <a:ext cx="584" cy="434"/>
            </a:xfrm>
            <a:custGeom>
              <a:rect b="b" l="l" r="r" t="t"/>
              <a:pathLst>
                <a:path extrusionOk="0" h="32" w="43">
                  <a:moveTo>
                    <a:pt x="1" y="32"/>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24"/>
            <p:cNvSpPr/>
            <p:nvPr/>
          </p:nvSpPr>
          <p:spPr>
            <a:xfrm>
              <a:off x="2328026" y="1909515"/>
              <a:ext cx="625" cy="733"/>
            </a:xfrm>
            <a:custGeom>
              <a:rect b="b" l="l" r="r" t="t"/>
              <a:pathLst>
                <a:path extrusionOk="0" h="54" w="46">
                  <a:moveTo>
                    <a:pt x="0" y="53"/>
                  </a:moveTo>
                  <a:cubicBezTo>
                    <a:pt x="14" y="36"/>
                    <a:pt x="32" y="18"/>
                    <a:pt x="46" y="1"/>
                  </a:cubicBezTo>
                  <a:cubicBezTo>
                    <a:pt x="32" y="18"/>
                    <a:pt x="14" y="36"/>
                    <a:pt x="0"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124"/>
            <p:cNvSpPr/>
            <p:nvPr/>
          </p:nvSpPr>
          <p:spPr>
            <a:xfrm>
              <a:off x="2326546" y="1911035"/>
              <a:ext cx="679" cy="584"/>
            </a:xfrm>
            <a:custGeom>
              <a:rect b="b" l="l" r="r" t="t"/>
              <a:pathLst>
                <a:path extrusionOk="0" h="43" w="50">
                  <a:moveTo>
                    <a:pt x="1" y="43"/>
                  </a:moveTo>
                  <a:cubicBezTo>
                    <a:pt x="15" y="29"/>
                    <a:pt x="32" y="15"/>
                    <a:pt x="50" y="1"/>
                  </a:cubicBezTo>
                  <a:cubicBezTo>
                    <a:pt x="32" y="15"/>
                    <a:pt x="15"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24"/>
            <p:cNvSpPr/>
            <p:nvPr/>
          </p:nvSpPr>
          <p:spPr>
            <a:xfrm>
              <a:off x="2328732" y="1908619"/>
              <a:ext cx="679" cy="774"/>
            </a:xfrm>
            <a:custGeom>
              <a:rect b="b" l="l" r="r" t="t"/>
              <a:pathLst>
                <a:path extrusionOk="0" h="57" w="50">
                  <a:moveTo>
                    <a:pt x="50" y="0"/>
                  </a:moveTo>
                  <a:cubicBezTo>
                    <a:pt x="32" y="18"/>
                    <a:pt x="18" y="39"/>
                    <a:pt x="1" y="56"/>
                  </a:cubicBezTo>
                  <a:cubicBezTo>
                    <a:pt x="18" y="39"/>
                    <a:pt x="32" y="21"/>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24"/>
            <p:cNvSpPr/>
            <p:nvPr/>
          </p:nvSpPr>
          <p:spPr>
            <a:xfrm>
              <a:off x="2315196" y="1925726"/>
              <a:ext cx="869" cy="1629"/>
            </a:xfrm>
            <a:custGeom>
              <a:rect b="b" l="l" r="r" t="t"/>
              <a:pathLst>
                <a:path extrusionOk="0" h="120" w="64">
                  <a:moveTo>
                    <a:pt x="0" y="120"/>
                  </a:moveTo>
                  <a:cubicBezTo>
                    <a:pt x="14" y="74"/>
                    <a:pt x="35" y="32"/>
                    <a:pt x="63" y="1"/>
                  </a:cubicBezTo>
                  <a:cubicBezTo>
                    <a:pt x="35" y="32"/>
                    <a:pt x="14" y="74"/>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124"/>
            <p:cNvSpPr/>
            <p:nvPr/>
          </p:nvSpPr>
          <p:spPr>
            <a:xfrm>
              <a:off x="2315481" y="1933384"/>
              <a:ext cx="204" cy="869"/>
            </a:xfrm>
            <a:custGeom>
              <a:rect b="b" l="l" r="r" t="t"/>
              <a:pathLst>
                <a:path extrusionOk="0" h="64" w="15">
                  <a:moveTo>
                    <a:pt x="0" y="0"/>
                  </a:moveTo>
                  <a:cubicBezTo>
                    <a:pt x="7" y="21"/>
                    <a:pt x="11" y="46"/>
                    <a:pt x="14" y="63"/>
                  </a:cubicBezTo>
                  <a:cubicBezTo>
                    <a:pt x="11" y="42"/>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24"/>
            <p:cNvSpPr/>
            <p:nvPr/>
          </p:nvSpPr>
          <p:spPr>
            <a:xfrm>
              <a:off x="2315046" y="1928062"/>
              <a:ext cx="14" cy="204"/>
            </a:xfrm>
            <a:custGeom>
              <a:rect b="b" l="l" r="r" t="t"/>
              <a:pathLst>
                <a:path extrusionOk="0" h="15" w="1">
                  <a:moveTo>
                    <a:pt x="1" y="14"/>
                  </a:moveTo>
                  <a:cubicBezTo>
                    <a:pt x="1" y="7"/>
                    <a:pt x="1" y="4"/>
                    <a:pt x="1" y="0"/>
                  </a:cubicBezTo>
                  <a:cubicBezTo>
                    <a:pt x="1" y="4"/>
                    <a:pt x="1" y="7"/>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24"/>
            <p:cNvSpPr/>
            <p:nvPr/>
          </p:nvSpPr>
          <p:spPr>
            <a:xfrm>
              <a:off x="2315100" y="1927396"/>
              <a:ext cx="109" cy="394"/>
            </a:xfrm>
            <a:custGeom>
              <a:rect b="b" l="l" r="r" t="t"/>
              <a:pathLst>
                <a:path extrusionOk="0" h="29" w="8">
                  <a:moveTo>
                    <a:pt x="7" y="0"/>
                  </a:moveTo>
                  <a:lnTo>
                    <a:pt x="7" y="0"/>
                  </a:lnTo>
                  <a:cubicBezTo>
                    <a:pt x="4" y="7"/>
                    <a:pt x="0" y="18"/>
                    <a:pt x="0" y="28"/>
                  </a:cubicBezTo>
                  <a:cubicBezTo>
                    <a:pt x="4" y="18"/>
                    <a:pt x="4"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24"/>
            <p:cNvSpPr/>
            <p:nvPr/>
          </p:nvSpPr>
          <p:spPr>
            <a:xfrm>
              <a:off x="2361250" y="194817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24"/>
            <p:cNvSpPr/>
            <p:nvPr/>
          </p:nvSpPr>
          <p:spPr>
            <a:xfrm>
              <a:off x="2361861" y="1947735"/>
              <a:ext cx="109" cy="109"/>
            </a:xfrm>
            <a:custGeom>
              <a:rect b="b" l="l" r="r" t="t"/>
              <a:pathLst>
                <a:path extrusionOk="0" h="8" w="8">
                  <a:moveTo>
                    <a:pt x="8" y="1"/>
                  </a:moveTo>
                  <a:lnTo>
                    <a:pt x="8" y="1"/>
                  </a:ln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24"/>
            <p:cNvSpPr/>
            <p:nvPr/>
          </p:nvSpPr>
          <p:spPr>
            <a:xfrm>
              <a:off x="2360870" y="194849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24"/>
            <p:cNvSpPr/>
            <p:nvPr/>
          </p:nvSpPr>
          <p:spPr>
            <a:xfrm>
              <a:off x="2361481" y="194798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24"/>
            <p:cNvSpPr/>
            <p:nvPr/>
          </p:nvSpPr>
          <p:spPr>
            <a:xfrm>
              <a:off x="2361060" y="194836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24"/>
            <p:cNvSpPr/>
            <p:nvPr/>
          </p:nvSpPr>
          <p:spPr>
            <a:xfrm>
              <a:off x="2360721" y="194864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24"/>
            <p:cNvSpPr/>
            <p:nvPr/>
          </p:nvSpPr>
          <p:spPr>
            <a:xfrm>
              <a:off x="2289045" y="1932474"/>
              <a:ext cx="108104" cy="83909"/>
            </a:xfrm>
            <a:custGeom>
              <a:rect b="b" l="l" r="r" t="t"/>
              <a:pathLst>
                <a:path extrusionOk="0" h="6180" w="7962">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24"/>
            <p:cNvSpPr/>
            <p:nvPr/>
          </p:nvSpPr>
          <p:spPr>
            <a:xfrm>
              <a:off x="2360015" y="1962711"/>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24"/>
            <p:cNvSpPr/>
            <p:nvPr/>
          </p:nvSpPr>
          <p:spPr>
            <a:xfrm>
              <a:off x="2360965" y="1967409"/>
              <a:ext cx="3761" cy="4861"/>
            </a:xfrm>
            <a:custGeom>
              <a:rect b="b" l="l" r="r" t="t"/>
              <a:pathLst>
                <a:path extrusionOk="0" h="358" w="277">
                  <a:moveTo>
                    <a:pt x="0" y="1"/>
                  </a:moveTo>
                  <a:cubicBezTo>
                    <a:pt x="81" y="141"/>
                    <a:pt x="193" y="316"/>
                    <a:pt x="277" y="358"/>
                  </a:cubicBezTo>
                  <a:cubicBezTo>
                    <a:pt x="193" y="312"/>
                    <a:pt x="81" y="13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24"/>
            <p:cNvSpPr/>
            <p:nvPr/>
          </p:nvSpPr>
          <p:spPr>
            <a:xfrm>
              <a:off x="2359580" y="196470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124"/>
            <p:cNvSpPr/>
            <p:nvPr/>
          </p:nvSpPr>
          <p:spPr>
            <a:xfrm>
              <a:off x="2360205" y="1962087"/>
              <a:ext cx="299" cy="489"/>
            </a:xfrm>
            <a:custGeom>
              <a:rect b="b" l="l" r="r" t="t"/>
              <a:pathLst>
                <a:path extrusionOk="0" h="36" w="22">
                  <a:moveTo>
                    <a:pt x="0" y="36"/>
                  </a:moveTo>
                  <a:cubicBezTo>
                    <a:pt x="7" y="25"/>
                    <a:pt x="14" y="11"/>
                    <a:pt x="21" y="1"/>
                  </a:cubicBezTo>
                  <a:lnTo>
                    <a:pt x="21" y="1"/>
                  </a:lnTo>
                  <a:cubicBezTo>
                    <a:pt x="14" y="11"/>
                    <a:pt x="7" y="25"/>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124"/>
            <p:cNvSpPr/>
            <p:nvPr/>
          </p:nvSpPr>
          <p:spPr>
            <a:xfrm>
              <a:off x="2354027" y="2011522"/>
              <a:ext cx="149" cy="14"/>
            </a:xfrm>
            <a:custGeom>
              <a:rect b="b" l="l" r="r" t="t"/>
              <a:pathLst>
                <a:path extrusionOk="0" h="1" w="11">
                  <a:moveTo>
                    <a:pt x="0" y="1"/>
                  </a:moveTo>
                  <a:lnTo>
                    <a:pt x="7" y="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24"/>
            <p:cNvSpPr/>
            <p:nvPr/>
          </p:nvSpPr>
          <p:spPr>
            <a:xfrm>
              <a:off x="2353647" y="2011577"/>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124"/>
            <p:cNvSpPr/>
            <p:nvPr/>
          </p:nvSpPr>
          <p:spPr>
            <a:xfrm>
              <a:off x="2356159" y="2010572"/>
              <a:ext cx="3815" cy="543"/>
            </a:xfrm>
            <a:custGeom>
              <a:rect b="b" l="l" r="r" t="t"/>
              <a:pathLst>
                <a:path extrusionOk="0" h="40" w="281">
                  <a:moveTo>
                    <a:pt x="1" y="39"/>
                  </a:moveTo>
                  <a:lnTo>
                    <a:pt x="1" y="39"/>
                  </a:lnTo>
                  <a:cubicBezTo>
                    <a:pt x="92" y="18"/>
                    <a:pt x="186" y="8"/>
                    <a:pt x="281" y="1"/>
                  </a:cubicBezTo>
                  <a:cubicBezTo>
                    <a:pt x="186" y="8"/>
                    <a:pt x="92" y="18"/>
                    <a:pt x="1"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124"/>
            <p:cNvSpPr/>
            <p:nvPr/>
          </p:nvSpPr>
          <p:spPr>
            <a:xfrm>
              <a:off x="2314720" y="1939562"/>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24"/>
            <p:cNvSpPr/>
            <p:nvPr/>
          </p:nvSpPr>
          <p:spPr>
            <a:xfrm>
              <a:off x="2314381" y="1940268"/>
              <a:ext cx="258" cy="543"/>
            </a:xfrm>
            <a:custGeom>
              <a:rect b="b" l="l" r="r" t="t"/>
              <a:pathLst>
                <a:path extrusionOk="0" h="40" w="19">
                  <a:moveTo>
                    <a:pt x="1" y="39"/>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124"/>
            <p:cNvSpPr/>
            <p:nvPr/>
          </p:nvSpPr>
          <p:spPr>
            <a:xfrm>
              <a:off x="2315005" y="1938896"/>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124"/>
            <p:cNvSpPr/>
            <p:nvPr/>
          </p:nvSpPr>
          <p:spPr>
            <a:xfrm>
              <a:off x="2315236" y="1938231"/>
              <a:ext cx="204" cy="625"/>
            </a:xfrm>
            <a:custGeom>
              <a:rect b="b" l="l" r="r" t="t"/>
              <a:pathLst>
                <a:path extrusionOk="0" h="46" w="15">
                  <a:moveTo>
                    <a:pt x="1" y="46"/>
                  </a:moveTo>
                  <a:cubicBezTo>
                    <a:pt x="8" y="28"/>
                    <a:pt x="11" y="14"/>
                    <a:pt x="15" y="0"/>
                  </a:cubicBezTo>
                  <a:cubicBezTo>
                    <a:pt x="11" y="14"/>
                    <a:pt x="8" y="28"/>
                    <a:pt x="1"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24"/>
            <p:cNvSpPr/>
            <p:nvPr/>
          </p:nvSpPr>
          <p:spPr>
            <a:xfrm>
              <a:off x="2314055" y="1940933"/>
              <a:ext cx="244" cy="489"/>
            </a:xfrm>
            <a:custGeom>
              <a:rect b="b" l="l" r="r" t="t"/>
              <a:pathLst>
                <a:path extrusionOk="0" h="36" w="18">
                  <a:moveTo>
                    <a:pt x="0" y="36"/>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124"/>
            <p:cNvSpPr/>
            <p:nvPr/>
          </p:nvSpPr>
          <p:spPr>
            <a:xfrm>
              <a:off x="2315481" y="1937511"/>
              <a:ext cx="204" cy="584"/>
            </a:xfrm>
            <a:custGeom>
              <a:rect b="b" l="l" r="r" t="t"/>
              <a:pathLst>
                <a:path extrusionOk="0" h="43" w="15">
                  <a:moveTo>
                    <a:pt x="0" y="43"/>
                  </a:moveTo>
                  <a:cubicBezTo>
                    <a:pt x="4" y="29"/>
                    <a:pt x="11" y="15"/>
                    <a:pt x="14" y="1"/>
                  </a:cubicBezTo>
                  <a:cubicBezTo>
                    <a:pt x="11" y="15"/>
                    <a:pt x="4" y="29"/>
                    <a:pt x="0"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124"/>
            <p:cNvSpPr/>
            <p:nvPr/>
          </p:nvSpPr>
          <p:spPr>
            <a:xfrm>
              <a:off x="2296038" y="1987707"/>
              <a:ext cx="1955" cy="2444"/>
            </a:xfrm>
            <a:custGeom>
              <a:rect b="b" l="l" r="r" t="t"/>
              <a:pathLst>
                <a:path extrusionOk="0" h="180" w="144">
                  <a:moveTo>
                    <a:pt x="0" y="1"/>
                  </a:moveTo>
                  <a:cubicBezTo>
                    <a:pt x="35" y="67"/>
                    <a:pt x="84" y="130"/>
                    <a:pt x="144" y="179"/>
                  </a:cubicBezTo>
                  <a:cubicBezTo>
                    <a:pt x="84" y="130"/>
                    <a:pt x="35" y="6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24"/>
            <p:cNvSpPr/>
            <p:nvPr/>
          </p:nvSpPr>
          <p:spPr>
            <a:xfrm>
              <a:off x="2315807" y="1936086"/>
              <a:ext cx="68" cy="584"/>
            </a:xfrm>
            <a:custGeom>
              <a:rect b="b" l="l" r="r" t="t"/>
              <a:pathLst>
                <a:path extrusionOk="0" h="43" w="5">
                  <a:moveTo>
                    <a:pt x="1" y="43"/>
                  </a:moveTo>
                  <a:cubicBezTo>
                    <a:pt x="1" y="29"/>
                    <a:pt x="4" y="15"/>
                    <a:pt x="4" y="1"/>
                  </a:cubicBezTo>
                  <a:cubicBezTo>
                    <a:pt x="4" y="15"/>
                    <a:pt x="1"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124"/>
            <p:cNvSpPr/>
            <p:nvPr/>
          </p:nvSpPr>
          <p:spPr>
            <a:xfrm>
              <a:off x="2315671" y="1936751"/>
              <a:ext cx="149" cy="638"/>
            </a:xfrm>
            <a:custGeom>
              <a:rect b="b" l="l" r="r" t="t"/>
              <a:pathLst>
                <a:path extrusionOk="0" h="47" w="11">
                  <a:moveTo>
                    <a:pt x="0" y="46"/>
                  </a:moveTo>
                  <a:cubicBezTo>
                    <a:pt x="4" y="32"/>
                    <a:pt x="7" y="15"/>
                    <a:pt x="11" y="1"/>
                  </a:cubicBezTo>
                  <a:cubicBezTo>
                    <a:pt x="7" y="15"/>
                    <a:pt x="4" y="32"/>
                    <a:pt x="0"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124"/>
            <p:cNvSpPr/>
            <p:nvPr/>
          </p:nvSpPr>
          <p:spPr>
            <a:xfrm>
              <a:off x="2309534" y="200639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24"/>
            <p:cNvSpPr/>
            <p:nvPr/>
          </p:nvSpPr>
          <p:spPr>
            <a:xfrm>
              <a:off x="2308909" y="2000973"/>
              <a:ext cx="1344" cy="3775"/>
            </a:xfrm>
            <a:custGeom>
              <a:rect b="b" l="l" r="r" t="t"/>
              <a:pathLst>
                <a:path extrusionOk="0" h="278" w="99">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124"/>
            <p:cNvSpPr/>
            <p:nvPr/>
          </p:nvSpPr>
          <p:spPr>
            <a:xfrm>
              <a:off x="2309344" y="20077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124"/>
            <p:cNvSpPr/>
            <p:nvPr/>
          </p:nvSpPr>
          <p:spPr>
            <a:xfrm>
              <a:off x="2300029" y="196404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24"/>
            <p:cNvSpPr/>
            <p:nvPr/>
          </p:nvSpPr>
          <p:spPr>
            <a:xfrm>
              <a:off x="2359064" y="196132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24"/>
            <p:cNvSpPr/>
            <p:nvPr/>
          </p:nvSpPr>
          <p:spPr>
            <a:xfrm>
              <a:off x="2354407" y="1952868"/>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24"/>
            <p:cNvSpPr/>
            <p:nvPr/>
          </p:nvSpPr>
          <p:spPr>
            <a:xfrm>
              <a:off x="2355779" y="1950967"/>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24"/>
            <p:cNvSpPr/>
            <p:nvPr/>
          </p:nvSpPr>
          <p:spPr>
            <a:xfrm>
              <a:off x="2353932" y="1953533"/>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24"/>
            <p:cNvSpPr/>
            <p:nvPr/>
          </p:nvSpPr>
          <p:spPr>
            <a:xfrm>
              <a:off x="2358915" y="196132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24"/>
            <p:cNvSpPr/>
            <p:nvPr/>
          </p:nvSpPr>
          <p:spPr>
            <a:xfrm>
              <a:off x="2354828" y="19522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24"/>
            <p:cNvSpPr/>
            <p:nvPr/>
          </p:nvSpPr>
          <p:spPr>
            <a:xfrm>
              <a:off x="2358779"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24"/>
            <p:cNvSpPr/>
            <p:nvPr/>
          </p:nvSpPr>
          <p:spPr>
            <a:xfrm>
              <a:off x="2359445"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124"/>
            <p:cNvSpPr/>
            <p:nvPr/>
          </p:nvSpPr>
          <p:spPr>
            <a:xfrm>
              <a:off x="2356118" y="1950451"/>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24"/>
            <p:cNvSpPr/>
            <p:nvPr/>
          </p:nvSpPr>
          <p:spPr>
            <a:xfrm>
              <a:off x="2360056" y="1961761"/>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24"/>
            <p:cNvSpPr/>
            <p:nvPr/>
          </p:nvSpPr>
          <p:spPr>
            <a:xfrm>
              <a:off x="2359730" y="196151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124"/>
            <p:cNvSpPr/>
            <p:nvPr/>
          </p:nvSpPr>
          <p:spPr>
            <a:xfrm>
              <a:off x="2355263" y="1951591"/>
              <a:ext cx="204" cy="244"/>
            </a:xfrm>
            <a:custGeom>
              <a:rect b="b" l="l" r="r" t="t"/>
              <a:pathLst>
                <a:path extrusionOk="0" h="18" w="15">
                  <a:moveTo>
                    <a:pt x="1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24"/>
            <p:cNvSpPr/>
            <p:nvPr/>
          </p:nvSpPr>
          <p:spPr>
            <a:xfrm>
              <a:off x="2356539" y="194992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24"/>
            <p:cNvSpPr/>
            <p:nvPr/>
          </p:nvSpPr>
          <p:spPr>
            <a:xfrm>
              <a:off x="2360490" y="1962087"/>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24"/>
            <p:cNvSpPr/>
            <p:nvPr/>
          </p:nvSpPr>
          <p:spPr>
            <a:xfrm>
              <a:off x="2319703" y="1935991"/>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124"/>
            <p:cNvSpPr/>
            <p:nvPr/>
          </p:nvSpPr>
          <p:spPr>
            <a:xfrm>
              <a:off x="2355113" y="1947735"/>
              <a:ext cx="1724" cy="1779"/>
            </a:xfrm>
            <a:custGeom>
              <a:rect b="b" l="l" r="r" t="t"/>
              <a:pathLst>
                <a:path extrusionOk="0" h="131" w="127">
                  <a:moveTo>
                    <a:pt x="127" y="13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24"/>
            <p:cNvSpPr/>
            <p:nvPr/>
          </p:nvSpPr>
          <p:spPr>
            <a:xfrm>
              <a:off x="2320464" y="1936140"/>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24"/>
            <p:cNvSpPr/>
            <p:nvPr/>
          </p:nvSpPr>
          <p:spPr>
            <a:xfrm>
              <a:off x="2320423" y="193614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24"/>
            <p:cNvSpPr/>
            <p:nvPr/>
          </p:nvSpPr>
          <p:spPr>
            <a:xfrm>
              <a:off x="2320233" y="1936086"/>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24"/>
            <p:cNvSpPr/>
            <p:nvPr/>
          </p:nvSpPr>
          <p:spPr>
            <a:xfrm>
              <a:off x="2315861" y="1935950"/>
              <a:ext cx="1860" cy="54"/>
            </a:xfrm>
            <a:custGeom>
              <a:rect b="b" l="l" r="r" t="t"/>
              <a:pathLst>
                <a:path extrusionOk="0" h="4" w="137">
                  <a:moveTo>
                    <a:pt x="0" y="4"/>
                  </a:moveTo>
                  <a:lnTo>
                    <a:pt x="0" y="4"/>
                  </a:lnTo>
                  <a:cubicBezTo>
                    <a:pt x="53" y="0"/>
                    <a:pt x="98" y="0"/>
                    <a:pt x="137" y="0"/>
                  </a:cubicBezTo>
                  <a:cubicBezTo>
                    <a:pt x="98" y="0"/>
                    <a:pt x="53"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24"/>
            <p:cNvSpPr/>
            <p:nvPr/>
          </p:nvSpPr>
          <p:spPr>
            <a:xfrm>
              <a:off x="2319893" y="193604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124"/>
            <p:cNvSpPr/>
            <p:nvPr/>
          </p:nvSpPr>
          <p:spPr>
            <a:xfrm>
              <a:off x="2320369" y="1936086"/>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24"/>
            <p:cNvSpPr/>
            <p:nvPr/>
          </p:nvSpPr>
          <p:spPr>
            <a:xfrm>
              <a:off x="2320083" y="193604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24"/>
            <p:cNvSpPr/>
            <p:nvPr/>
          </p:nvSpPr>
          <p:spPr>
            <a:xfrm>
              <a:off x="2341998" y="1935000"/>
              <a:ext cx="12994" cy="12600"/>
            </a:xfrm>
            <a:custGeom>
              <a:rect b="b" l="l" r="r" t="t"/>
              <a:pathLst>
                <a:path extrusionOk="0" h="928" w="957">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24"/>
            <p:cNvSpPr/>
            <p:nvPr/>
          </p:nvSpPr>
          <p:spPr>
            <a:xfrm>
              <a:off x="2325121" y="1932284"/>
              <a:ext cx="923" cy="448"/>
            </a:xfrm>
            <a:custGeom>
              <a:rect b="b" l="l" r="r" t="t"/>
              <a:pathLst>
                <a:path extrusionOk="0" h="33" w="68">
                  <a:moveTo>
                    <a:pt x="1" y="1"/>
                  </a:moveTo>
                  <a:cubicBezTo>
                    <a:pt x="25" y="4"/>
                    <a:pt x="50" y="15"/>
                    <a:pt x="67" y="32"/>
                  </a:cubicBezTo>
                  <a:cubicBezTo>
                    <a:pt x="50" y="15"/>
                    <a:pt x="2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24"/>
            <p:cNvSpPr/>
            <p:nvPr/>
          </p:nvSpPr>
          <p:spPr>
            <a:xfrm>
              <a:off x="2318753" y="193595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24"/>
            <p:cNvSpPr/>
            <p:nvPr/>
          </p:nvSpPr>
          <p:spPr>
            <a:xfrm>
              <a:off x="2319133" y="1935950"/>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24"/>
            <p:cNvSpPr/>
            <p:nvPr/>
          </p:nvSpPr>
          <p:spPr>
            <a:xfrm>
              <a:off x="231833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124"/>
            <p:cNvSpPr/>
            <p:nvPr/>
          </p:nvSpPr>
          <p:spPr>
            <a:xfrm>
              <a:off x="231776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24"/>
            <p:cNvSpPr/>
            <p:nvPr/>
          </p:nvSpPr>
          <p:spPr>
            <a:xfrm>
              <a:off x="2338902" y="1934945"/>
              <a:ext cx="2539" cy="109"/>
            </a:xfrm>
            <a:custGeom>
              <a:rect b="b" l="l" r="r" t="t"/>
              <a:pathLst>
                <a:path extrusionOk="0" h="8" w="187">
                  <a:moveTo>
                    <a:pt x="1" y="8"/>
                  </a:moveTo>
                  <a:cubicBezTo>
                    <a:pt x="67" y="4"/>
                    <a:pt x="134" y="1"/>
                    <a:pt x="186" y="1"/>
                  </a:cubicBezTo>
                  <a:cubicBezTo>
                    <a:pt x="134" y="1"/>
                    <a:pt x="67"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24"/>
            <p:cNvSpPr/>
            <p:nvPr/>
          </p:nvSpPr>
          <p:spPr>
            <a:xfrm>
              <a:off x="2319418" y="193599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24"/>
            <p:cNvSpPr/>
            <p:nvPr/>
          </p:nvSpPr>
          <p:spPr>
            <a:xfrm>
              <a:off x="2306153" y="1772952"/>
              <a:ext cx="8296" cy="11568"/>
            </a:xfrm>
            <a:custGeom>
              <a:rect b="b" l="l" r="r" t="t"/>
              <a:pathLst>
                <a:path extrusionOk="0" h="852" w="611">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24"/>
            <p:cNvSpPr/>
            <p:nvPr/>
          </p:nvSpPr>
          <p:spPr>
            <a:xfrm>
              <a:off x="2309669" y="1752192"/>
              <a:ext cx="47929" cy="38750"/>
            </a:xfrm>
            <a:custGeom>
              <a:rect b="b" l="l" r="r" t="t"/>
              <a:pathLst>
                <a:path extrusionOk="0" h="2854" w="353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24"/>
            <p:cNvSpPr/>
            <p:nvPr/>
          </p:nvSpPr>
          <p:spPr>
            <a:xfrm>
              <a:off x="2314625" y="1772192"/>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24"/>
            <p:cNvSpPr/>
            <p:nvPr/>
          </p:nvSpPr>
          <p:spPr>
            <a:xfrm>
              <a:off x="2313770" y="1779334"/>
              <a:ext cx="190" cy="204"/>
            </a:xfrm>
            <a:custGeom>
              <a:rect b="b" l="l" r="r" t="t"/>
              <a:pathLst>
                <a:path extrusionOk="0" h="15" w="14">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24"/>
            <p:cNvSpPr/>
            <p:nvPr/>
          </p:nvSpPr>
          <p:spPr>
            <a:xfrm>
              <a:off x="2315671" y="177342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24"/>
            <p:cNvSpPr/>
            <p:nvPr/>
          </p:nvSpPr>
          <p:spPr>
            <a:xfrm>
              <a:off x="2315521" y="177323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24"/>
            <p:cNvSpPr/>
            <p:nvPr/>
          </p:nvSpPr>
          <p:spPr>
            <a:xfrm>
              <a:off x="2313485" y="1771527"/>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24"/>
            <p:cNvSpPr/>
            <p:nvPr/>
          </p:nvSpPr>
          <p:spPr>
            <a:xfrm>
              <a:off x="2314055" y="1779048"/>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24"/>
            <p:cNvSpPr/>
            <p:nvPr/>
          </p:nvSpPr>
          <p:spPr>
            <a:xfrm>
              <a:off x="2314530" y="1778519"/>
              <a:ext cx="204" cy="149"/>
            </a:xfrm>
            <a:custGeom>
              <a:rect b="b" l="l" r="r" t="t"/>
              <a:pathLst>
                <a:path extrusionOk="0" h="11"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24"/>
            <p:cNvSpPr/>
            <p:nvPr/>
          </p:nvSpPr>
          <p:spPr>
            <a:xfrm>
              <a:off x="2313811" y="1771676"/>
              <a:ext cx="244" cy="149"/>
            </a:xfrm>
            <a:custGeom>
              <a:rect b="b" l="l" r="r" t="t"/>
              <a:pathLst>
                <a:path extrusionOk="0" h="11" w="18">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24"/>
            <p:cNvSpPr/>
            <p:nvPr/>
          </p:nvSpPr>
          <p:spPr>
            <a:xfrm>
              <a:off x="2314096" y="1771866"/>
              <a:ext cx="448" cy="299"/>
            </a:xfrm>
            <a:custGeom>
              <a:rect b="b" l="l" r="r" t="t"/>
              <a:pathLst>
                <a:path extrusionOk="0" h="22" w="33">
                  <a:moveTo>
                    <a:pt x="32" y="21"/>
                  </a:moveTo>
                  <a:cubicBezTo>
                    <a:pt x="22" y="11"/>
                    <a:pt x="11" y="4"/>
                    <a:pt x="1" y="0"/>
                  </a:cubicBezTo>
                  <a:cubicBezTo>
                    <a:pt x="11" y="4"/>
                    <a:pt x="22" y="11"/>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24"/>
            <p:cNvSpPr/>
            <p:nvPr/>
          </p:nvSpPr>
          <p:spPr>
            <a:xfrm>
              <a:off x="2315386" y="1773006"/>
              <a:ext cx="54" cy="109"/>
            </a:xfrm>
            <a:custGeom>
              <a:rect b="b" l="l" r="r" t="t"/>
              <a:pathLst>
                <a:path extrusionOk="0" h="8" w="4">
                  <a:moveTo>
                    <a:pt x="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124"/>
            <p:cNvSpPr/>
            <p:nvPr/>
          </p:nvSpPr>
          <p:spPr>
            <a:xfrm>
              <a:off x="2315236" y="177281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24"/>
            <p:cNvSpPr/>
            <p:nvPr/>
          </p:nvSpPr>
          <p:spPr>
            <a:xfrm>
              <a:off x="2315046" y="177257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124"/>
            <p:cNvSpPr/>
            <p:nvPr/>
          </p:nvSpPr>
          <p:spPr>
            <a:xfrm>
              <a:off x="2314286" y="1778709"/>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124"/>
            <p:cNvSpPr/>
            <p:nvPr/>
          </p:nvSpPr>
          <p:spPr>
            <a:xfrm>
              <a:off x="2310769" y="1783081"/>
              <a:ext cx="339" cy="543"/>
            </a:xfrm>
            <a:custGeom>
              <a:rect b="b" l="l" r="r" t="t"/>
              <a:pathLst>
                <a:path extrusionOk="0" h="40" w="25">
                  <a:moveTo>
                    <a:pt x="0" y="39"/>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24"/>
            <p:cNvSpPr/>
            <p:nvPr/>
          </p:nvSpPr>
          <p:spPr>
            <a:xfrm>
              <a:off x="2310335" y="1783651"/>
              <a:ext cx="394" cy="638"/>
            </a:xfrm>
            <a:custGeom>
              <a:rect b="b" l="l" r="r" t="t"/>
              <a:pathLst>
                <a:path extrusionOk="0" h="47" w="29">
                  <a:moveTo>
                    <a:pt x="1" y="46"/>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124"/>
            <p:cNvSpPr/>
            <p:nvPr/>
          </p:nvSpPr>
          <p:spPr>
            <a:xfrm>
              <a:off x="2309669" y="1784982"/>
              <a:ext cx="258" cy="394"/>
            </a:xfrm>
            <a:custGeom>
              <a:rect b="b" l="l" r="r" t="t"/>
              <a:pathLst>
                <a:path extrusionOk="0" h="29" w="19">
                  <a:moveTo>
                    <a:pt x="1" y="29"/>
                  </a:moveTo>
                  <a:lnTo>
                    <a:pt x="1" y="29"/>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124"/>
            <p:cNvSpPr/>
            <p:nvPr/>
          </p:nvSpPr>
          <p:spPr>
            <a:xfrm>
              <a:off x="2313430" y="1779659"/>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24"/>
            <p:cNvSpPr/>
            <p:nvPr/>
          </p:nvSpPr>
          <p:spPr>
            <a:xfrm>
              <a:off x="2311190" y="1782511"/>
              <a:ext cx="299" cy="394"/>
            </a:xfrm>
            <a:custGeom>
              <a:rect b="b" l="l" r="r" t="t"/>
              <a:pathLst>
                <a:path extrusionOk="0" h="29" w="22">
                  <a:moveTo>
                    <a:pt x="1" y="29"/>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124"/>
            <p:cNvSpPr/>
            <p:nvPr/>
          </p:nvSpPr>
          <p:spPr>
            <a:xfrm>
              <a:off x="2314856" y="1772382"/>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124"/>
            <p:cNvSpPr/>
            <p:nvPr/>
          </p:nvSpPr>
          <p:spPr>
            <a:xfrm>
              <a:off x="2313091" y="1780094"/>
              <a:ext cx="258" cy="244"/>
            </a:xfrm>
            <a:custGeom>
              <a:rect b="b" l="l" r="r" t="t"/>
              <a:pathLst>
                <a:path extrusionOk="0" h="18" w="19">
                  <a:moveTo>
                    <a:pt x="1"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24"/>
            <p:cNvSpPr/>
            <p:nvPr/>
          </p:nvSpPr>
          <p:spPr>
            <a:xfrm>
              <a:off x="2312765" y="1780515"/>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24"/>
            <p:cNvSpPr/>
            <p:nvPr/>
          </p:nvSpPr>
          <p:spPr>
            <a:xfrm>
              <a:off x="2312385" y="1780990"/>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124"/>
            <p:cNvSpPr/>
            <p:nvPr/>
          </p:nvSpPr>
          <p:spPr>
            <a:xfrm>
              <a:off x="2312005" y="1781465"/>
              <a:ext cx="244" cy="353"/>
            </a:xfrm>
            <a:custGeom>
              <a:rect b="b" l="l" r="r" t="t"/>
              <a:pathLst>
                <a:path extrusionOk="0" h="26" w="18">
                  <a:moveTo>
                    <a:pt x="0" y="2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24"/>
            <p:cNvSpPr/>
            <p:nvPr/>
          </p:nvSpPr>
          <p:spPr>
            <a:xfrm>
              <a:off x="2311625" y="178199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124"/>
            <p:cNvSpPr/>
            <p:nvPr/>
          </p:nvSpPr>
          <p:spPr>
            <a:xfrm>
              <a:off x="2309955" y="1784276"/>
              <a:ext cx="394" cy="584"/>
            </a:xfrm>
            <a:custGeom>
              <a:rect b="b" l="l" r="r" t="t"/>
              <a:pathLst>
                <a:path extrusionOk="0" h="43" w="29">
                  <a:moveTo>
                    <a:pt x="1" y="42"/>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124"/>
            <p:cNvSpPr/>
            <p:nvPr/>
          </p:nvSpPr>
          <p:spPr>
            <a:xfrm>
              <a:off x="2312141" y="1771241"/>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24"/>
            <p:cNvSpPr/>
            <p:nvPr/>
          </p:nvSpPr>
          <p:spPr>
            <a:xfrm>
              <a:off x="2312616" y="177129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124"/>
            <p:cNvSpPr/>
            <p:nvPr/>
          </p:nvSpPr>
          <p:spPr>
            <a:xfrm>
              <a:off x="2311665" y="1771146"/>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124"/>
            <p:cNvSpPr/>
            <p:nvPr/>
          </p:nvSpPr>
          <p:spPr>
            <a:xfrm>
              <a:off x="2313050" y="1771431"/>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24"/>
            <p:cNvSpPr/>
            <p:nvPr/>
          </p:nvSpPr>
          <p:spPr>
            <a:xfrm>
              <a:off x="2978891" y="1743340"/>
              <a:ext cx="24684" cy="32355"/>
            </a:xfrm>
            <a:custGeom>
              <a:rect b="b" l="l" r="r" t="t"/>
              <a:pathLst>
                <a:path extrusionOk="0" h="2383" w="1818">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24"/>
            <p:cNvSpPr/>
            <p:nvPr/>
          </p:nvSpPr>
          <p:spPr>
            <a:xfrm>
              <a:off x="2700253" y="1844234"/>
              <a:ext cx="29287" cy="39198"/>
            </a:xfrm>
            <a:custGeom>
              <a:rect b="b" l="l" r="r" t="t"/>
              <a:pathLst>
                <a:path extrusionOk="0" h="2887" w="2157">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24"/>
            <p:cNvSpPr/>
            <p:nvPr/>
          </p:nvSpPr>
          <p:spPr>
            <a:xfrm>
              <a:off x="2556128" y="1768064"/>
              <a:ext cx="203975" cy="215624"/>
            </a:xfrm>
            <a:custGeom>
              <a:rect b="b" l="l" r="r" t="t"/>
              <a:pathLst>
                <a:path extrusionOk="0" h="15881" w="15023">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24"/>
            <p:cNvSpPr/>
            <p:nvPr/>
          </p:nvSpPr>
          <p:spPr>
            <a:xfrm>
              <a:off x="2702915" y="1869217"/>
              <a:ext cx="109" cy="394"/>
            </a:xfrm>
            <a:custGeom>
              <a:rect b="b" l="l" r="r" t="t"/>
              <a:pathLst>
                <a:path extrusionOk="0" h="29" w="8">
                  <a:moveTo>
                    <a:pt x="0" y="0"/>
                  </a:moveTo>
                  <a:lnTo>
                    <a:pt x="7"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24"/>
            <p:cNvSpPr/>
            <p:nvPr/>
          </p:nvSpPr>
          <p:spPr>
            <a:xfrm>
              <a:off x="2730382" y="1871783"/>
              <a:ext cx="204" cy="1290"/>
            </a:xfrm>
            <a:custGeom>
              <a:rect b="b" l="l" r="r" t="t"/>
              <a:pathLst>
                <a:path extrusionOk="0" h="95" w="15">
                  <a:moveTo>
                    <a:pt x="15" y="9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24"/>
            <p:cNvSpPr/>
            <p:nvPr/>
          </p:nvSpPr>
          <p:spPr>
            <a:xfrm>
              <a:off x="2703105" y="187001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24"/>
            <p:cNvSpPr/>
            <p:nvPr/>
          </p:nvSpPr>
          <p:spPr>
            <a:xfrm>
              <a:off x="2702480" y="1867737"/>
              <a:ext cx="109" cy="394"/>
            </a:xfrm>
            <a:custGeom>
              <a:rect b="b" l="l" r="r" t="t"/>
              <a:pathLst>
                <a:path extrusionOk="0" h="29" w="8">
                  <a:moveTo>
                    <a:pt x="1" y="1"/>
                  </a:moveTo>
                  <a:lnTo>
                    <a:pt x="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24"/>
            <p:cNvSpPr/>
            <p:nvPr/>
          </p:nvSpPr>
          <p:spPr>
            <a:xfrm>
              <a:off x="2701774" y="1865795"/>
              <a:ext cx="204" cy="489"/>
            </a:xfrm>
            <a:custGeom>
              <a:rect b="b" l="l" r="r" t="t"/>
              <a:pathLst>
                <a:path extrusionOk="0" h="36" w="15">
                  <a:moveTo>
                    <a:pt x="0" y="0"/>
                  </a:moveTo>
                  <a:cubicBezTo>
                    <a:pt x="4" y="11"/>
                    <a:pt x="11" y="21"/>
                    <a:pt x="14" y="35"/>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24"/>
            <p:cNvSpPr/>
            <p:nvPr/>
          </p:nvSpPr>
          <p:spPr>
            <a:xfrm>
              <a:off x="2730667" y="1873439"/>
              <a:ext cx="163" cy="964"/>
            </a:xfrm>
            <a:custGeom>
              <a:rect b="b" l="l" r="r" t="t"/>
              <a:pathLst>
                <a:path extrusionOk="0" h="71" w="12">
                  <a:moveTo>
                    <a:pt x="11" y="7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24"/>
            <p:cNvSpPr/>
            <p:nvPr/>
          </p:nvSpPr>
          <p:spPr>
            <a:xfrm>
              <a:off x="2730911" y="1874919"/>
              <a:ext cx="149" cy="1005"/>
            </a:xfrm>
            <a:custGeom>
              <a:rect b="b" l="l" r="r" t="t"/>
              <a:pathLst>
                <a:path extrusionOk="0" h="74" w="11">
                  <a:moveTo>
                    <a:pt x="11" y="7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124"/>
            <p:cNvSpPr/>
            <p:nvPr/>
          </p:nvSpPr>
          <p:spPr>
            <a:xfrm>
              <a:off x="2702290" y="1867071"/>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24"/>
            <p:cNvSpPr/>
            <p:nvPr/>
          </p:nvSpPr>
          <p:spPr>
            <a:xfrm>
              <a:off x="2703675" y="1872638"/>
              <a:ext cx="54" cy="434"/>
            </a:xfrm>
            <a:custGeom>
              <a:rect b="b" l="l" r="r" t="t"/>
              <a:pathLst>
                <a:path extrusionOk="0" h="32" w="4">
                  <a:moveTo>
                    <a:pt x="0" y="0"/>
                  </a:moveTo>
                  <a:lnTo>
                    <a:pt x="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24"/>
            <p:cNvSpPr/>
            <p:nvPr/>
          </p:nvSpPr>
          <p:spPr>
            <a:xfrm>
              <a:off x="2703485" y="187172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124"/>
            <p:cNvSpPr/>
            <p:nvPr/>
          </p:nvSpPr>
          <p:spPr>
            <a:xfrm>
              <a:off x="2702670" y="1868497"/>
              <a:ext cx="163" cy="353"/>
            </a:xfrm>
            <a:custGeom>
              <a:rect b="b" l="l" r="r" t="t"/>
              <a:pathLst>
                <a:path extrusionOk="0" h="26" w="12">
                  <a:moveTo>
                    <a:pt x="1"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24"/>
            <p:cNvSpPr/>
            <p:nvPr/>
          </p:nvSpPr>
          <p:spPr>
            <a:xfrm>
              <a:off x="2731142" y="1876345"/>
              <a:ext cx="14" cy="109"/>
            </a:xfrm>
            <a:custGeom>
              <a:rect b="b" l="l" r="r" t="t"/>
              <a:pathLst>
                <a:path extrusionOk="0" h="8" w="1">
                  <a:moveTo>
                    <a:pt x="1" y="7"/>
                  </a:moveTo>
                  <a:lnTo>
                    <a:pt x="1" y="7"/>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24"/>
            <p:cNvSpPr/>
            <p:nvPr/>
          </p:nvSpPr>
          <p:spPr>
            <a:xfrm>
              <a:off x="2699819" y="1855802"/>
              <a:ext cx="1969" cy="10007"/>
            </a:xfrm>
            <a:custGeom>
              <a:rect b="b" l="l" r="r" t="t"/>
              <a:pathLst>
                <a:path extrusionOk="0" h="737" w="145">
                  <a:moveTo>
                    <a:pt x="144" y="736"/>
                  </a:moveTo>
                  <a:cubicBezTo>
                    <a:pt x="57" y="501"/>
                    <a:pt x="8" y="253"/>
                    <a:pt x="1" y="1"/>
                  </a:cubicBezTo>
                  <a:cubicBezTo>
                    <a:pt x="8" y="253"/>
                    <a:pt x="57" y="501"/>
                    <a:pt x="144" y="7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124"/>
            <p:cNvSpPr/>
            <p:nvPr/>
          </p:nvSpPr>
          <p:spPr>
            <a:xfrm>
              <a:off x="2704191" y="1876345"/>
              <a:ext cx="68" cy="530"/>
            </a:xfrm>
            <a:custGeom>
              <a:rect b="b" l="l" r="r" t="t"/>
              <a:pathLst>
                <a:path extrusionOk="0" h="39" w="5">
                  <a:moveTo>
                    <a:pt x="1" y="0"/>
                  </a:moveTo>
                  <a:cubicBezTo>
                    <a:pt x="1" y="11"/>
                    <a:pt x="1" y="25"/>
                    <a:pt x="4" y="39"/>
                  </a:cubicBezTo>
                  <a:cubicBezTo>
                    <a:pt x="4" y="25"/>
                    <a:pt x="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24"/>
            <p:cNvSpPr/>
            <p:nvPr/>
          </p:nvSpPr>
          <p:spPr>
            <a:xfrm>
              <a:off x="2698543" y="1845022"/>
              <a:ext cx="299" cy="1195"/>
            </a:xfrm>
            <a:custGeom>
              <a:rect b="b" l="l" r="r" t="t"/>
              <a:pathLst>
                <a:path extrusionOk="0" h="88" w="22">
                  <a:moveTo>
                    <a:pt x="0" y="88"/>
                  </a:moveTo>
                  <a:cubicBezTo>
                    <a:pt x="0" y="56"/>
                    <a:pt x="7" y="28"/>
                    <a:pt x="21" y="0"/>
                  </a:cubicBezTo>
                  <a:cubicBezTo>
                    <a:pt x="7" y="28"/>
                    <a:pt x="0" y="56"/>
                    <a:pt x="0"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24"/>
            <p:cNvSpPr/>
            <p:nvPr/>
          </p:nvSpPr>
          <p:spPr>
            <a:xfrm>
              <a:off x="2703295" y="1870873"/>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24"/>
            <p:cNvSpPr/>
            <p:nvPr/>
          </p:nvSpPr>
          <p:spPr>
            <a:xfrm>
              <a:off x="2703960" y="1874485"/>
              <a:ext cx="54" cy="489"/>
            </a:xfrm>
            <a:custGeom>
              <a:rect b="b" l="l" r="r" t="t"/>
              <a:pathLst>
                <a:path extrusionOk="0" h="36" w="4">
                  <a:moveTo>
                    <a:pt x="0" y="1"/>
                  </a:moveTo>
                  <a:cubicBezTo>
                    <a:pt x="0" y="11"/>
                    <a:pt x="4" y="22"/>
                    <a:pt x="4" y="36"/>
                  </a:cubicBezTo>
                  <a:cubicBezTo>
                    <a:pt x="4" y="22"/>
                    <a:pt x="0"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24"/>
            <p:cNvSpPr/>
            <p:nvPr/>
          </p:nvSpPr>
          <p:spPr>
            <a:xfrm>
              <a:off x="2704245" y="1877241"/>
              <a:ext cx="54" cy="543"/>
            </a:xfrm>
            <a:custGeom>
              <a:rect b="b" l="l" r="r" t="t"/>
              <a:pathLst>
                <a:path extrusionOk="0" h="40" w="4">
                  <a:moveTo>
                    <a:pt x="0" y="1"/>
                  </a:moveTo>
                  <a:cubicBezTo>
                    <a:pt x="0" y="15"/>
                    <a:pt x="0" y="29"/>
                    <a:pt x="4" y="39"/>
                  </a:cubicBez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24"/>
            <p:cNvSpPr/>
            <p:nvPr/>
          </p:nvSpPr>
          <p:spPr>
            <a:xfrm>
              <a:off x="2704055" y="1875394"/>
              <a:ext cx="109" cy="489"/>
            </a:xfrm>
            <a:custGeom>
              <a:rect b="b" l="l" r="r" t="t"/>
              <a:pathLst>
                <a:path extrusionOk="0" h="36" w="8">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124"/>
            <p:cNvSpPr/>
            <p:nvPr/>
          </p:nvSpPr>
          <p:spPr>
            <a:xfrm>
              <a:off x="2704286" y="1878151"/>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24"/>
            <p:cNvSpPr/>
            <p:nvPr/>
          </p:nvSpPr>
          <p:spPr>
            <a:xfrm>
              <a:off x="2703811" y="1873534"/>
              <a:ext cx="68" cy="489"/>
            </a:xfrm>
            <a:custGeom>
              <a:rect b="b" l="l" r="r" t="t"/>
              <a:pathLst>
                <a:path extrusionOk="0" h="36" w="5">
                  <a:moveTo>
                    <a:pt x="1" y="1"/>
                  </a:moveTo>
                  <a:cubicBezTo>
                    <a:pt x="1" y="11"/>
                    <a:pt x="4" y="25"/>
                    <a:pt x="4" y="36"/>
                  </a:cubicBezTo>
                  <a:cubicBezTo>
                    <a:pt x="4" y="25"/>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24"/>
            <p:cNvSpPr/>
            <p:nvPr/>
          </p:nvSpPr>
          <p:spPr>
            <a:xfrm>
              <a:off x="2702059" y="1866460"/>
              <a:ext cx="149" cy="339"/>
            </a:xfrm>
            <a:custGeom>
              <a:rect b="b" l="l" r="r" t="t"/>
              <a:pathLst>
                <a:path extrusionOk="0" h="25" w="11">
                  <a:moveTo>
                    <a:pt x="0" y="0"/>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124"/>
            <p:cNvSpPr/>
            <p:nvPr/>
          </p:nvSpPr>
          <p:spPr>
            <a:xfrm>
              <a:off x="2698923" y="1616037"/>
              <a:ext cx="231211" cy="97731"/>
            </a:xfrm>
            <a:custGeom>
              <a:rect b="b" l="l" r="r" t="t"/>
              <a:pathLst>
                <a:path extrusionOk="0" h="7198" w="17029">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24"/>
            <p:cNvSpPr/>
            <p:nvPr/>
          </p:nvSpPr>
          <p:spPr>
            <a:xfrm>
              <a:off x="2305162" y="1791540"/>
              <a:ext cx="1914" cy="7047"/>
            </a:xfrm>
            <a:custGeom>
              <a:rect b="b" l="l" r="r" t="t"/>
              <a:pathLst>
                <a:path extrusionOk="0" h="519" w="141">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24"/>
            <p:cNvSpPr/>
            <p:nvPr/>
          </p:nvSpPr>
          <p:spPr>
            <a:xfrm>
              <a:off x="2298930" y="1785457"/>
              <a:ext cx="8853" cy="26449"/>
            </a:xfrm>
            <a:custGeom>
              <a:rect b="b" l="l" r="r" t="t"/>
              <a:pathLst>
                <a:path extrusionOk="0" h="1948" w="652">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24"/>
            <p:cNvSpPr/>
            <p:nvPr/>
          </p:nvSpPr>
          <p:spPr>
            <a:xfrm>
              <a:off x="2298889" y="1800908"/>
              <a:ext cx="4426" cy="10848"/>
            </a:xfrm>
            <a:custGeom>
              <a:rect b="b" l="l" r="r" t="t"/>
              <a:pathLst>
                <a:path extrusionOk="0" h="799" w="326">
                  <a:moveTo>
                    <a:pt x="0" y="0"/>
                  </a:moveTo>
                  <a:lnTo>
                    <a:pt x="326" y="799"/>
                  </a:lnTo>
                  <a:lnTo>
                    <a:pt x="326" y="79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24"/>
            <p:cNvSpPr/>
            <p:nvPr/>
          </p:nvSpPr>
          <p:spPr>
            <a:xfrm>
              <a:off x="2303397" y="1796441"/>
              <a:ext cx="163" cy="434"/>
            </a:xfrm>
            <a:custGeom>
              <a:rect b="b" l="l" r="r" t="t"/>
              <a:pathLst>
                <a:path extrusionOk="0" h="32" w="12">
                  <a:moveTo>
                    <a:pt x="11" y="32"/>
                  </a:moveTo>
                  <a:cubicBezTo>
                    <a:pt x="8" y="21"/>
                    <a:pt x="4" y="11"/>
                    <a:pt x="1" y="0"/>
                  </a:cubicBezTo>
                  <a:cubicBezTo>
                    <a:pt x="4" y="11"/>
                    <a:pt x="8" y="21"/>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24"/>
            <p:cNvSpPr/>
            <p:nvPr/>
          </p:nvSpPr>
          <p:spPr>
            <a:xfrm>
              <a:off x="2307063" y="178973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124"/>
            <p:cNvSpPr/>
            <p:nvPr/>
          </p:nvSpPr>
          <p:spPr>
            <a:xfrm>
              <a:off x="2305542" y="1789924"/>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24"/>
            <p:cNvSpPr/>
            <p:nvPr/>
          </p:nvSpPr>
          <p:spPr>
            <a:xfrm>
              <a:off x="2305827" y="178982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124"/>
            <p:cNvSpPr/>
            <p:nvPr/>
          </p:nvSpPr>
          <p:spPr>
            <a:xfrm>
              <a:off x="2304021" y="1798193"/>
              <a:ext cx="339" cy="584"/>
            </a:xfrm>
            <a:custGeom>
              <a:rect b="b" l="l" r="r" t="t"/>
              <a:pathLst>
                <a:path extrusionOk="0" h="43" w="25">
                  <a:moveTo>
                    <a:pt x="25" y="43"/>
                  </a:moveTo>
                  <a:cubicBezTo>
                    <a:pt x="18" y="29"/>
                    <a:pt x="7" y="11"/>
                    <a:pt x="0" y="1"/>
                  </a:cubicBezTo>
                  <a:cubicBezTo>
                    <a:pt x="7" y="11"/>
                    <a:pt x="18" y="29"/>
                    <a:pt x="25"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124"/>
            <p:cNvSpPr/>
            <p:nvPr/>
          </p:nvSpPr>
          <p:spPr>
            <a:xfrm>
              <a:off x="2303546" y="1796916"/>
              <a:ext cx="204" cy="530"/>
            </a:xfrm>
            <a:custGeom>
              <a:rect b="b" l="l" r="r" t="t"/>
              <a:pathLst>
                <a:path extrusionOk="0" h="39" w="15">
                  <a:moveTo>
                    <a:pt x="0" y="0"/>
                  </a:moveTo>
                  <a:cubicBezTo>
                    <a:pt x="4" y="14"/>
                    <a:pt x="7" y="25"/>
                    <a:pt x="14" y="39"/>
                  </a:cubicBezTo>
                  <a:cubicBezTo>
                    <a:pt x="11" y="25"/>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24"/>
            <p:cNvSpPr/>
            <p:nvPr/>
          </p:nvSpPr>
          <p:spPr>
            <a:xfrm>
              <a:off x="2304877" y="1799618"/>
              <a:ext cx="530" cy="679"/>
            </a:xfrm>
            <a:custGeom>
              <a:rect b="b" l="l" r="r" t="t"/>
              <a:pathLst>
                <a:path extrusionOk="0" h="50" w="39">
                  <a:moveTo>
                    <a:pt x="0" y="1"/>
                  </a:moveTo>
                  <a:lnTo>
                    <a:pt x="0" y="1"/>
                  </a:lnTo>
                  <a:cubicBezTo>
                    <a:pt x="11" y="18"/>
                    <a:pt x="25" y="36"/>
                    <a:pt x="39" y="50"/>
                  </a:cubicBezTo>
                  <a:cubicBezTo>
                    <a:pt x="25" y="32"/>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124"/>
            <p:cNvSpPr/>
            <p:nvPr/>
          </p:nvSpPr>
          <p:spPr>
            <a:xfrm>
              <a:off x="2305447" y="1800379"/>
              <a:ext cx="625" cy="733"/>
            </a:xfrm>
            <a:custGeom>
              <a:rect b="b" l="l" r="r" t="t"/>
              <a:pathLst>
                <a:path extrusionOk="0" h="54" w="46">
                  <a:moveTo>
                    <a:pt x="0" y="1"/>
                  </a:moveTo>
                  <a:cubicBezTo>
                    <a:pt x="14" y="18"/>
                    <a:pt x="28" y="39"/>
                    <a:pt x="46" y="53"/>
                  </a:cubicBezTo>
                  <a:cubicBezTo>
                    <a:pt x="28" y="36"/>
                    <a:pt x="14" y="1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124"/>
            <p:cNvSpPr/>
            <p:nvPr/>
          </p:nvSpPr>
          <p:spPr>
            <a:xfrm>
              <a:off x="2304401" y="1798858"/>
              <a:ext cx="434" cy="679"/>
            </a:xfrm>
            <a:custGeom>
              <a:rect b="b" l="l" r="r" t="t"/>
              <a:pathLst>
                <a:path extrusionOk="0" h="50" w="32">
                  <a:moveTo>
                    <a:pt x="32" y="50"/>
                  </a:moveTo>
                  <a:cubicBezTo>
                    <a:pt x="21" y="32"/>
                    <a:pt x="11" y="18"/>
                    <a:pt x="0" y="1"/>
                  </a:cubicBezTo>
                  <a:cubicBezTo>
                    <a:pt x="11" y="18"/>
                    <a:pt x="21" y="32"/>
                    <a:pt x="32"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24"/>
            <p:cNvSpPr/>
            <p:nvPr/>
          </p:nvSpPr>
          <p:spPr>
            <a:xfrm>
              <a:off x="2305637" y="178988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24"/>
            <p:cNvSpPr/>
            <p:nvPr/>
          </p:nvSpPr>
          <p:spPr>
            <a:xfrm>
              <a:off x="2306017" y="17897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24"/>
            <p:cNvSpPr/>
            <p:nvPr/>
          </p:nvSpPr>
          <p:spPr>
            <a:xfrm>
              <a:off x="2303397" y="1796102"/>
              <a:ext cx="14" cy="353"/>
            </a:xfrm>
            <a:custGeom>
              <a:rect b="b" l="l" r="r" t="t"/>
              <a:pathLst>
                <a:path extrusionOk="0" h="26" w="1">
                  <a:moveTo>
                    <a:pt x="1" y="25"/>
                  </a:moveTo>
                  <a:cubicBezTo>
                    <a:pt x="1" y="18"/>
                    <a:pt x="1" y="8"/>
                    <a:pt x="1" y="1"/>
                  </a:cubicBezTo>
                  <a:cubicBezTo>
                    <a:pt x="1" y="8"/>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24"/>
            <p:cNvSpPr/>
            <p:nvPr/>
          </p:nvSpPr>
          <p:spPr>
            <a:xfrm>
              <a:off x="2303736" y="1797487"/>
              <a:ext cx="299" cy="584"/>
            </a:xfrm>
            <a:custGeom>
              <a:rect b="b" l="l" r="r" t="t"/>
              <a:pathLst>
                <a:path extrusionOk="0" h="43" w="22">
                  <a:moveTo>
                    <a:pt x="21" y="42"/>
                  </a:moveTo>
                  <a:cubicBezTo>
                    <a:pt x="14" y="28"/>
                    <a:pt x="7" y="14"/>
                    <a:pt x="0" y="0"/>
                  </a:cubicBezTo>
                  <a:cubicBezTo>
                    <a:pt x="7" y="14"/>
                    <a:pt x="14" y="28"/>
                    <a:pt x="2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24"/>
            <p:cNvSpPr/>
            <p:nvPr/>
          </p:nvSpPr>
          <p:spPr>
            <a:xfrm>
              <a:off x="2304917" y="1785036"/>
              <a:ext cx="29300" cy="32097"/>
            </a:xfrm>
            <a:custGeom>
              <a:rect b="b" l="l" r="r" t="t"/>
              <a:pathLst>
                <a:path extrusionOk="0" h="2364" w="2158">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24"/>
            <p:cNvSpPr/>
            <p:nvPr/>
          </p:nvSpPr>
          <p:spPr>
            <a:xfrm>
              <a:off x="2328977" y="1785036"/>
              <a:ext cx="3001" cy="1534"/>
            </a:xfrm>
            <a:custGeom>
              <a:rect b="b" l="l" r="r" t="t"/>
              <a:pathLst>
                <a:path extrusionOk="0" h="113" w="221">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24"/>
            <p:cNvSpPr/>
            <p:nvPr/>
          </p:nvSpPr>
          <p:spPr>
            <a:xfrm>
              <a:off x="2317422" y="1791784"/>
              <a:ext cx="584" cy="394"/>
            </a:xfrm>
            <a:custGeom>
              <a:rect b="b" l="l" r="r" t="t"/>
              <a:pathLst>
                <a:path extrusionOk="0" h="29" w="43">
                  <a:moveTo>
                    <a:pt x="1" y="28"/>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24"/>
            <p:cNvSpPr/>
            <p:nvPr/>
          </p:nvSpPr>
          <p:spPr>
            <a:xfrm>
              <a:off x="2308773" y="1792069"/>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24"/>
            <p:cNvSpPr/>
            <p:nvPr/>
          </p:nvSpPr>
          <p:spPr>
            <a:xfrm>
              <a:off x="2308013" y="1799293"/>
              <a:ext cx="54" cy="625"/>
            </a:xfrm>
            <a:custGeom>
              <a:rect b="b" l="l" r="r" t="t"/>
              <a:pathLst>
                <a:path extrusionOk="0" h="46" w="4">
                  <a:moveTo>
                    <a:pt x="4" y="0"/>
                  </a:moveTo>
                  <a:cubicBezTo>
                    <a:pt x="4" y="18"/>
                    <a:pt x="4" y="32"/>
                    <a:pt x="0" y="46"/>
                  </a:cubicBezTo>
                  <a:cubicBezTo>
                    <a:pt x="4" y="32"/>
                    <a:pt x="4" y="18"/>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24"/>
            <p:cNvSpPr/>
            <p:nvPr/>
          </p:nvSpPr>
          <p:spPr>
            <a:xfrm>
              <a:off x="2309058" y="1789829"/>
              <a:ext cx="54" cy="394"/>
            </a:xfrm>
            <a:custGeom>
              <a:rect b="b" l="l" r="r" t="t"/>
              <a:pathLst>
                <a:path extrusionOk="0" h="29" w="4">
                  <a:moveTo>
                    <a:pt x="4" y="1"/>
                  </a:moveTo>
                  <a:lnTo>
                    <a:pt x="4" y="1"/>
                  </a:lnTo>
                  <a:lnTo>
                    <a:pt x="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24"/>
            <p:cNvSpPr/>
            <p:nvPr/>
          </p:nvSpPr>
          <p:spPr>
            <a:xfrm>
              <a:off x="2308339" y="1792300"/>
              <a:ext cx="353" cy="3815"/>
            </a:xfrm>
            <a:custGeom>
              <a:rect b="b" l="l" r="r" t="t"/>
              <a:pathLst>
                <a:path extrusionOk="0" h="281" w="26">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24"/>
            <p:cNvSpPr/>
            <p:nvPr/>
          </p:nvSpPr>
          <p:spPr>
            <a:xfrm>
              <a:off x="2307633" y="1800949"/>
              <a:ext cx="299" cy="1819"/>
            </a:xfrm>
            <a:custGeom>
              <a:rect b="b" l="l" r="r" t="t"/>
              <a:pathLst>
                <a:path extrusionOk="0" h="134" w="22">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24"/>
            <p:cNvSpPr/>
            <p:nvPr/>
          </p:nvSpPr>
          <p:spPr>
            <a:xfrm>
              <a:off x="2308244" y="1796767"/>
              <a:ext cx="68" cy="638"/>
            </a:xfrm>
            <a:custGeom>
              <a:rect b="b" l="l" r="r" t="t"/>
              <a:pathLst>
                <a:path extrusionOk="0" h="47" w="5">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24"/>
            <p:cNvSpPr/>
            <p:nvPr/>
          </p:nvSpPr>
          <p:spPr>
            <a:xfrm>
              <a:off x="2308108" y="1797772"/>
              <a:ext cx="109" cy="1005"/>
            </a:xfrm>
            <a:custGeom>
              <a:rect b="b" l="l" r="r" t="t"/>
              <a:pathLst>
                <a:path extrusionOk="0" h="74" w="8">
                  <a:moveTo>
                    <a:pt x="7" y="0"/>
                  </a:moveTo>
                  <a:cubicBezTo>
                    <a:pt x="7" y="25"/>
                    <a:pt x="4" y="49"/>
                    <a:pt x="0" y="74"/>
                  </a:cubicBezTo>
                  <a:cubicBezTo>
                    <a:pt x="4" y="49"/>
                    <a:pt x="7" y="25"/>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24"/>
            <p:cNvSpPr/>
            <p:nvPr/>
          </p:nvSpPr>
          <p:spPr>
            <a:xfrm>
              <a:off x="2306397" y="1805701"/>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24"/>
            <p:cNvSpPr/>
            <p:nvPr/>
          </p:nvSpPr>
          <p:spPr>
            <a:xfrm>
              <a:off x="2307918" y="1800528"/>
              <a:ext cx="54" cy="434"/>
            </a:xfrm>
            <a:custGeom>
              <a:rect b="b" l="l" r="r" t="t"/>
              <a:pathLst>
                <a:path extrusionOk="0" h="32" w="4">
                  <a:moveTo>
                    <a:pt x="4" y="0"/>
                  </a:moveTo>
                  <a:lnTo>
                    <a:pt x="0" y="18"/>
                  </a:lnTo>
                  <a:lnTo>
                    <a:pt x="0" y="32"/>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24"/>
            <p:cNvSpPr/>
            <p:nvPr/>
          </p:nvSpPr>
          <p:spPr>
            <a:xfrm>
              <a:off x="2307388" y="1803284"/>
              <a:ext cx="109" cy="299"/>
            </a:xfrm>
            <a:custGeom>
              <a:rect b="b" l="l" r="r" t="t"/>
              <a:pathLst>
                <a:path extrusionOk="0" h="22" w="8">
                  <a:moveTo>
                    <a:pt x="8" y="0"/>
                  </a:moveTo>
                  <a:lnTo>
                    <a:pt x="8" y="0"/>
                  </a:lnTo>
                  <a:cubicBezTo>
                    <a:pt x="4" y="7"/>
                    <a:pt x="1" y="14"/>
                    <a:pt x="1" y="21"/>
                  </a:cubicBezTo>
                  <a:cubicBezTo>
                    <a:pt x="4" y="14"/>
                    <a:pt x="4" y="7"/>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24"/>
            <p:cNvSpPr/>
            <p:nvPr/>
          </p:nvSpPr>
          <p:spPr>
            <a:xfrm>
              <a:off x="2306587" y="1805131"/>
              <a:ext cx="109" cy="204"/>
            </a:xfrm>
            <a:custGeom>
              <a:rect b="b" l="l" r="r" t="t"/>
              <a:pathLst>
                <a:path extrusionOk="0" h="15" w="8">
                  <a:moveTo>
                    <a:pt x="0" y="15"/>
                  </a:moveTo>
                  <a:cubicBezTo>
                    <a:pt x="4" y="8"/>
                    <a:pt x="7" y="4"/>
                    <a:pt x="7" y="1"/>
                  </a:cubicBezTo>
                  <a:cubicBezTo>
                    <a:pt x="7" y="4"/>
                    <a:pt x="4" y="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24"/>
            <p:cNvSpPr/>
            <p:nvPr/>
          </p:nvSpPr>
          <p:spPr>
            <a:xfrm>
              <a:off x="2308868" y="1791404"/>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24"/>
            <p:cNvSpPr/>
            <p:nvPr/>
          </p:nvSpPr>
          <p:spPr>
            <a:xfrm>
              <a:off x="2307538" y="1802809"/>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24"/>
            <p:cNvSpPr/>
            <p:nvPr/>
          </p:nvSpPr>
          <p:spPr>
            <a:xfrm>
              <a:off x="2307253" y="1803705"/>
              <a:ext cx="109" cy="353"/>
            </a:xfrm>
            <a:custGeom>
              <a:rect b="b" l="l" r="r" t="t"/>
              <a:pathLst>
                <a:path extrusionOk="0" h="26" w="8">
                  <a:moveTo>
                    <a:pt x="7" y="1"/>
                  </a:moveTo>
                  <a:cubicBezTo>
                    <a:pt x="4" y="8"/>
                    <a:pt x="4" y="15"/>
                    <a:pt x="0" y="25"/>
                  </a:cubicBezTo>
                  <a:cubicBezTo>
                    <a:pt x="4" y="18"/>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24"/>
            <p:cNvSpPr/>
            <p:nvPr/>
          </p:nvSpPr>
          <p:spPr>
            <a:xfrm>
              <a:off x="2307103" y="1804045"/>
              <a:ext cx="163" cy="339"/>
            </a:xfrm>
            <a:custGeom>
              <a:rect b="b" l="l" r="r" t="t"/>
              <a:pathLst>
                <a:path extrusionOk="0" h="25" w="12">
                  <a:moveTo>
                    <a:pt x="1" y="25"/>
                  </a:moveTo>
                  <a:cubicBezTo>
                    <a:pt x="4" y="18"/>
                    <a:pt x="8" y="11"/>
                    <a:pt x="11"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24"/>
            <p:cNvSpPr/>
            <p:nvPr/>
          </p:nvSpPr>
          <p:spPr>
            <a:xfrm>
              <a:off x="2306248" y="1806041"/>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24"/>
            <p:cNvSpPr/>
            <p:nvPr/>
          </p:nvSpPr>
          <p:spPr>
            <a:xfrm>
              <a:off x="2306492" y="1805375"/>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24"/>
            <p:cNvSpPr/>
            <p:nvPr/>
          </p:nvSpPr>
          <p:spPr>
            <a:xfrm>
              <a:off x="2305393" y="1809652"/>
              <a:ext cx="109" cy="489"/>
            </a:xfrm>
            <a:custGeom>
              <a:rect b="b" l="l" r="r" t="t"/>
              <a:pathLst>
                <a:path extrusionOk="0" h="36" w="8">
                  <a:moveTo>
                    <a:pt x="1" y="36"/>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24"/>
            <p:cNvSpPr/>
            <p:nvPr/>
          </p:nvSpPr>
          <p:spPr>
            <a:xfrm>
              <a:off x="2304687" y="1814404"/>
              <a:ext cx="14" cy="299"/>
            </a:xfrm>
            <a:custGeom>
              <a:rect b="b" l="l" r="r" t="t"/>
              <a:pathLst>
                <a:path extrusionOk="0" h="22" w="1">
                  <a:moveTo>
                    <a:pt x="0" y="22"/>
                  </a:moveTo>
                  <a:lnTo>
                    <a:pt x="0" y="22"/>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24"/>
            <p:cNvSpPr/>
            <p:nvPr/>
          </p:nvSpPr>
          <p:spPr>
            <a:xfrm>
              <a:off x="2304917" y="181231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24"/>
            <p:cNvSpPr/>
            <p:nvPr/>
          </p:nvSpPr>
          <p:spPr>
            <a:xfrm>
              <a:off x="2305868" y="1807561"/>
              <a:ext cx="109" cy="394"/>
            </a:xfrm>
            <a:custGeom>
              <a:rect b="b" l="l" r="r" t="t"/>
              <a:pathLst>
                <a:path extrusionOk="0" h="29" w="8">
                  <a:moveTo>
                    <a:pt x="1" y="29"/>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24"/>
            <p:cNvSpPr/>
            <p:nvPr/>
          </p:nvSpPr>
          <p:spPr>
            <a:xfrm>
              <a:off x="2305732" y="1808186"/>
              <a:ext cx="109" cy="434"/>
            </a:xfrm>
            <a:custGeom>
              <a:rect b="b" l="l" r="r" t="t"/>
              <a:pathLst>
                <a:path extrusionOk="0" h="32" w="8">
                  <a:moveTo>
                    <a:pt x="0" y="32"/>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24"/>
            <p:cNvSpPr/>
            <p:nvPr/>
          </p:nvSpPr>
          <p:spPr>
            <a:xfrm>
              <a:off x="2305107" y="181136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24"/>
            <p:cNvSpPr/>
            <p:nvPr/>
          </p:nvSpPr>
          <p:spPr>
            <a:xfrm>
              <a:off x="2304782" y="1813359"/>
              <a:ext cx="109" cy="638"/>
            </a:xfrm>
            <a:custGeom>
              <a:rect b="b" l="l" r="r" t="t"/>
              <a:pathLst>
                <a:path extrusionOk="0" h="47" w="8">
                  <a:moveTo>
                    <a:pt x="0" y="4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24"/>
            <p:cNvSpPr/>
            <p:nvPr/>
          </p:nvSpPr>
          <p:spPr>
            <a:xfrm>
              <a:off x="2305257" y="1810467"/>
              <a:ext cx="109" cy="530"/>
            </a:xfrm>
            <a:custGeom>
              <a:rect b="b" l="l" r="r" t="t"/>
              <a:pathLst>
                <a:path extrusionOk="0" h="39" w="8">
                  <a:moveTo>
                    <a:pt x="0" y="39"/>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24"/>
            <p:cNvSpPr/>
            <p:nvPr/>
          </p:nvSpPr>
          <p:spPr>
            <a:xfrm>
              <a:off x="2305542" y="1808892"/>
              <a:ext cx="109" cy="489"/>
            </a:xfrm>
            <a:custGeom>
              <a:rect b="b" l="l" r="r" t="t"/>
              <a:pathLst>
                <a:path extrusionOk="0" h="36" w="8">
                  <a:moveTo>
                    <a:pt x="0" y="3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24"/>
            <p:cNvSpPr/>
            <p:nvPr/>
          </p:nvSpPr>
          <p:spPr>
            <a:xfrm>
              <a:off x="2306112" y="1806516"/>
              <a:ext cx="109" cy="339"/>
            </a:xfrm>
            <a:custGeom>
              <a:rect b="b" l="l" r="r" t="t"/>
              <a:pathLst>
                <a:path extrusionOk="0" h="25" w="8">
                  <a:moveTo>
                    <a:pt x="0" y="25"/>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24"/>
            <p:cNvSpPr/>
            <p:nvPr/>
          </p:nvSpPr>
          <p:spPr>
            <a:xfrm>
              <a:off x="2306017" y="1806991"/>
              <a:ext cx="54" cy="394"/>
            </a:xfrm>
            <a:custGeom>
              <a:rect b="b" l="l" r="r" t="t"/>
              <a:pathLst>
                <a:path extrusionOk="0" h="29" w="4">
                  <a:moveTo>
                    <a:pt x="0" y="29"/>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24"/>
            <p:cNvSpPr/>
            <p:nvPr/>
          </p:nvSpPr>
          <p:spPr>
            <a:xfrm>
              <a:off x="2306682" y="1804370"/>
              <a:ext cx="434" cy="774"/>
            </a:xfrm>
            <a:custGeom>
              <a:rect b="b" l="l" r="r" t="t"/>
              <a:pathLst>
                <a:path extrusionOk="0" h="57" w="32">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24"/>
            <p:cNvSpPr/>
            <p:nvPr/>
          </p:nvSpPr>
          <p:spPr>
            <a:xfrm>
              <a:off x="2307633" y="180228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24"/>
            <p:cNvSpPr/>
            <p:nvPr/>
          </p:nvSpPr>
          <p:spPr>
            <a:xfrm>
              <a:off x="2307769" y="1801614"/>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24"/>
            <p:cNvSpPr/>
            <p:nvPr/>
          </p:nvSpPr>
          <p:spPr>
            <a:xfrm>
              <a:off x="2307823" y="1800759"/>
              <a:ext cx="109" cy="448"/>
            </a:xfrm>
            <a:custGeom>
              <a:rect b="b" l="l" r="r" t="t"/>
              <a:pathLst>
                <a:path extrusionOk="0" h="33" w="8">
                  <a:moveTo>
                    <a:pt x="7" y="1"/>
                  </a:moveTo>
                  <a:lnTo>
                    <a:pt x="4" y="15"/>
                  </a:lnTo>
                  <a:cubicBezTo>
                    <a:pt x="0" y="22"/>
                    <a:pt x="0" y="25"/>
                    <a:pt x="0" y="32"/>
                  </a:cubicBezTo>
                  <a:cubicBezTo>
                    <a:pt x="4" y="22"/>
                    <a:pt x="7" y="11"/>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24"/>
            <p:cNvSpPr/>
            <p:nvPr/>
          </p:nvSpPr>
          <p:spPr>
            <a:xfrm>
              <a:off x="2564356" y="1700353"/>
              <a:ext cx="79157" cy="32179"/>
            </a:xfrm>
            <a:custGeom>
              <a:rect b="b" l="l" r="r" t="t"/>
              <a:pathLst>
                <a:path extrusionOk="0" h="2370" w="583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24"/>
            <p:cNvSpPr/>
            <p:nvPr/>
          </p:nvSpPr>
          <p:spPr>
            <a:xfrm>
              <a:off x="2342432" y="1695723"/>
              <a:ext cx="47874" cy="20841"/>
            </a:xfrm>
            <a:custGeom>
              <a:rect b="b" l="l" r="r" t="t"/>
              <a:pathLst>
                <a:path extrusionOk="0" h="1535" w="3526">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24"/>
            <p:cNvSpPr/>
            <p:nvPr/>
          </p:nvSpPr>
          <p:spPr>
            <a:xfrm>
              <a:off x="2240180" y="1709559"/>
              <a:ext cx="19076" cy="11745"/>
            </a:xfrm>
            <a:custGeom>
              <a:rect b="b" l="l" r="r" t="t"/>
              <a:pathLst>
                <a:path extrusionOk="0" h="865" w="1405">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24"/>
            <p:cNvSpPr/>
            <p:nvPr/>
          </p:nvSpPr>
          <p:spPr>
            <a:xfrm>
              <a:off x="2239949" y="1709871"/>
              <a:ext cx="136291" cy="51934"/>
            </a:xfrm>
            <a:custGeom>
              <a:rect b="b" l="l" r="r" t="t"/>
              <a:pathLst>
                <a:path extrusionOk="0" h="3825" w="10038">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24"/>
            <p:cNvSpPr/>
            <p:nvPr/>
          </p:nvSpPr>
          <p:spPr>
            <a:xfrm>
              <a:off x="2314381" y="1759456"/>
              <a:ext cx="68" cy="204"/>
            </a:xfrm>
            <a:custGeom>
              <a:rect b="b" l="l" r="r" t="t"/>
              <a:pathLst>
                <a:path extrusionOk="0" h="15" w="5">
                  <a:moveTo>
                    <a:pt x="4" y="1"/>
                  </a:moveTo>
                  <a:cubicBezTo>
                    <a:pt x="4" y="4"/>
                    <a:pt x="1" y="8"/>
                    <a:pt x="1" y="15"/>
                  </a:cubicBezTo>
                  <a:cubicBezTo>
                    <a:pt x="1"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24"/>
            <p:cNvSpPr/>
            <p:nvPr/>
          </p:nvSpPr>
          <p:spPr>
            <a:xfrm>
              <a:off x="2314530" y="1758886"/>
              <a:ext cx="14" cy="204"/>
            </a:xfrm>
            <a:custGeom>
              <a:rect b="b" l="l" r="r" t="t"/>
              <a:pathLst>
                <a:path extrusionOk="0" h="15" w="1">
                  <a:moveTo>
                    <a:pt x="0"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24"/>
            <p:cNvSpPr/>
            <p:nvPr/>
          </p:nvSpPr>
          <p:spPr>
            <a:xfrm>
              <a:off x="2314625" y="1758275"/>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24"/>
            <p:cNvSpPr/>
            <p:nvPr/>
          </p:nvSpPr>
          <p:spPr>
            <a:xfrm>
              <a:off x="2314571" y="1758601"/>
              <a:ext cx="14" cy="204"/>
            </a:xfrm>
            <a:custGeom>
              <a:rect b="b" l="l" r="r" t="t"/>
              <a:pathLst>
                <a:path extrusionOk="0" h="15" w="1">
                  <a:moveTo>
                    <a:pt x="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24"/>
            <p:cNvSpPr/>
            <p:nvPr/>
          </p:nvSpPr>
          <p:spPr>
            <a:xfrm>
              <a:off x="2314435" y="1759171"/>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24"/>
            <p:cNvSpPr/>
            <p:nvPr/>
          </p:nvSpPr>
          <p:spPr>
            <a:xfrm>
              <a:off x="2314150" y="1759701"/>
              <a:ext cx="204" cy="530"/>
            </a:xfrm>
            <a:custGeom>
              <a:rect b="b" l="l" r="r" t="t"/>
              <a:pathLst>
                <a:path extrusionOk="0" h="39" w="15">
                  <a:moveTo>
                    <a:pt x="14" y="0"/>
                  </a:moveTo>
                  <a:cubicBezTo>
                    <a:pt x="11" y="14"/>
                    <a:pt x="7" y="28"/>
                    <a:pt x="0" y="39"/>
                  </a:cubicBezTo>
                  <a:cubicBezTo>
                    <a:pt x="7" y="28"/>
                    <a:pt x="11" y="14"/>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24"/>
            <p:cNvSpPr/>
            <p:nvPr/>
          </p:nvSpPr>
          <p:spPr>
            <a:xfrm>
              <a:off x="2312575" y="1761411"/>
              <a:ext cx="394" cy="149"/>
            </a:xfrm>
            <a:custGeom>
              <a:rect b="b" l="l" r="r" t="t"/>
              <a:pathLst>
                <a:path extrusionOk="0" h="11" w="29">
                  <a:moveTo>
                    <a:pt x="28" y="0"/>
                  </a:moveTo>
                  <a:cubicBezTo>
                    <a:pt x="18" y="4"/>
                    <a:pt x="11" y="7"/>
                    <a:pt x="0" y="11"/>
                  </a:cubicBezTo>
                  <a:cubicBezTo>
                    <a:pt x="11" y="7"/>
                    <a:pt x="18" y="4"/>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24"/>
            <p:cNvSpPr/>
            <p:nvPr/>
          </p:nvSpPr>
          <p:spPr>
            <a:xfrm>
              <a:off x="2313811" y="1760556"/>
              <a:ext cx="149" cy="149"/>
            </a:xfrm>
            <a:custGeom>
              <a:rect b="b" l="l" r="r" t="t"/>
              <a:pathLst>
                <a:path extrusionOk="0" h="11" w="11">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24"/>
            <p:cNvSpPr/>
            <p:nvPr/>
          </p:nvSpPr>
          <p:spPr>
            <a:xfrm>
              <a:off x="2313580" y="17607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24"/>
            <p:cNvSpPr/>
            <p:nvPr/>
          </p:nvSpPr>
          <p:spPr>
            <a:xfrm>
              <a:off x="2338427" y="1752993"/>
              <a:ext cx="4630" cy="1439"/>
            </a:xfrm>
            <a:custGeom>
              <a:rect b="b" l="l" r="r" t="t"/>
              <a:pathLst>
                <a:path extrusionOk="0" h="106" w="341">
                  <a:moveTo>
                    <a:pt x="341" y="1"/>
                  </a:moveTo>
                  <a:cubicBezTo>
                    <a:pt x="243" y="67"/>
                    <a:pt x="123" y="106"/>
                    <a:pt x="1" y="106"/>
                  </a:cubicBezTo>
                  <a:cubicBezTo>
                    <a:pt x="123" y="106"/>
                    <a:pt x="243" y="67"/>
                    <a:pt x="3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24"/>
            <p:cNvSpPr/>
            <p:nvPr/>
          </p:nvSpPr>
          <p:spPr>
            <a:xfrm>
              <a:off x="2312236" y="176160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24"/>
            <p:cNvSpPr/>
            <p:nvPr/>
          </p:nvSpPr>
          <p:spPr>
            <a:xfrm>
              <a:off x="2314001" y="1760312"/>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24"/>
            <p:cNvSpPr/>
            <p:nvPr/>
          </p:nvSpPr>
          <p:spPr>
            <a:xfrm>
              <a:off x="2312955" y="1761221"/>
              <a:ext cx="299" cy="149"/>
            </a:xfrm>
            <a:custGeom>
              <a:rect b="b" l="l" r="r" t="t"/>
              <a:pathLst>
                <a:path extrusionOk="0" h="11" w="22">
                  <a:moveTo>
                    <a:pt x="21" y="0"/>
                  </a:moveTo>
                  <a:cubicBezTo>
                    <a:pt x="14" y="4"/>
                    <a:pt x="7" y="7"/>
                    <a:pt x="0" y="11"/>
                  </a:cubicBezTo>
                  <a:cubicBezTo>
                    <a:pt x="7" y="7"/>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124"/>
            <p:cNvSpPr/>
            <p:nvPr/>
          </p:nvSpPr>
          <p:spPr>
            <a:xfrm>
              <a:off x="2356254" y="1750291"/>
              <a:ext cx="1344" cy="285"/>
            </a:xfrm>
            <a:custGeom>
              <a:rect b="b" l="l" r="r" t="t"/>
              <a:pathLst>
                <a:path extrusionOk="0" h="21" w="99">
                  <a:moveTo>
                    <a:pt x="4" y="7"/>
                  </a:moveTo>
                  <a:lnTo>
                    <a:pt x="1" y="7"/>
                  </a:lnTo>
                  <a:lnTo>
                    <a:pt x="4" y="7"/>
                  </a:lnTo>
                  <a:lnTo>
                    <a:pt x="25" y="0"/>
                  </a:lnTo>
                  <a:lnTo>
                    <a:pt x="99" y="21"/>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24"/>
            <p:cNvSpPr/>
            <p:nvPr/>
          </p:nvSpPr>
          <p:spPr>
            <a:xfrm>
              <a:off x="2314720" y="1754758"/>
              <a:ext cx="2009" cy="2770"/>
            </a:xfrm>
            <a:custGeom>
              <a:rect b="b" l="l" r="r" t="t"/>
              <a:pathLst>
                <a:path extrusionOk="0" h="204" w="148">
                  <a:moveTo>
                    <a:pt x="147" y="0"/>
                  </a:moveTo>
                  <a:cubicBezTo>
                    <a:pt x="63" y="28"/>
                    <a:pt x="14" y="123"/>
                    <a:pt x="0" y="203"/>
                  </a:cubicBezTo>
                  <a:cubicBezTo>
                    <a:pt x="14" y="126"/>
                    <a:pt x="63" y="32"/>
                    <a:pt x="14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24"/>
            <p:cNvSpPr/>
            <p:nvPr/>
          </p:nvSpPr>
          <p:spPr>
            <a:xfrm>
              <a:off x="2313335" y="1761031"/>
              <a:ext cx="204" cy="109"/>
            </a:xfrm>
            <a:custGeom>
              <a:rect b="b" l="l" r="r" t="t"/>
              <a:pathLst>
                <a:path extrusionOk="0" h="8" w="15">
                  <a:moveTo>
                    <a:pt x="1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24"/>
            <p:cNvSpPr/>
            <p:nvPr/>
          </p:nvSpPr>
          <p:spPr>
            <a:xfrm>
              <a:off x="2360911" y="1713591"/>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24"/>
            <p:cNvSpPr/>
            <p:nvPr/>
          </p:nvSpPr>
          <p:spPr>
            <a:xfrm>
              <a:off x="2360531" y="1713686"/>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24"/>
            <p:cNvSpPr/>
            <p:nvPr/>
          </p:nvSpPr>
          <p:spPr>
            <a:xfrm>
              <a:off x="2361291" y="1713442"/>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24"/>
            <p:cNvSpPr/>
            <p:nvPr/>
          </p:nvSpPr>
          <p:spPr>
            <a:xfrm>
              <a:off x="2364332" y="1715628"/>
              <a:ext cx="1208" cy="1724"/>
            </a:xfrm>
            <a:custGeom>
              <a:rect b="b" l="l" r="r" t="t"/>
              <a:pathLst>
                <a:path extrusionOk="0" h="127" w="89">
                  <a:moveTo>
                    <a:pt x="1" y="1"/>
                  </a:moveTo>
                  <a:cubicBezTo>
                    <a:pt x="25" y="39"/>
                    <a:pt x="53" y="81"/>
                    <a:pt x="88" y="127"/>
                  </a:cubicBezTo>
                  <a:cubicBezTo>
                    <a:pt x="57" y="81"/>
                    <a:pt x="29"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24"/>
            <p:cNvSpPr/>
            <p:nvPr/>
          </p:nvSpPr>
          <p:spPr>
            <a:xfrm>
              <a:off x="2358725" y="1713917"/>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24"/>
            <p:cNvSpPr/>
            <p:nvPr/>
          </p:nvSpPr>
          <p:spPr>
            <a:xfrm>
              <a:off x="2354163" y="1713822"/>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124"/>
            <p:cNvSpPr/>
            <p:nvPr/>
          </p:nvSpPr>
          <p:spPr>
            <a:xfrm>
              <a:off x="2353552" y="1713781"/>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124"/>
            <p:cNvSpPr/>
            <p:nvPr/>
          </p:nvSpPr>
          <p:spPr>
            <a:xfrm>
              <a:off x="2359200" y="1713876"/>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24"/>
            <p:cNvSpPr/>
            <p:nvPr/>
          </p:nvSpPr>
          <p:spPr>
            <a:xfrm>
              <a:off x="2365812" y="171781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124"/>
            <p:cNvSpPr/>
            <p:nvPr/>
          </p:nvSpPr>
          <p:spPr>
            <a:xfrm>
              <a:off x="2354788" y="171387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124"/>
            <p:cNvSpPr/>
            <p:nvPr/>
          </p:nvSpPr>
          <p:spPr>
            <a:xfrm>
              <a:off x="2355358"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24"/>
            <p:cNvSpPr/>
            <p:nvPr/>
          </p:nvSpPr>
          <p:spPr>
            <a:xfrm>
              <a:off x="2357680"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24"/>
            <p:cNvSpPr/>
            <p:nvPr/>
          </p:nvSpPr>
          <p:spPr>
            <a:xfrm>
              <a:off x="2359675" y="171382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24"/>
            <p:cNvSpPr/>
            <p:nvPr/>
          </p:nvSpPr>
          <p:spPr>
            <a:xfrm>
              <a:off x="2358209"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24"/>
            <p:cNvSpPr/>
            <p:nvPr/>
          </p:nvSpPr>
          <p:spPr>
            <a:xfrm>
              <a:off x="235653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24"/>
            <p:cNvSpPr/>
            <p:nvPr/>
          </p:nvSpPr>
          <p:spPr>
            <a:xfrm>
              <a:off x="2360110" y="1713781"/>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24"/>
            <p:cNvSpPr/>
            <p:nvPr/>
          </p:nvSpPr>
          <p:spPr>
            <a:xfrm>
              <a:off x="2357299"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24"/>
            <p:cNvSpPr/>
            <p:nvPr/>
          </p:nvSpPr>
          <p:spPr>
            <a:xfrm>
              <a:off x="235596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24"/>
            <p:cNvSpPr/>
            <p:nvPr/>
          </p:nvSpPr>
          <p:spPr>
            <a:xfrm>
              <a:off x="2628523" y="1764588"/>
              <a:ext cx="15085" cy="14419"/>
            </a:xfrm>
            <a:custGeom>
              <a:rect b="b" l="l" r="r" t="t"/>
              <a:pathLst>
                <a:path extrusionOk="0" h="1062" w="1111">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24"/>
            <p:cNvSpPr/>
            <p:nvPr/>
          </p:nvSpPr>
          <p:spPr>
            <a:xfrm>
              <a:off x="2634090" y="1775192"/>
              <a:ext cx="964" cy="2620"/>
            </a:xfrm>
            <a:custGeom>
              <a:rect b="b" l="l" r="r" t="t"/>
              <a:pathLst>
                <a:path extrusionOk="0" h="193" w="71">
                  <a:moveTo>
                    <a:pt x="0" y="0"/>
                  </a:moveTo>
                  <a:cubicBezTo>
                    <a:pt x="46" y="53"/>
                    <a:pt x="70" y="123"/>
                    <a:pt x="67" y="193"/>
                  </a:cubicBezTo>
                  <a:cubicBezTo>
                    <a:pt x="70" y="123"/>
                    <a:pt x="46" y="53"/>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24"/>
            <p:cNvSpPr/>
            <p:nvPr/>
          </p:nvSpPr>
          <p:spPr>
            <a:xfrm>
              <a:off x="2633846" y="1775002"/>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124"/>
            <p:cNvSpPr/>
            <p:nvPr/>
          </p:nvSpPr>
          <p:spPr>
            <a:xfrm>
              <a:off x="2628483" y="1768349"/>
              <a:ext cx="339" cy="489"/>
            </a:xfrm>
            <a:custGeom>
              <a:rect b="b" l="l" r="r" t="t"/>
              <a:pathLst>
                <a:path extrusionOk="0" h="36" w="25">
                  <a:moveTo>
                    <a:pt x="0" y="0"/>
                  </a:moveTo>
                  <a:cubicBezTo>
                    <a:pt x="11" y="11"/>
                    <a:pt x="18" y="21"/>
                    <a:pt x="25" y="35"/>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124"/>
            <p:cNvSpPr/>
            <p:nvPr/>
          </p:nvSpPr>
          <p:spPr>
            <a:xfrm>
              <a:off x="2634891" y="1778858"/>
              <a:ext cx="14" cy="95"/>
            </a:xfrm>
            <a:custGeom>
              <a:rect b="b" l="l" r="r" t="t"/>
              <a:pathLst>
                <a:path extrusionOk="0" h="7"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24"/>
            <p:cNvSpPr/>
            <p:nvPr/>
          </p:nvSpPr>
          <p:spPr>
            <a:xfrm>
              <a:off x="2629148" y="1769341"/>
              <a:ext cx="204" cy="394"/>
            </a:xfrm>
            <a:custGeom>
              <a:rect b="b" l="l" r="r" t="t"/>
              <a:pathLst>
                <a:path extrusionOk="0" h="29" w="15">
                  <a:moveTo>
                    <a:pt x="0" y="1"/>
                  </a:moveTo>
                  <a:lnTo>
                    <a:pt x="0" y="1"/>
                  </a:lnTo>
                  <a:cubicBezTo>
                    <a:pt x="7" y="11"/>
                    <a:pt x="11" y="22"/>
                    <a:pt x="14" y="29"/>
                  </a:cubicBezTo>
                  <a:cubicBezTo>
                    <a:pt x="11"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124"/>
            <p:cNvSpPr/>
            <p:nvPr/>
          </p:nvSpPr>
          <p:spPr>
            <a:xfrm>
              <a:off x="2634986" y="1777894"/>
              <a:ext cx="14" cy="204"/>
            </a:xfrm>
            <a:custGeom>
              <a:rect b="b" l="l" r="r" t="t"/>
              <a:pathLst>
                <a:path extrusionOk="0" h="15" w="1">
                  <a:moveTo>
                    <a:pt x="1" y="1"/>
                  </a:moveTo>
                  <a:lnTo>
                    <a:pt x="1" y="15"/>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24"/>
            <p:cNvSpPr/>
            <p:nvPr/>
          </p:nvSpPr>
          <p:spPr>
            <a:xfrm>
              <a:off x="2628904" y="1768865"/>
              <a:ext cx="204" cy="394"/>
            </a:xfrm>
            <a:custGeom>
              <a:rect b="b" l="l" r="r" t="t"/>
              <a:pathLst>
                <a:path extrusionOk="0" h="29" w="15">
                  <a:moveTo>
                    <a:pt x="15" y="29"/>
                  </a:moveTo>
                  <a:cubicBezTo>
                    <a:pt x="11" y="18"/>
                    <a:pt x="4" y="11"/>
                    <a:pt x="1" y="1"/>
                  </a:cubicBezTo>
                  <a:cubicBezTo>
                    <a:pt x="4" y="11"/>
                    <a:pt x="11" y="18"/>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24"/>
            <p:cNvSpPr/>
            <p:nvPr/>
          </p:nvSpPr>
          <p:spPr>
            <a:xfrm>
              <a:off x="2629379" y="1769816"/>
              <a:ext cx="204" cy="489"/>
            </a:xfrm>
            <a:custGeom>
              <a:rect b="b" l="l" r="r" t="t"/>
              <a:pathLst>
                <a:path extrusionOk="0" h="36" w="15">
                  <a:moveTo>
                    <a:pt x="15" y="36"/>
                  </a:moveTo>
                  <a:cubicBezTo>
                    <a:pt x="11" y="25"/>
                    <a:pt x="4" y="15"/>
                    <a:pt x="1" y="1"/>
                  </a:cubicBezTo>
                  <a:cubicBezTo>
                    <a:pt x="4" y="15"/>
                    <a:pt x="11" y="25"/>
                    <a:pt x="15"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124"/>
            <p:cNvSpPr/>
            <p:nvPr/>
          </p:nvSpPr>
          <p:spPr>
            <a:xfrm>
              <a:off x="2964159" y="1702797"/>
              <a:ext cx="47345" cy="45539"/>
            </a:xfrm>
            <a:custGeom>
              <a:rect b="b" l="l" r="r" t="t"/>
              <a:pathLst>
                <a:path extrusionOk="0" h="3354" w="3487">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124"/>
            <p:cNvSpPr/>
            <p:nvPr/>
          </p:nvSpPr>
          <p:spPr>
            <a:xfrm>
              <a:off x="2991817" y="1742539"/>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24"/>
            <p:cNvSpPr/>
            <p:nvPr/>
          </p:nvSpPr>
          <p:spPr>
            <a:xfrm>
              <a:off x="2987920" y="1742769"/>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124"/>
            <p:cNvSpPr/>
            <p:nvPr/>
          </p:nvSpPr>
          <p:spPr>
            <a:xfrm>
              <a:off x="2992387" y="1742294"/>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24"/>
            <p:cNvSpPr/>
            <p:nvPr/>
          </p:nvSpPr>
          <p:spPr>
            <a:xfrm>
              <a:off x="2980547" y="1745770"/>
              <a:ext cx="774" cy="584"/>
            </a:xfrm>
            <a:custGeom>
              <a:rect b="b" l="l" r="r" t="t"/>
              <a:pathLst>
                <a:path extrusionOk="0" h="43" w="57">
                  <a:moveTo>
                    <a:pt x="57"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124"/>
            <p:cNvSpPr/>
            <p:nvPr/>
          </p:nvSpPr>
          <p:spPr>
            <a:xfrm>
              <a:off x="2979556" y="1746476"/>
              <a:ext cx="815" cy="584"/>
            </a:xfrm>
            <a:custGeom>
              <a:rect b="b" l="l" r="r" t="t"/>
              <a:pathLst>
                <a:path extrusionOk="0" h="43" w="60">
                  <a:moveTo>
                    <a:pt x="60" y="1"/>
                  </a:move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124"/>
            <p:cNvSpPr/>
            <p:nvPr/>
          </p:nvSpPr>
          <p:spPr>
            <a:xfrm>
              <a:off x="2982312" y="1744100"/>
              <a:ext cx="1154" cy="964"/>
            </a:xfrm>
            <a:custGeom>
              <a:rect b="b" l="l" r="r" t="t"/>
              <a:pathLst>
                <a:path extrusionOk="0" h="71" w="85">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124"/>
            <p:cNvSpPr/>
            <p:nvPr/>
          </p:nvSpPr>
          <p:spPr>
            <a:xfrm>
              <a:off x="2989101" y="1742674"/>
              <a:ext cx="1398" cy="14"/>
            </a:xfrm>
            <a:custGeom>
              <a:rect b="b" l="l" r="r" t="t"/>
              <a:pathLst>
                <a:path extrusionOk="0" h="1" w="103">
                  <a:moveTo>
                    <a:pt x="10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124"/>
            <p:cNvSpPr/>
            <p:nvPr/>
          </p:nvSpPr>
          <p:spPr>
            <a:xfrm>
              <a:off x="2993052" y="17419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124"/>
            <p:cNvSpPr/>
            <p:nvPr/>
          </p:nvSpPr>
          <p:spPr>
            <a:xfrm>
              <a:off x="2991111" y="174267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24"/>
            <p:cNvSpPr/>
            <p:nvPr/>
          </p:nvSpPr>
          <p:spPr>
            <a:xfrm>
              <a:off x="2643975" y="1811444"/>
              <a:ext cx="54487" cy="30006"/>
            </a:xfrm>
            <a:custGeom>
              <a:rect b="b" l="l" r="r" t="t"/>
              <a:pathLst>
                <a:path extrusionOk="0" h="2210" w="4013">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124"/>
            <p:cNvSpPr/>
            <p:nvPr/>
          </p:nvSpPr>
          <p:spPr>
            <a:xfrm>
              <a:off x="2645115" y="1813508"/>
              <a:ext cx="3001" cy="3381"/>
            </a:xfrm>
            <a:custGeom>
              <a:rect b="b" l="l" r="r" t="t"/>
              <a:pathLst>
                <a:path extrusionOk="0" h="249" w="221">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24"/>
            <p:cNvSpPr/>
            <p:nvPr/>
          </p:nvSpPr>
          <p:spPr>
            <a:xfrm>
              <a:off x="2697592" y="1832327"/>
              <a:ext cx="14" cy="394"/>
            </a:xfrm>
            <a:custGeom>
              <a:rect b="b" l="l" r="r" t="t"/>
              <a:pathLst>
                <a:path extrusionOk="0" h="29" w="1">
                  <a:moveTo>
                    <a:pt x="0" y="0"/>
                  </a:moveTo>
                  <a:lnTo>
                    <a:pt x="0" y="28"/>
                  </a:lnTo>
                  <a:cubicBezTo>
                    <a:pt x="0"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24"/>
            <p:cNvSpPr/>
            <p:nvPr/>
          </p:nvSpPr>
          <p:spPr>
            <a:xfrm>
              <a:off x="2650763" y="1826149"/>
              <a:ext cx="2878" cy="1955"/>
            </a:xfrm>
            <a:custGeom>
              <a:rect b="b" l="l" r="r" t="t"/>
              <a:pathLst>
                <a:path extrusionOk="0" h="144" w="212">
                  <a:moveTo>
                    <a:pt x="1" y="0"/>
                  </a:moveTo>
                  <a:cubicBezTo>
                    <a:pt x="110" y="39"/>
                    <a:pt x="194" y="74"/>
                    <a:pt x="211" y="144"/>
                  </a:cubicBezTo>
                  <a:cubicBezTo>
                    <a:pt x="194" y="74"/>
                    <a:pt x="110"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124"/>
            <p:cNvSpPr/>
            <p:nvPr/>
          </p:nvSpPr>
          <p:spPr>
            <a:xfrm>
              <a:off x="2697633" y="1831892"/>
              <a:ext cx="68" cy="353"/>
            </a:xfrm>
            <a:custGeom>
              <a:rect b="b" l="l" r="r" t="t"/>
              <a:pathLst>
                <a:path extrusionOk="0" h="26" w="5">
                  <a:moveTo>
                    <a:pt x="4" y="1"/>
                  </a:moveTo>
                  <a:cubicBezTo>
                    <a:pt x="4" y="8"/>
                    <a:pt x="1" y="15"/>
                    <a:pt x="1"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24"/>
            <p:cNvSpPr/>
            <p:nvPr/>
          </p:nvSpPr>
          <p:spPr>
            <a:xfrm>
              <a:off x="2658856" y="1830426"/>
              <a:ext cx="5811" cy="3381"/>
            </a:xfrm>
            <a:custGeom>
              <a:rect b="b" l="l" r="r" t="t"/>
              <a:pathLst>
                <a:path extrusionOk="0" h="249" w="428">
                  <a:moveTo>
                    <a:pt x="427" y="249"/>
                  </a:moveTo>
                  <a:cubicBezTo>
                    <a:pt x="326" y="172"/>
                    <a:pt x="147" y="35"/>
                    <a:pt x="0" y="0"/>
                  </a:cubicBezTo>
                  <a:cubicBezTo>
                    <a:pt x="147" y="35"/>
                    <a:pt x="326" y="172"/>
                    <a:pt x="427" y="2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24"/>
            <p:cNvSpPr/>
            <p:nvPr/>
          </p:nvSpPr>
          <p:spPr>
            <a:xfrm>
              <a:off x="2726960" y="1826773"/>
              <a:ext cx="59904" cy="135897"/>
            </a:xfrm>
            <a:custGeom>
              <a:rect b="b" l="l" r="r" t="t"/>
              <a:pathLst>
                <a:path extrusionOk="0" h="10009" w="4412">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124"/>
            <p:cNvSpPr/>
            <p:nvPr/>
          </p:nvSpPr>
          <p:spPr>
            <a:xfrm>
              <a:off x="2728671" y="1883663"/>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24"/>
            <p:cNvSpPr/>
            <p:nvPr/>
          </p:nvSpPr>
          <p:spPr>
            <a:xfrm>
              <a:off x="2729241" y="1883039"/>
              <a:ext cx="14" cy="68"/>
            </a:xfrm>
            <a:custGeom>
              <a:rect b="b" l="l" r="r" t="t"/>
              <a:pathLst>
                <a:path extrusionOk="0" h="5" w="1">
                  <a:moveTo>
                    <a:pt x="1" y="1"/>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24"/>
            <p:cNvSpPr/>
            <p:nvPr/>
          </p:nvSpPr>
          <p:spPr>
            <a:xfrm>
              <a:off x="2728155" y="1883989"/>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24"/>
            <p:cNvSpPr/>
            <p:nvPr/>
          </p:nvSpPr>
          <p:spPr>
            <a:xfrm>
              <a:off x="2728820" y="1883568"/>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24"/>
            <p:cNvSpPr/>
            <p:nvPr/>
          </p:nvSpPr>
          <p:spPr>
            <a:xfrm>
              <a:off x="2728440" y="1883799"/>
              <a:ext cx="149" cy="109"/>
            </a:xfrm>
            <a:custGeom>
              <a:rect b="b" l="l" r="r" t="t"/>
              <a:pathLst>
                <a:path extrusionOk="0" h="8" w="11">
                  <a:moveTo>
                    <a:pt x="0"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24"/>
            <p:cNvSpPr/>
            <p:nvPr/>
          </p:nvSpPr>
          <p:spPr>
            <a:xfrm>
              <a:off x="2727341" y="1884518"/>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124"/>
            <p:cNvSpPr/>
            <p:nvPr/>
          </p:nvSpPr>
          <p:spPr>
            <a:xfrm>
              <a:off x="2727775" y="188423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24"/>
            <p:cNvSpPr/>
            <p:nvPr/>
          </p:nvSpPr>
          <p:spPr>
            <a:xfrm>
              <a:off x="2726825" y="1884844"/>
              <a:ext cx="394" cy="394"/>
            </a:xfrm>
            <a:custGeom>
              <a:rect b="b" l="l" r="r" t="t"/>
              <a:pathLst>
                <a:path extrusionOk="0" h="29" w="29">
                  <a:moveTo>
                    <a:pt x="0" y="29"/>
                  </a:moveTo>
                  <a:lnTo>
                    <a:pt x="0" y="29"/>
                  </a:ln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24"/>
            <p:cNvSpPr/>
            <p:nvPr/>
          </p:nvSpPr>
          <p:spPr>
            <a:xfrm>
              <a:off x="2729296" y="1878531"/>
              <a:ext cx="1914" cy="4331"/>
            </a:xfrm>
            <a:custGeom>
              <a:rect b="b" l="l" r="r" t="t"/>
              <a:pathLst>
                <a:path extrusionOk="0" h="319" w="141">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124"/>
            <p:cNvSpPr/>
            <p:nvPr/>
          </p:nvSpPr>
          <p:spPr>
            <a:xfrm>
              <a:off x="2733668" y="18746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124"/>
            <p:cNvSpPr/>
            <p:nvPr/>
          </p:nvSpPr>
          <p:spPr>
            <a:xfrm>
              <a:off x="2760334" y="1831037"/>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24"/>
            <p:cNvSpPr/>
            <p:nvPr/>
          </p:nvSpPr>
          <p:spPr>
            <a:xfrm>
              <a:off x="2760565" y="183080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24"/>
            <p:cNvSpPr/>
            <p:nvPr/>
          </p:nvSpPr>
          <p:spPr>
            <a:xfrm>
              <a:off x="2760945" y="183023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124"/>
            <p:cNvSpPr/>
            <p:nvPr/>
          </p:nvSpPr>
          <p:spPr>
            <a:xfrm>
              <a:off x="2760089" y="1831227"/>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24"/>
            <p:cNvSpPr/>
            <p:nvPr/>
          </p:nvSpPr>
          <p:spPr>
            <a:xfrm>
              <a:off x="2760755" y="1830521"/>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124"/>
            <p:cNvSpPr/>
            <p:nvPr/>
          </p:nvSpPr>
          <p:spPr>
            <a:xfrm>
              <a:off x="2761135" y="1829951"/>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124"/>
            <p:cNvSpPr/>
            <p:nvPr/>
          </p:nvSpPr>
          <p:spPr>
            <a:xfrm>
              <a:off x="2755297" y="18362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24"/>
            <p:cNvSpPr/>
            <p:nvPr/>
          </p:nvSpPr>
          <p:spPr>
            <a:xfrm>
              <a:off x="2734374" y="1864885"/>
              <a:ext cx="1059" cy="5010"/>
            </a:xfrm>
            <a:custGeom>
              <a:rect b="b" l="l" r="r" t="t"/>
              <a:pathLst>
                <a:path extrusionOk="0" h="369" w="78">
                  <a:moveTo>
                    <a:pt x="78" y="1"/>
                  </a:moveTo>
                  <a:cubicBezTo>
                    <a:pt x="67" y="134"/>
                    <a:pt x="57" y="284"/>
                    <a:pt x="1" y="368"/>
                  </a:cubicBezTo>
                  <a:cubicBezTo>
                    <a:pt x="57" y="284"/>
                    <a:pt x="67" y="134"/>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124"/>
            <p:cNvSpPr/>
            <p:nvPr/>
          </p:nvSpPr>
          <p:spPr>
            <a:xfrm>
              <a:off x="2731903" y="1878151"/>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124"/>
            <p:cNvSpPr/>
            <p:nvPr/>
          </p:nvSpPr>
          <p:spPr>
            <a:xfrm>
              <a:off x="2761135" y="1836658"/>
              <a:ext cx="204" cy="720"/>
            </a:xfrm>
            <a:custGeom>
              <a:rect b="b" l="l" r="r" t="t"/>
              <a:pathLst>
                <a:path extrusionOk="0" h="53" w="15">
                  <a:moveTo>
                    <a:pt x="15" y="0"/>
                  </a:moveTo>
                  <a:cubicBezTo>
                    <a:pt x="15" y="18"/>
                    <a:pt x="11" y="39"/>
                    <a:pt x="1" y="53"/>
                  </a:cubicBezTo>
                  <a:cubicBezTo>
                    <a:pt x="11" y="39"/>
                    <a:pt x="15" y="18"/>
                    <a:pt x="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24"/>
            <p:cNvSpPr/>
            <p:nvPr/>
          </p:nvSpPr>
          <p:spPr>
            <a:xfrm>
              <a:off x="2755527" y="1836128"/>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124"/>
            <p:cNvSpPr/>
            <p:nvPr/>
          </p:nvSpPr>
          <p:spPr>
            <a:xfrm>
              <a:off x="2761990" y="1827805"/>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124"/>
            <p:cNvSpPr/>
            <p:nvPr/>
          </p:nvSpPr>
          <p:spPr>
            <a:xfrm>
              <a:off x="2762045" y="1827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24"/>
            <p:cNvSpPr/>
            <p:nvPr/>
          </p:nvSpPr>
          <p:spPr>
            <a:xfrm>
              <a:off x="2732717" y="187771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124"/>
            <p:cNvSpPr/>
            <p:nvPr/>
          </p:nvSpPr>
          <p:spPr>
            <a:xfrm>
              <a:off x="2761895" y="1828050"/>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124"/>
            <p:cNvSpPr/>
            <p:nvPr/>
          </p:nvSpPr>
          <p:spPr>
            <a:xfrm>
              <a:off x="2761325" y="182966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24"/>
            <p:cNvSpPr/>
            <p:nvPr/>
          </p:nvSpPr>
          <p:spPr>
            <a:xfrm>
              <a:off x="2732188" y="187805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124"/>
            <p:cNvSpPr/>
            <p:nvPr/>
          </p:nvSpPr>
          <p:spPr>
            <a:xfrm>
              <a:off x="2761855" y="1828335"/>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124"/>
            <p:cNvSpPr/>
            <p:nvPr/>
          </p:nvSpPr>
          <p:spPr>
            <a:xfrm>
              <a:off x="2761474" y="18292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24"/>
            <p:cNvSpPr/>
            <p:nvPr/>
          </p:nvSpPr>
          <p:spPr>
            <a:xfrm>
              <a:off x="2761610" y="1828905"/>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124"/>
            <p:cNvSpPr/>
            <p:nvPr/>
          </p:nvSpPr>
          <p:spPr>
            <a:xfrm>
              <a:off x="2761705" y="1828620"/>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124"/>
            <p:cNvSpPr/>
            <p:nvPr/>
          </p:nvSpPr>
          <p:spPr>
            <a:xfrm>
              <a:off x="2732473" y="187790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24"/>
            <p:cNvSpPr/>
            <p:nvPr/>
          </p:nvSpPr>
          <p:spPr>
            <a:xfrm>
              <a:off x="2731197" y="1878151"/>
              <a:ext cx="434" cy="394"/>
            </a:xfrm>
            <a:custGeom>
              <a:rect b="b" l="l" r="r" t="t"/>
              <a:pathLst>
                <a:path extrusionOk="0" h="29" w="32">
                  <a:moveTo>
                    <a:pt x="32" y="0"/>
                  </a:moveTo>
                  <a:cubicBezTo>
                    <a:pt x="25" y="4"/>
                    <a:pt x="21" y="4"/>
                    <a:pt x="21" y="7"/>
                  </a:cubicBezTo>
                  <a:lnTo>
                    <a:pt x="0" y="28"/>
                  </a:lnTo>
                  <a:cubicBezTo>
                    <a:pt x="11" y="18"/>
                    <a:pt x="18" y="11"/>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124"/>
            <p:cNvSpPr/>
            <p:nvPr/>
          </p:nvSpPr>
          <p:spPr>
            <a:xfrm>
              <a:off x="2755867" y="1836088"/>
              <a:ext cx="204" cy="14"/>
            </a:xfrm>
            <a:custGeom>
              <a:rect b="b" l="l" r="r" t="t"/>
              <a:pathLst>
                <a:path extrusionOk="0" h="1" w="15">
                  <a:moveTo>
                    <a:pt x="0" y="0"/>
                  </a:moveTo>
                  <a:cubicBezTo>
                    <a:pt x="4" y="0"/>
                    <a:pt x="7" y="0"/>
                    <a:pt x="14" y="0"/>
                  </a:cubicBezTo>
                  <a:lnTo>
                    <a:pt x="14" y="0"/>
                  </a:ln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124"/>
            <p:cNvSpPr/>
            <p:nvPr/>
          </p:nvSpPr>
          <p:spPr>
            <a:xfrm>
              <a:off x="2730911" y="1878246"/>
              <a:ext cx="584" cy="625"/>
            </a:xfrm>
            <a:custGeom>
              <a:rect b="b" l="l" r="r" t="t"/>
              <a:pathLst>
                <a:path extrusionOk="0" h="46" w="43">
                  <a:moveTo>
                    <a:pt x="42" y="0"/>
                  </a:moveTo>
                  <a:lnTo>
                    <a:pt x="42" y="0"/>
                  </a:lnTo>
                  <a:cubicBezTo>
                    <a:pt x="25" y="14"/>
                    <a:pt x="11" y="28"/>
                    <a:pt x="0" y="46"/>
                  </a:cubicBezTo>
                  <a:lnTo>
                    <a:pt x="21" y="25"/>
                  </a:lnTo>
                  <a:lnTo>
                    <a:pt x="21" y="21"/>
                  </a:ln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24"/>
            <p:cNvSpPr/>
            <p:nvPr/>
          </p:nvSpPr>
          <p:spPr>
            <a:xfrm>
              <a:off x="2705196" y="1828905"/>
              <a:ext cx="20163" cy="10197"/>
            </a:xfrm>
            <a:custGeom>
              <a:rect b="b" l="l" r="r" t="t"/>
              <a:pathLst>
                <a:path extrusionOk="0" h="751" w="1485">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124"/>
            <p:cNvSpPr/>
            <p:nvPr/>
          </p:nvSpPr>
          <p:spPr>
            <a:xfrm>
              <a:off x="2713179" y="1838314"/>
              <a:ext cx="489" cy="163"/>
            </a:xfrm>
            <a:custGeom>
              <a:rect b="b" l="l" r="r" t="t"/>
              <a:pathLst>
                <a:path extrusionOk="0" h="12" w="36">
                  <a:moveTo>
                    <a:pt x="36"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124"/>
            <p:cNvSpPr/>
            <p:nvPr/>
          </p:nvSpPr>
          <p:spPr>
            <a:xfrm>
              <a:off x="2712039" y="1838178"/>
              <a:ext cx="489" cy="54"/>
            </a:xfrm>
            <a:custGeom>
              <a:rect b="b" l="l" r="r" t="t"/>
              <a:pathLst>
                <a:path extrusionOk="0" h="4" w="36">
                  <a:moveTo>
                    <a:pt x="1" y="0"/>
                  </a:moveTo>
                  <a:cubicBezTo>
                    <a:pt x="11" y="0"/>
                    <a:pt x="25" y="4"/>
                    <a:pt x="36" y="4"/>
                  </a:cubicBezTo>
                  <a:cubicBezTo>
                    <a:pt x="25" y="0"/>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24"/>
            <p:cNvSpPr/>
            <p:nvPr/>
          </p:nvSpPr>
          <p:spPr>
            <a:xfrm>
              <a:off x="2713804" y="1838504"/>
              <a:ext cx="489" cy="163"/>
            </a:xfrm>
            <a:custGeom>
              <a:rect b="b" l="l" r="r" t="t"/>
              <a:pathLst>
                <a:path extrusionOk="0" h="12" w="36">
                  <a:moveTo>
                    <a:pt x="35"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124"/>
            <p:cNvSpPr/>
            <p:nvPr/>
          </p:nvSpPr>
          <p:spPr>
            <a:xfrm>
              <a:off x="2711523" y="1838178"/>
              <a:ext cx="394" cy="14"/>
            </a:xfrm>
            <a:custGeom>
              <a:rect b="b" l="l" r="r" t="t"/>
              <a:pathLst>
                <a:path extrusionOk="0" h="1" w="29">
                  <a:moveTo>
                    <a:pt x="0" y="0"/>
                  </a:moveTo>
                  <a:lnTo>
                    <a:pt x="28" y="0"/>
                  </a:lnTo>
                  <a:cubicBezTo>
                    <a:pt x="18"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24"/>
            <p:cNvSpPr/>
            <p:nvPr/>
          </p:nvSpPr>
          <p:spPr>
            <a:xfrm>
              <a:off x="2723403" y="1831851"/>
              <a:ext cx="394" cy="679"/>
            </a:xfrm>
            <a:custGeom>
              <a:rect b="b" l="l" r="r" t="t"/>
              <a:pathLst>
                <a:path extrusionOk="0" h="50" w="29">
                  <a:moveTo>
                    <a:pt x="18" y="49"/>
                  </a:moveTo>
                  <a:lnTo>
                    <a:pt x="0" y="11"/>
                  </a:lnTo>
                  <a:lnTo>
                    <a:pt x="28"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24"/>
            <p:cNvSpPr/>
            <p:nvPr/>
          </p:nvSpPr>
          <p:spPr>
            <a:xfrm>
              <a:off x="2706051" y="1837079"/>
              <a:ext cx="2105" cy="638"/>
            </a:xfrm>
            <a:custGeom>
              <a:rect b="b" l="l" r="r" t="t"/>
              <a:pathLst>
                <a:path extrusionOk="0" h="47" w="155">
                  <a:moveTo>
                    <a:pt x="0" y="1"/>
                  </a:moveTo>
                  <a:cubicBezTo>
                    <a:pt x="56" y="1"/>
                    <a:pt x="109" y="15"/>
                    <a:pt x="154" y="46"/>
                  </a:cubicBezTo>
                  <a:cubicBezTo>
                    <a:pt x="109" y="15"/>
                    <a:pt x="56"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124"/>
            <p:cNvSpPr/>
            <p:nvPr/>
          </p:nvSpPr>
          <p:spPr>
            <a:xfrm>
              <a:off x="2710857" y="1838219"/>
              <a:ext cx="530" cy="109"/>
            </a:xfrm>
            <a:custGeom>
              <a:rect b="b" l="l" r="r" t="t"/>
              <a:pathLst>
                <a:path extrusionOk="0" h="8" w="39">
                  <a:moveTo>
                    <a:pt x="39" y="1"/>
                  </a:moveTo>
                  <a:cubicBezTo>
                    <a:pt x="28" y="1"/>
                    <a:pt x="14" y="4"/>
                    <a:pt x="0" y="8"/>
                  </a:cubicBezTo>
                  <a:cubicBezTo>
                    <a:pt x="14" y="4"/>
                    <a:pt x="28" y="1"/>
                    <a:pt x="3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124"/>
            <p:cNvSpPr/>
            <p:nvPr/>
          </p:nvSpPr>
          <p:spPr>
            <a:xfrm>
              <a:off x="2712568" y="1838219"/>
              <a:ext cx="584" cy="109"/>
            </a:xfrm>
            <a:custGeom>
              <a:rect b="b" l="l" r="r" t="t"/>
              <a:pathLst>
                <a:path extrusionOk="0" h="8" w="43">
                  <a:moveTo>
                    <a:pt x="42" y="8"/>
                  </a:moveTo>
                  <a:cubicBezTo>
                    <a:pt x="28" y="4"/>
                    <a:pt x="14" y="1"/>
                    <a:pt x="0" y="1"/>
                  </a:cubicBezTo>
                  <a:cubicBezTo>
                    <a:pt x="14" y="1"/>
                    <a:pt x="28" y="4"/>
                    <a:pt x="42"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24"/>
            <p:cNvSpPr/>
            <p:nvPr/>
          </p:nvSpPr>
          <p:spPr>
            <a:xfrm>
              <a:off x="2798745" y="1868022"/>
              <a:ext cx="52056" cy="110847"/>
            </a:xfrm>
            <a:custGeom>
              <a:rect b="b" l="l" r="r" t="t"/>
              <a:pathLst>
                <a:path extrusionOk="0" h="8164" w="3834">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124"/>
            <p:cNvSpPr/>
            <p:nvPr/>
          </p:nvSpPr>
          <p:spPr>
            <a:xfrm>
              <a:off x="2799356" y="1936670"/>
              <a:ext cx="40800" cy="29477"/>
            </a:xfrm>
            <a:custGeom>
              <a:rect b="b" l="l" r="r" t="t"/>
              <a:pathLst>
                <a:path extrusionOk="0" h="2171" w="3005">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24"/>
            <p:cNvSpPr/>
            <p:nvPr/>
          </p:nvSpPr>
          <p:spPr>
            <a:xfrm>
              <a:off x="2816708" y="1965033"/>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24"/>
            <p:cNvSpPr/>
            <p:nvPr/>
          </p:nvSpPr>
          <p:spPr>
            <a:xfrm>
              <a:off x="2815798" y="1965563"/>
              <a:ext cx="299" cy="149"/>
            </a:xfrm>
            <a:custGeom>
              <a:rect b="b" l="l" r="r" t="t"/>
              <a:pathLst>
                <a:path extrusionOk="0" h="11" w="22">
                  <a:moveTo>
                    <a:pt x="22"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124"/>
            <p:cNvSpPr/>
            <p:nvPr/>
          </p:nvSpPr>
          <p:spPr>
            <a:xfrm>
              <a:off x="2817033" y="1964802"/>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24"/>
            <p:cNvSpPr/>
            <p:nvPr/>
          </p:nvSpPr>
          <p:spPr>
            <a:xfrm>
              <a:off x="2815133" y="1965848"/>
              <a:ext cx="448" cy="204"/>
            </a:xfrm>
            <a:custGeom>
              <a:rect b="b" l="l" r="r" t="t"/>
              <a:pathLst>
                <a:path extrusionOk="0" h="15" w="33">
                  <a:moveTo>
                    <a:pt x="32"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24"/>
            <p:cNvSpPr/>
            <p:nvPr/>
          </p:nvSpPr>
          <p:spPr>
            <a:xfrm>
              <a:off x="2816273" y="1965277"/>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24"/>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24"/>
            <p:cNvSpPr/>
            <p:nvPr/>
          </p:nvSpPr>
          <p:spPr>
            <a:xfrm>
              <a:off x="2838147" y="1943839"/>
              <a:ext cx="625" cy="1059"/>
            </a:xfrm>
            <a:custGeom>
              <a:rect b="b" l="l" r="r" t="t"/>
              <a:pathLst>
                <a:path extrusionOk="0" h="78" w="46">
                  <a:moveTo>
                    <a:pt x="0" y="0"/>
                  </a:moveTo>
                  <a:cubicBezTo>
                    <a:pt x="14" y="28"/>
                    <a:pt x="28" y="53"/>
                    <a:pt x="46" y="77"/>
                  </a:cubicBezTo>
                  <a:cubicBezTo>
                    <a:pt x="28" y="53"/>
                    <a:pt x="14" y="2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24"/>
            <p:cNvSpPr/>
            <p:nvPr/>
          </p:nvSpPr>
          <p:spPr>
            <a:xfrm>
              <a:off x="2818364" y="1963702"/>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24"/>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24"/>
            <p:cNvSpPr/>
            <p:nvPr/>
          </p:nvSpPr>
          <p:spPr>
            <a:xfrm>
              <a:off x="2836096" y="1936710"/>
              <a:ext cx="2064" cy="7142"/>
            </a:xfrm>
            <a:custGeom>
              <a:rect b="b" l="l" r="r" t="t"/>
              <a:pathLst>
                <a:path extrusionOk="0" h="526" w="152">
                  <a:moveTo>
                    <a:pt x="1" y="0"/>
                  </a:moveTo>
                  <a:lnTo>
                    <a:pt x="1" y="0"/>
                  </a:lnTo>
                  <a:cubicBezTo>
                    <a:pt x="11" y="186"/>
                    <a:pt x="64" y="364"/>
                    <a:pt x="151" y="525"/>
                  </a:cubicBezTo>
                  <a:cubicBezTo>
                    <a:pt x="64" y="364"/>
                    <a:pt x="11" y="18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24"/>
            <p:cNvSpPr/>
            <p:nvPr/>
          </p:nvSpPr>
          <p:spPr>
            <a:xfrm>
              <a:off x="2817373" y="1964612"/>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24"/>
            <p:cNvSpPr/>
            <p:nvPr/>
          </p:nvSpPr>
          <p:spPr>
            <a:xfrm>
              <a:off x="2818364" y="1962616"/>
              <a:ext cx="543" cy="1005"/>
            </a:xfrm>
            <a:custGeom>
              <a:rect b="b" l="l" r="r" t="t"/>
              <a:pathLst>
                <a:path extrusionOk="0" h="74" w="40">
                  <a:moveTo>
                    <a:pt x="1" y="74"/>
                  </a:moveTo>
                  <a:cubicBezTo>
                    <a:pt x="4" y="46"/>
                    <a:pt x="15" y="18"/>
                    <a:pt x="39" y="0"/>
                  </a:cubicBezTo>
                  <a:cubicBezTo>
                    <a:pt x="15" y="18"/>
                    <a:pt x="4" y="46"/>
                    <a:pt x="1"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24"/>
            <p:cNvSpPr/>
            <p:nvPr/>
          </p:nvSpPr>
          <p:spPr>
            <a:xfrm>
              <a:off x="2818133" y="1963947"/>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24"/>
            <p:cNvSpPr/>
            <p:nvPr/>
          </p:nvSpPr>
          <p:spPr>
            <a:xfrm>
              <a:off x="2817848" y="1964273"/>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24"/>
            <p:cNvSpPr/>
            <p:nvPr/>
          </p:nvSpPr>
          <p:spPr>
            <a:xfrm>
              <a:off x="2817604" y="1964422"/>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124"/>
            <p:cNvSpPr/>
            <p:nvPr/>
          </p:nvSpPr>
          <p:spPr>
            <a:xfrm>
              <a:off x="2817984" y="196408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24"/>
            <p:cNvSpPr/>
            <p:nvPr/>
          </p:nvSpPr>
          <p:spPr>
            <a:xfrm>
              <a:off x="2818228" y="1963852"/>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24"/>
            <p:cNvSpPr/>
            <p:nvPr/>
          </p:nvSpPr>
          <p:spPr>
            <a:xfrm>
              <a:off x="2818323" y="1963757"/>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24"/>
            <p:cNvSpPr/>
            <p:nvPr/>
          </p:nvSpPr>
          <p:spPr>
            <a:xfrm>
              <a:off x="2784244" y="1875299"/>
              <a:ext cx="52436" cy="63936"/>
            </a:xfrm>
            <a:custGeom>
              <a:rect b="b" l="l" r="r" t="t"/>
              <a:pathLst>
                <a:path extrusionOk="0" h="4709" w="3862">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24"/>
            <p:cNvSpPr/>
            <p:nvPr/>
          </p:nvSpPr>
          <p:spPr>
            <a:xfrm>
              <a:off x="2786525" y="18854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124"/>
            <p:cNvSpPr/>
            <p:nvPr/>
          </p:nvSpPr>
          <p:spPr>
            <a:xfrm>
              <a:off x="2788086" y="188299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24"/>
            <p:cNvSpPr/>
            <p:nvPr/>
          </p:nvSpPr>
          <p:spPr>
            <a:xfrm>
              <a:off x="2785615" y="1887981"/>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24"/>
            <p:cNvSpPr/>
            <p:nvPr/>
          </p:nvSpPr>
          <p:spPr>
            <a:xfrm>
              <a:off x="2788996" y="1881857"/>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24"/>
            <p:cNvSpPr/>
            <p:nvPr/>
          </p:nvSpPr>
          <p:spPr>
            <a:xfrm>
              <a:off x="2788371" y="1882618"/>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24"/>
            <p:cNvSpPr/>
            <p:nvPr/>
          </p:nvSpPr>
          <p:spPr>
            <a:xfrm>
              <a:off x="2786185" y="1886514"/>
              <a:ext cx="14" cy="149"/>
            </a:xfrm>
            <a:custGeom>
              <a:rect b="b" l="l" r="r" t="t"/>
              <a:pathLst>
                <a:path extrusionOk="0" h="11" w="1">
                  <a:moveTo>
                    <a:pt x="1" y="0"/>
                  </a:moveTo>
                  <a:cubicBezTo>
                    <a:pt x="1" y="4"/>
                    <a:pt x="1" y="7"/>
                    <a:pt x="1" y="11"/>
                  </a:cubicBezTo>
                  <a:cubicBezTo>
                    <a:pt x="1"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24"/>
            <p:cNvSpPr/>
            <p:nvPr/>
          </p:nvSpPr>
          <p:spPr>
            <a:xfrm>
              <a:off x="2786376" y="1885795"/>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124"/>
            <p:cNvSpPr/>
            <p:nvPr/>
          </p:nvSpPr>
          <p:spPr>
            <a:xfrm>
              <a:off x="2786280" y="1886039"/>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124"/>
            <p:cNvSpPr/>
            <p:nvPr/>
          </p:nvSpPr>
          <p:spPr>
            <a:xfrm>
              <a:off x="2787801" y="188337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24"/>
            <p:cNvSpPr/>
            <p:nvPr/>
          </p:nvSpPr>
          <p:spPr>
            <a:xfrm>
              <a:off x="2788657" y="1882237"/>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124"/>
            <p:cNvSpPr/>
            <p:nvPr/>
          </p:nvSpPr>
          <p:spPr>
            <a:xfrm>
              <a:off x="2786185" y="1886270"/>
              <a:ext cx="68" cy="163"/>
            </a:xfrm>
            <a:custGeom>
              <a:rect b="b" l="l" r="r" t="t"/>
              <a:pathLst>
                <a:path extrusionOk="0" h="12" w="5">
                  <a:moveTo>
                    <a:pt x="4" y="1"/>
                  </a:moveTo>
                  <a:cubicBezTo>
                    <a:pt x="1" y="4"/>
                    <a:pt x="1" y="8"/>
                    <a:pt x="1" y="11"/>
                  </a:cubicBezTo>
                  <a:cubicBezTo>
                    <a:pt x="4"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124"/>
            <p:cNvSpPr/>
            <p:nvPr/>
          </p:nvSpPr>
          <p:spPr>
            <a:xfrm>
              <a:off x="2785289" y="188832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24"/>
            <p:cNvSpPr/>
            <p:nvPr/>
          </p:nvSpPr>
          <p:spPr>
            <a:xfrm>
              <a:off x="2786050" y="1887180"/>
              <a:ext cx="54" cy="149"/>
            </a:xfrm>
            <a:custGeom>
              <a:rect b="b" l="l" r="r" t="t"/>
              <a:pathLst>
                <a:path extrusionOk="0" h="11" w="4">
                  <a:moveTo>
                    <a:pt x="4" y="0"/>
                  </a:moveTo>
                  <a:cubicBezTo>
                    <a:pt x="4" y="4"/>
                    <a:pt x="0" y="7"/>
                    <a:pt x="0" y="11"/>
                  </a:cubicBezTo>
                  <a:cubicBezTo>
                    <a:pt x="0"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24"/>
            <p:cNvSpPr/>
            <p:nvPr/>
          </p:nvSpPr>
          <p:spPr>
            <a:xfrm>
              <a:off x="2785860" y="1887601"/>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24"/>
            <p:cNvSpPr/>
            <p:nvPr/>
          </p:nvSpPr>
          <p:spPr>
            <a:xfrm>
              <a:off x="2787570" y="1883758"/>
              <a:ext cx="109" cy="204"/>
            </a:xfrm>
            <a:custGeom>
              <a:rect b="b" l="l" r="r" t="t"/>
              <a:pathLst>
                <a:path extrusionOk="0" h="15" w="8">
                  <a:moveTo>
                    <a:pt x="7"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24"/>
            <p:cNvSpPr/>
            <p:nvPr/>
          </p:nvSpPr>
          <p:spPr>
            <a:xfrm>
              <a:off x="2789281" y="1881572"/>
              <a:ext cx="54" cy="109"/>
            </a:xfrm>
            <a:custGeom>
              <a:rect b="b" l="l" r="r" t="t"/>
              <a:pathLst>
                <a:path extrusionOk="0" h="8" w="4">
                  <a:moveTo>
                    <a:pt x="0" y="7"/>
                  </a:moveTo>
                  <a:lnTo>
                    <a:pt x="4"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24"/>
            <p:cNvSpPr/>
            <p:nvPr/>
          </p:nvSpPr>
          <p:spPr>
            <a:xfrm>
              <a:off x="2787285" y="1884138"/>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24"/>
            <p:cNvSpPr/>
            <p:nvPr/>
          </p:nvSpPr>
          <p:spPr>
            <a:xfrm>
              <a:off x="2787041" y="1884464"/>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24"/>
            <p:cNvSpPr/>
            <p:nvPr/>
          </p:nvSpPr>
          <p:spPr>
            <a:xfrm>
              <a:off x="2786851" y="188484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24"/>
            <p:cNvSpPr/>
            <p:nvPr/>
          </p:nvSpPr>
          <p:spPr>
            <a:xfrm>
              <a:off x="2786715" y="1885184"/>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124"/>
            <p:cNvSpPr/>
            <p:nvPr/>
          </p:nvSpPr>
          <p:spPr>
            <a:xfrm>
              <a:off x="2836191" y="1932053"/>
              <a:ext cx="109" cy="530"/>
            </a:xfrm>
            <a:custGeom>
              <a:rect b="b" l="l" r="r" t="t"/>
              <a:pathLst>
                <a:path extrusionOk="0" h="39" w="8">
                  <a:moveTo>
                    <a:pt x="8" y="0"/>
                  </a:moveTo>
                  <a:cubicBezTo>
                    <a:pt x="4" y="11"/>
                    <a:pt x="1" y="25"/>
                    <a:pt x="1" y="39"/>
                  </a:cubicBezTo>
                  <a:cubicBezTo>
                    <a:pt x="1" y="25"/>
                    <a:pt x="8"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24"/>
            <p:cNvSpPr/>
            <p:nvPr/>
          </p:nvSpPr>
          <p:spPr>
            <a:xfrm>
              <a:off x="2836056" y="1932664"/>
              <a:ext cx="149" cy="2064"/>
            </a:xfrm>
            <a:custGeom>
              <a:rect b="b" l="l" r="r" t="t"/>
              <a:pathLst>
                <a:path extrusionOk="0" h="152" w="11">
                  <a:moveTo>
                    <a:pt x="11" y="1"/>
                  </a:moveTo>
                  <a:cubicBezTo>
                    <a:pt x="4" y="46"/>
                    <a:pt x="0" y="99"/>
                    <a:pt x="0" y="151"/>
                  </a:cubicBezTo>
                  <a:cubicBezTo>
                    <a:pt x="0" y="102"/>
                    <a:pt x="4" y="50"/>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124"/>
            <p:cNvSpPr/>
            <p:nvPr/>
          </p:nvSpPr>
          <p:spPr>
            <a:xfrm>
              <a:off x="2797075" y="1875245"/>
              <a:ext cx="14" cy="14"/>
            </a:xfrm>
            <a:custGeom>
              <a:rect b="b" l="l" r="r" t="t"/>
              <a:pathLst>
                <a:path extrusionOk="0" h="1" w="1">
                  <a:moveTo>
                    <a:pt x="1"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124"/>
            <p:cNvSpPr/>
            <p:nvPr/>
          </p:nvSpPr>
          <p:spPr>
            <a:xfrm>
              <a:off x="2825316" y="1938231"/>
              <a:ext cx="339" cy="815"/>
            </a:xfrm>
            <a:custGeom>
              <a:rect b="b" l="l" r="r" t="t"/>
              <a:pathLst>
                <a:path extrusionOk="0" h="60" w="25">
                  <a:moveTo>
                    <a:pt x="25" y="0"/>
                  </a:moveTo>
                  <a:cubicBezTo>
                    <a:pt x="21" y="21"/>
                    <a:pt x="14" y="42"/>
                    <a:pt x="0" y="60"/>
                  </a:cubicBezTo>
                  <a:cubicBezTo>
                    <a:pt x="14" y="42"/>
                    <a:pt x="21" y="2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24"/>
            <p:cNvSpPr/>
            <p:nvPr/>
          </p:nvSpPr>
          <p:spPr>
            <a:xfrm>
              <a:off x="2832009" y="1935380"/>
              <a:ext cx="353" cy="149"/>
            </a:xfrm>
            <a:custGeom>
              <a:rect b="b" l="l" r="r" t="t"/>
              <a:pathLst>
                <a:path extrusionOk="0" h="11" w="26">
                  <a:moveTo>
                    <a:pt x="25" y="11"/>
                  </a:moveTo>
                  <a:cubicBezTo>
                    <a:pt x="15" y="7"/>
                    <a:pt x="8" y="4"/>
                    <a:pt x="1" y="0"/>
                  </a:cubicBezTo>
                  <a:cubicBezTo>
                    <a:pt x="8" y="4"/>
                    <a:pt x="15" y="7"/>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124"/>
            <p:cNvSpPr/>
            <p:nvPr/>
          </p:nvSpPr>
          <p:spPr>
            <a:xfrm>
              <a:off x="2832960" y="1935570"/>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124"/>
            <p:cNvSpPr/>
            <p:nvPr/>
          </p:nvSpPr>
          <p:spPr>
            <a:xfrm>
              <a:off x="2824881" y="1938516"/>
              <a:ext cx="394" cy="625"/>
            </a:xfrm>
            <a:custGeom>
              <a:rect b="b" l="l" r="r" t="t"/>
              <a:pathLst>
                <a:path extrusionOk="0" h="46" w="29">
                  <a:moveTo>
                    <a:pt x="1" y="0"/>
                  </a:moveTo>
                  <a:cubicBezTo>
                    <a:pt x="15" y="14"/>
                    <a:pt x="22" y="28"/>
                    <a:pt x="29" y="46"/>
                  </a:cubicBezTo>
                  <a:lnTo>
                    <a:pt x="29" y="46"/>
                  </a:lnTo>
                  <a:cubicBezTo>
                    <a:pt x="22" y="28"/>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24"/>
            <p:cNvSpPr/>
            <p:nvPr/>
          </p:nvSpPr>
          <p:spPr>
            <a:xfrm>
              <a:off x="2835865" y="1934714"/>
              <a:ext cx="149" cy="109"/>
            </a:xfrm>
            <a:custGeom>
              <a:rect b="b" l="l" r="r" t="t"/>
              <a:pathLst>
                <a:path extrusionOk="0" h="8" w="11">
                  <a:moveTo>
                    <a:pt x="0" y="7"/>
                  </a:moveTo>
                  <a:lnTo>
                    <a:pt x="11" y="0"/>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124"/>
            <p:cNvSpPr/>
            <p:nvPr/>
          </p:nvSpPr>
          <p:spPr>
            <a:xfrm>
              <a:off x="2833489" y="1935570"/>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124"/>
            <p:cNvSpPr/>
            <p:nvPr/>
          </p:nvSpPr>
          <p:spPr>
            <a:xfrm>
              <a:off x="2832444" y="1935516"/>
              <a:ext cx="339" cy="68"/>
            </a:xfrm>
            <a:custGeom>
              <a:rect b="b" l="l" r="r" t="t"/>
              <a:pathLst>
                <a:path extrusionOk="0" h="5" w="25">
                  <a:moveTo>
                    <a:pt x="0" y="1"/>
                  </a:moveTo>
                  <a:cubicBezTo>
                    <a:pt x="7" y="1"/>
                    <a:pt x="18" y="4"/>
                    <a:pt x="25" y="4"/>
                  </a:cubicBezTo>
                  <a:cubicBezTo>
                    <a:pt x="18"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24"/>
            <p:cNvSpPr/>
            <p:nvPr/>
          </p:nvSpPr>
          <p:spPr>
            <a:xfrm>
              <a:off x="2834671" y="1935230"/>
              <a:ext cx="353" cy="163"/>
            </a:xfrm>
            <a:custGeom>
              <a:rect b="b" l="l" r="r" t="t"/>
              <a:pathLst>
                <a:path extrusionOk="0" h="12" w="26">
                  <a:moveTo>
                    <a:pt x="2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24"/>
            <p:cNvSpPr/>
            <p:nvPr/>
          </p:nvSpPr>
          <p:spPr>
            <a:xfrm>
              <a:off x="2834060" y="1935421"/>
              <a:ext cx="339" cy="109"/>
            </a:xfrm>
            <a:custGeom>
              <a:rect b="b" l="l" r="r" t="t"/>
              <a:pathLst>
                <a:path extrusionOk="0" h="8" w="25">
                  <a:moveTo>
                    <a:pt x="2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24"/>
            <p:cNvSpPr/>
            <p:nvPr/>
          </p:nvSpPr>
          <p:spPr>
            <a:xfrm>
              <a:off x="2835241" y="1934945"/>
              <a:ext cx="353" cy="204"/>
            </a:xfrm>
            <a:custGeom>
              <a:rect b="b" l="l" r="r" t="t"/>
              <a:pathLst>
                <a:path extrusionOk="0" h="15" w="26">
                  <a:moveTo>
                    <a:pt x="25"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24"/>
            <p:cNvSpPr/>
            <p:nvPr/>
          </p:nvSpPr>
          <p:spPr>
            <a:xfrm>
              <a:off x="2836056" y="1934714"/>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24"/>
            <p:cNvSpPr/>
            <p:nvPr/>
          </p:nvSpPr>
          <p:spPr>
            <a:xfrm>
              <a:off x="2764461" y="1889977"/>
              <a:ext cx="57148" cy="110439"/>
            </a:xfrm>
            <a:custGeom>
              <a:rect b="b" l="l" r="r" t="t"/>
              <a:pathLst>
                <a:path extrusionOk="0" h="8134" w="4209">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124"/>
            <p:cNvSpPr/>
            <p:nvPr/>
          </p:nvSpPr>
          <p:spPr>
            <a:xfrm>
              <a:off x="2774359" y="1962182"/>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124"/>
            <p:cNvSpPr/>
            <p:nvPr/>
          </p:nvSpPr>
          <p:spPr>
            <a:xfrm>
              <a:off x="2774115" y="1962657"/>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24"/>
            <p:cNvSpPr/>
            <p:nvPr/>
          </p:nvSpPr>
          <p:spPr>
            <a:xfrm>
              <a:off x="2774590" y="1961761"/>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24"/>
            <p:cNvSpPr/>
            <p:nvPr/>
          </p:nvSpPr>
          <p:spPr>
            <a:xfrm>
              <a:off x="2775595" y="1959521"/>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24"/>
            <p:cNvSpPr/>
            <p:nvPr/>
          </p:nvSpPr>
          <p:spPr>
            <a:xfrm>
              <a:off x="2775310" y="1960145"/>
              <a:ext cx="149" cy="394"/>
            </a:xfrm>
            <a:custGeom>
              <a:rect b="b" l="l" r="r" t="t"/>
              <a:pathLst>
                <a:path extrusionOk="0" h="29" w="11">
                  <a:moveTo>
                    <a:pt x="0" y="2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124"/>
            <p:cNvSpPr/>
            <p:nvPr/>
          </p:nvSpPr>
          <p:spPr>
            <a:xfrm>
              <a:off x="2775065" y="1960756"/>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124"/>
            <p:cNvSpPr/>
            <p:nvPr/>
          </p:nvSpPr>
          <p:spPr>
            <a:xfrm>
              <a:off x="2774835" y="1961286"/>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24"/>
            <p:cNvSpPr/>
            <p:nvPr/>
          </p:nvSpPr>
          <p:spPr>
            <a:xfrm>
              <a:off x="2773884" y="1963091"/>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24"/>
            <p:cNvSpPr/>
            <p:nvPr/>
          </p:nvSpPr>
          <p:spPr>
            <a:xfrm>
              <a:off x="2772268" y="1965087"/>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24"/>
            <p:cNvSpPr/>
            <p:nvPr/>
          </p:nvSpPr>
          <p:spPr>
            <a:xfrm>
              <a:off x="2772839" y="1964517"/>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24"/>
            <p:cNvSpPr/>
            <p:nvPr/>
          </p:nvSpPr>
          <p:spPr>
            <a:xfrm>
              <a:off x="2771983" y="1965318"/>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124"/>
            <p:cNvSpPr/>
            <p:nvPr/>
          </p:nvSpPr>
          <p:spPr>
            <a:xfrm>
              <a:off x="2773599" y="1963512"/>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124"/>
            <p:cNvSpPr/>
            <p:nvPr/>
          </p:nvSpPr>
          <p:spPr>
            <a:xfrm>
              <a:off x="2773070" y="1964178"/>
              <a:ext cx="163" cy="204"/>
            </a:xfrm>
            <a:custGeom>
              <a:rect b="b" l="l" r="r" t="t"/>
              <a:pathLst>
                <a:path extrusionOk="0" h="15" w="12">
                  <a:moveTo>
                    <a:pt x="1"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24"/>
            <p:cNvSpPr/>
            <p:nvPr/>
          </p:nvSpPr>
          <p:spPr>
            <a:xfrm>
              <a:off x="2773355" y="1963852"/>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24"/>
            <p:cNvSpPr/>
            <p:nvPr/>
          </p:nvSpPr>
          <p:spPr>
            <a:xfrm>
              <a:off x="2776776" y="1956384"/>
              <a:ext cx="68" cy="299"/>
            </a:xfrm>
            <a:custGeom>
              <a:rect b="b" l="l" r="r" t="t"/>
              <a:pathLst>
                <a:path extrusionOk="0" h="22" w="5">
                  <a:moveTo>
                    <a:pt x="1" y="22"/>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24"/>
            <p:cNvSpPr/>
            <p:nvPr/>
          </p:nvSpPr>
          <p:spPr>
            <a:xfrm>
              <a:off x="2777496" y="1954062"/>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124"/>
            <p:cNvSpPr/>
            <p:nvPr/>
          </p:nvSpPr>
          <p:spPr>
            <a:xfrm>
              <a:off x="2777632" y="1953628"/>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124"/>
            <p:cNvSpPr/>
            <p:nvPr/>
          </p:nvSpPr>
          <p:spPr>
            <a:xfrm>
              <a:off x="2776926" y="1955909"/>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24"/>
            <p:cNvSpPr/>
            <p:nvPr/>
          </p:nvSpPr>
          <p:spPr>
            <a:xfrm>
              <a:off x="2777251" y="1954959"/>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24"/>
            <p:cNvSpPr/>
            <p:nvPr/>
          </p:nvSpPr>
          <p:spPr>
            <a:xfrm>
              <a:off x="2777781" y="195324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24"/>
            <p:cNvSpPr/>
            <p:nvPr/>
          </p:nvSpPr>
          <p:spPr>
            <a:xfrm>
              <a:off x="2777061" y="1955434"/>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24"/>
            <p:cNvSpPr/>
            <p:nvPr/>
          </p:nvSpPr>
          <p:spPr>
            <a:xfrm>
              <a:off x="2776586" y="1956914"/>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24"/>
            <p:cNvSpPr/>
            <p:nvPr/>
          </p:nvSpPr>
          <p:spPr>
            <a:xfrm>
              <a:off x="2776206" y="19579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24"/>
            <p:cNvSpPr/>
            <p:nvPr/>
          </p:nvSpPr>
          <p:spPr>
            <a:xfrm>
              <a:off x="2776016" y="195847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124"/>
            <p:cNvSpPr/>
            <p:nvPr/>
          </p:nvSpPr>
          <p:spPr>
            <a:xfrm>
              <a:off x="2776396" y="1957430"/>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24"/>
            <p:cNvSpPr/>
            <p:nvPr/>
          </p:nvSpPr>
          <p:spPr>
            <a:xfrm>
              <a:off x="2777401" y="1954483"/>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24"/>
            <p:cNvSpPr/>
            <p:nvPr/>
          </p:nvSpPr>
          <p:spPr>
            <a:xfrm>
              <a:off x="2772554" y="1964802"/>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124"/>
            <p:cNvSpPr/>
            <p:nvPr/>
          </p:nvSpPr>
          <p:spPr>
            <a:xfrm>
              <a:off x="2775826" y="1959005"/>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24"/>
            <p:cNvSpPr/>
            <p:nvPr/>
          </p:nvSpPr>
          <p:spPr>
            <a:xfrm>
              <a:off x="2771698" y="196550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24"/>
            <p:cNvSpPr/>
            <p:nvPr/>
          </p:nvSpPr>
          <p:spPr>
            <a:xfrm>
              <a:off x="2800401" y="1951917"/>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124"/>
            <p:cNvSpPr/>
            <p:nvPr/>
          </p:nvSpPr>
          <p:spPr>
            <a:xfrm>
              <a:off x="2800591" y="195258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24"/>
            <p:cNvSpPr/>
            <p:nvPr/>
          </p:nvSpPr>
          <p:spPr>
            <a:xfrm>
              <a:off x="2800591" y="195301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24"/>
            <p:cNvSpPr/>
            <p:nvPr/>
          </p:nvSpPr>
          <p:spPr>
            <a:xfrm>
              <a:off x="2820930" y="1936276"/>
              <a:ext cx="109" cy="109"/>
            </a:xfrm>
            <a:custGeom>
              <a:rect b="b" l="l" r="r" t="t"/>
              <a:pathLst>
                <a:path extrusionOk="0" h="8" w="8">
                  <a:moveTo>
                    <a:pt x="1" y="1"/>
                  </a:moveTo>
                  <a:lnTo>
                    <a:pt x="8" y="8"/>
                  </a:ln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24"/>
            <p:cNvSpPr/>
            <p:nvPr/>
          </p:nvSpPr>
          <p:spPr>
            <a:xfrm>
              <a:off x="2800550" y="19522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24"/>
            <p:cNvSpPr/>
            <p:nvPr/>
          </p:nvSpPr>
          <p:spPr>
            <a:xfrm>
              <a:off x="2783293" y="189064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24"/>
            <p:cNvSpPr/>
            <p:nvPr/>
          </p:nvSpPr>
          <p:spPr>
            <a:xfrm>
              <a:off x="2821609" y="1933425"/>
              <a:ext cx="0" cy="109"/>
            </a:xfrm>
            <a:custGeom>
              <a:rect b="b" l="l" r="r" t="t"/>
              <a:pathLst>
                <a:path extrusionOk="0" h="8" w="0">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24"/>
            <p:cNvSpPr/>
            <p:nvPr/>
          </p:nvSpPr>
          <p:spPr>
            <a:xfrm>
              <a:off x="2821555" y="193285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24"/>
            <p:cNvSpPr/>
            <p:nvPr/>
          </p:nvSpPr>
          <p:spPr>
            <a:xfrm>
              <a:off x="2787380" y="1905767"/>
              <a:ext cx="964" cy="2390"/>
            </a:xfrm>
            <a:custGeom>
              <a:rect b="b" l="l" r="r" t="t"/>
              <a:pathLst>
                <a:path extrusionOk="0" h="176" w="71">
                  <a:moveTo>
                    <a:pt x="0" y="175"/>
                  </a:moveTo>
                  <a:cubicBezTo>
                    <a:pt x="46" y="130"/>
                    <a:pt x="70" y="67"/>
                    <a:pt x="70" y="0"/>
                  </a:cubicBezTo>
                  <a:cubicBezTo>
                    <a:pt x="70" y="67"/>
                    <a:pt x="46" y="130"/>
                    <a:pt x="0" y="17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24"/>
            <p:cNvSpPr/>
            <p:nvPr/>
          </p:nvSpPr>
          <p:spPr>
            <a:xfrm>
              <a:off x="2782913" y="1890262"/>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24"/>
            <p:cNvSpPr/>
            <p:nvPr/>
          </p:nvSpPr>
          <p:spPr>
            <a:xfrm>
              <a:off x="2783198" y="1890547"/>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24"/>
            <p:cNvSpPr/>
            <p:nvPr/>
          </p:nvSpPr>
          <p:spPr>
            <a:xfrm>
              <a:off x="2815988" y="1913221"/>
              <a:ext cx="299" cy="1018"/>
            </a:xfrm>
            <a:custGeom>
              <a:rect b="b" l="l" r="r" t="t"/>
              <a:pathLst>
                <a:path extrusionOk="0" h="75" w="22">
                  <a:moveTo>
                    <a:pt x="1" y="1"/>
                  </a:moveTo>
                  <a:cubicBezTo>
                    <a:pt x="18" y="8"/>
                    <a:pt x="22" y="36"/>
                    <a:pt x="22" y="74"/>
                  </a:cubicBezTo>
                  <a:cubicBezTo>
                    <a:pt x="22" y="36"/>
                    <a:pt x="1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24"/>
            <p:cNvSpPr/>
            <p:nvPr/>
          </p:nvSpPr>
          <p:spPr>
            <a:xfrm>
              <a:off x="2821650" y="1933995"/>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24"/>
            <p:cNvSpPr/>
            <p:nvPr/>
          </p:nvSpPr>
          <p:spPr>
            <a:xfrm>
              <a:off x="2782574" y="18899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24"/>
            <p:cNvSpPr/>
            <p:nvPr/>
          </p:nvSpPr>
          <p:spPr>
            <a:xfrm>
              <a:off x="2782723" y="1890072"/>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24"/>
            <p:cNvSpPr/>
            <p:nvPr/>
          </p:nvSpPr>
          <p:spPr>
            <a:xfrm>
              <a:off x="2783103" y="1890411"/>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124"/>
            <p:cNvSpPr/>
            <p:nvPr/>
          </p:nvSpPr>
          <p:spPr>
            <a:xfrm>
              <a:off x="2783334" y="1890696"/>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24"/>
            <p:cNvSpPr/>
            <p:nvPr/>
          </p:nvSpPr>
          <p:spPr>
            <a:xfrm>
              <a:off x="2821324" y="1935950"/>
              <a:ext cx="0" cy="14"/>
            </a:xfrm>
            <a:custGeom>
              <a:rect b="b" l="l" r="r" t="t"/>
              <a:pathLst>
                <a:path extrusionOk="0" h="1" w="0">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24"/>
            <p:cNvSpPr/>
            <p:nvPr/>
          </p:nvSpPr>
          <p:spPr>
            <a:xfrm>
              <a:off x="2821609" y="1934945"/>
              <a:ext cx="0" cy="68"/>
            </a:xfrm>
            <a:custGeom>
              <a:rect b="b" l="l" r="r" t="t"/>
              <a:pathLst>
                <a:path extrusionOk="0" h="5" w="0">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24"/>
            <p:cNvSpPr/>
            <p:nvPr/>
          </p:nvSpPr>
          <p:spPr>
            <a:xfrm>
              <a:off x="2821650" y="1934429"/>
              <a:ext cx="14" cy="109"/>
            </a:xfrm>
            <a:custGeom>
              <a:rect b="b" l="l" r="r" t="t"/>
              <a:pathLst>
                <a:path extrusionOk="0" h="8" w="1">
                  <a:moveTo>
                    <a:pt x="1" y="7"/>
                  </a:moveTo>
                  <a:lnTo>
                    <a:pt x="1" y="4"/>
                  </a:lnTo>
                  <a:cubicBezTo>
                    <a:pt x="1" y="0"/>
                    <a:pt x="1"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24"/>
            <p:cNvSpPr/>
            <p:nvPr/>
          </p:nvSpPr>
          <p:spPr>
            <a:xfrm>
              <a:off x="2821039" y="1936330"/>
              <a:ext cx="0" cy="54"/>
            </a:xfrm>
            <a:custGeom>
              <a:rect b="b" l="l" r="r" t="t"/>
              <a:pathLst>
                <a:path extrusionOk="0" h="4" w="0">
                  <a:moveTo>
                    <a:pt x="0" y="4"/>
                  </a:moveTo>
                  <a:lnTo>
                    <a:pt x="0"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24"/>
            <p:cNvSpPr/>
            <p:nvPr/>
          </p:nvSpPr>
          <p:spPr>
            <a:xfrm>
              <a:off x="2821460" y="1935421"/>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24"/>
            <p:cNvSpPr/>
            <p:nvPr/>
          </p:nvSpPr>
          <p:spPr>
            <a:xfrm>
              <a:off x="2154289" y="1586085"/>
              <a:ext cx="69123" cy="54935"/>
            </a:xfrm>
            <a:custGeom>
              <a:rect b="b" l="l" r="r" t="t"/>
              <a:pathLst>
                <a:path extrusionOk="0" h="4046" w="5091">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24"/>
            <p:cNvSpPr/>
            <p:nvPr/>
          </p:nvSpPr>
          <p:spPr>
            <a:xfrm>
              <a:off x="2164512" y="1680435"/>
              <a:ext cx="24820" cy="22661"/>
            </a:xfrm>
            <a:custGeom>
              <a:rect b="b" l="l" r="r" t="t"/>
              <a:pathLst>
                <a:path extrusionOk="0" h="1669" w="1828">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124"/>
            <p:cNvSpPr/>
            <p:nvPr/>
          </p:nvSpPr>
          <p:spPr>
            <a:xfrm>
              <a:off x="2151397" y="1668202"/>
              <a:ext cx="37270" cy="31337"/>
            </a:xfrm>
            <a:custGeom>
              <a:rect b="b" l="l" r="r" t="t"/>
              <a:pathLst>
                <a:path extrusionOk="0" h="2308" w="2745">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124"/>
            <p:cNvSpPr/>
            <p:nvPr/>
          </p:nvSpPr>
          <p:spPr>
            <a:xfrm>
              <a:off x="2186141" y="168088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24"/>
            <p:cNvSpPr/>
            <p:nvPr/>
          </p:nvSpPr>
          <p:spPr>
            <a:xfrm>
              <a:off x="2187187" y="1681358"/>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24"/>
            <p:cNvSpPr/>
            <p:nvPr/>
          </p:nvSpPr>
          <p:spPr>
            <a:xfrm>
              <a:off x="2188327" y="1682024"/>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124"/>
            <p:cNvSpPr/>
            <p:nvPr/>
          </p:nvSpPr>
          <p:spPr>
            <a:xfrm>
              <a:off x="2185571" y="1680652"/>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24"/>
            <p:cNvSpPr/>
            <p:nvPr/>
          </p:nvSpPr>
          <p:spPr>
            <a:xfrm>
              <a:off x="2186657" y="168112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24"/>
            <p:cNvSpPr/>
            <p:nvPr/>
          </p:nvSpPr>
          <p:spPr>
            <a:xfrm>
              <a:off x="2184756" y="1680313"/>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24"/>
            <p:cNvSpPr/>
            <p:nvPr/>
          </p:nvSpPr>
          <p:spPr>
            <a:xfrm>
              <a:off x="2185137" y="1680462"/>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24"/>
            <p:cNvSpPr/>
            <p:nvPr/>
          </p:nvSpPr>
          <p:spPr>
            <a:xfrm>
              <a:off x="2183616" y="167989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24"/>
            <p:cNvSpPr/>
            <p:nvPr/>
          </p:nvSpPr>
          <p:spPr>
            <a:xfrm>
              <a:off x="2175347" y="1698615"/>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24"/>
            <p:cNvSpPr/>
            <p:nvPr/>
          </p:nvSpPr>
          <p:spPr>
            <a:xfrm>
              <a:off x="2176257" y="1699525"/>
              <a:ext cx="54" cy="54"/>
            </a:xfrm>
            <a:custGeom>
              <a:rect b="b" l="l" r="r" t="t"/>
              <a:pathLst>
                <a:path extrusionOk="0" h="4" w="4">
                  <a:moveTo>
                    <a:pt x="4" y="4"/>
                  </a:moveTo>
                  <a:lnTo>
                    <a:pt x="0" y="0"/>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24"/>
            <p:cNvSpPr/>
            <p:nvPr/>
          </p:nvSpPr>
          <p:spPr>
            <a:xfrm>
              <a:off x="2187703" y="1681698"/>
              <a:ext cx="258" cy="109"/>
            </a:xfrm>
            <a:custGeom>
              <a:rect b="b" l="l" r="r" t="t"/>
              <a:pathLst>
                <a:path extrusionOk="0" h="8" w="19">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24"/>
            <p:cNvSpPr/>
            <p:nvPr/>
          </p:nvSpPr>
          <p:spPr>
            <a:xfrm>
              <a:off x="2167595" y="1679838"/>
              <a:ext cx="489" cy="163"/>
            </a:xfrm>
            <a:custGeom>
              <a:rect b="b" l="l" r="r" t="t"/>
              <a:pathLst>
                <a:path extrusionOk="0" h="12" w="36">
                  <a:moveTo>
                    <a:pt x="1" y="1"/>
                  </a:moveTo>
                  <a:cubicBezTo>
                    <a:pt x="11" y="8"/>
                    <a:pt x="25" y="11"/>
                    <a:pt x="36" y="4"/>
                  </a:cubicBezTo>
                  <a:cubicBezTo>
                    <a:pt x="25" y="11"/>
                    <a:pt x="1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24"/>
            <p:cNvSpPr/>
            <p:nvPr/>
          </p:nvSpPr>
          <p:spPr>
            <a:xfrm>
              <a:off x="2183711" y="16799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24"/>
            <p:cNvSpPr/>
            <p:nvPr/>
          </p:nvSpPr>
          <p:spPr>
            <a:xfrm>
              <a:off x="2184145" y="168008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24"/>
            <p:cNvSpPr/>
            <p:nvPr/>
          </p:nvSpPr>
          <p:spPr>
            <a:xfrm>
              <a:off x="2183860" y="167998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24"/>
            <p:cNvSpPr/>
            <p:nvPr/>
          </p:nvSpPr>
          <p:spPr>
            <a:xfrm>
              <a:off x="2189794" y="1704318"/>
              <a:ext cx="11324" cy="24833"/>
            </a:xfrm>
            <a:custGeom>
              <a:rect b="b" l="l" r="r" t="t"/>
              <a:pathLst>
                <a:path extrusionOk="0" h="1829" w="834">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24"/>
            <p:cNvSpPr/>
            <p:nvPr/>
          </p:nvSpPr>
          <p:spPr>
            <a:xfrm>
              <a:off x="2121119" y="1644237"/>
              <a:ext cx="52626" cy="23163"/>
            </a:xfrm>
            <a:custGeom>
              <a:rect b="b" l="l" r="r" t="t"/>
              <a:pathLst>
                <a:path extrusionOk="0" h="1706" w="3876">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24"/>
            <p:cNvSpPr/>
            <p:nvPr/>
          </p:nvSpPr>
          <p:spPr>
            <a:xfrm>
              <a:off x="2168545" y="1647618"/>
              <a:ext cx="45838" cy="25064"/>
            </a:xfrm>
            <a:custGeom>
              <a:rect b="b" l="l" r="r" t="t"/>
              <a:pathLst>
                <a:path extrusionOk="0" h="1846" w="3376">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24"/>
            <p:cNvSpPr/>
            <p:nvPr/>
          </p:nvSpPr>
          <p:spPr>
            <a:xfrm>
              <a:off x="2170215" y="16668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24"/>
            <p:cNvSpPr/>
            <p:nvPr/>
          </p:nvSpPr>
          <p:spPr>
            <a:xfrm>
              <a:off x="2170636" y="1667061"/>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24"/>
            <p:cNvSpPr/>
            <p:nvPr/>
          </p:nvSpPr>
          <p:spPr>
            <a:xfrm>
              <a:off x="2175252" y="1670524"/>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24"/>
            <p:cNvSpPr/>
            <p:nvPr/>
          </p:nvSpPr>
          <p:spPr>
            <a:xfrm>
              <a:off x="2182571" y="1671854"/>
              <a:ext cx="2539" cy="733"/>
            </a:xfrm>
            <a:custGeom>
              <a:rect b="b" l="l" r="r" t="t"/>
              <a:pathLst>
                <a:path extrusionOk="0" h="54" w="187">
                  <a:moveTo>
                    <a:pt x="186" y="1"/>
                  </a:moveTo>
                  <a:cubicBezTo>
                    <a:pt x="95" y="29"/>
                    <a:pt x="32" y="43"/>
                    <a:pt x="1" y="53"/>
                  </a:cubicBezTo>
                  <a:cubicBezTo>
                    <a:pt x="29" y="46"/>
                    <a:pt x="78" y="36"/>
                    <a:pt x="134" y="18"/>
                  </a:cubicBezTo>
                  <a:lnTo>
                    <a:pt x="18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24"/>
            <p:cNvSpPr/>
            <p:nvPr/>
          </p:nvSpPr>
          <p:spPr>
            <a:xfrm>
              <a:off x="2175592" y="167080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24"/>
            <p:cNvSpPr/>
            <p:nvPr/>
          </p:nvSpPr>
          <p:spPr>
            <a:xfrm>
              <a:off x="2174587" y="166985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24"/>
            <p:cNvSpPr/>
            <p:nvPr/>
          </p:nvSpPr>
          <p:spPr>
            <a:xfrm>
              <a:off x="2174207" y="1669573"/>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24"/>
            <p:cNvSpPr/>
            <p:nvPr/>
          </p:nvSpPr>
          <p:spPr>
            <a:xfrm>
              <a:off x="2171070" y="1667346"/>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24"/>
            <p:cNvSpPr/>
            <p:nvPr/>
          </p:nvSpPr>
          <p:spPr>
            <a:xfrm>
              <a:off x="2173786" y="1669247"/>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24"/>
            <p:cNvSpPr/>
            <p:nvPr/>
          </p:nvSpPr>
          <p:spPr>
            <a:xfrm>
              <a:off x="2174926" y="16701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24"/>
            <p:cNvSpPr/>
            <p:nvPr/>
          </p:nvSpPr>
          <p:spPr>
            <a:xfrm>
              <a:off x="2171546" y="166767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124"/>
            <p:cNvSpPr/>
            <p:nvPr/>
          </p:nvSpPr>
          <p:spPr>
            <a:xfrm>
              <a:off x="2172971" y="1668623"/>
              <a:ext cx="54" cy="68"/>
            </a:xfrm>
            <a:custGeom>
              <a:rect b="b" l="l" r="r" t="t"/>
              <a:pathLst>
                <a:path extrusionOk="0" h="5" w="4">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24"/>
            <p:cNvSpPr/>
            <p:nvPr/>
          </p:nvSpPr>
          <p:spPr>
            <a:xfrm>
              <a:off x="2173351" y="1668908"/>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24"/>
            <p:cNvSpPr/>
            <p:nvPr/>
          </p:nvSpPr>
          <p:spPr>
            <a:xfrm>
              <a:off x="2174831" y="1654081"/>
              <a:ext cx="54" cy="299"/>
            </a:xfrm>
            <a:custGeom>
              <a:rect b="b" l="l" r="r" t="t"/>
              <a:pathLst>
                <a:path extrusionOk="0" h="22" w="4">
                  <a:moveTo>
                    <a:pt x="4" y="0"/>
                  </a:moveTo>
                  <a:cubicBezTo>
                    <a:pt x="0" y="7"/>
                    <a:pt x="0" y="14"/>
                    <a:pt x="0" y="21"/>
                  </a:cubicBezTo>
                  <a:cubicBezTo>
                    <a:pt x="0" y="14"/>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24"/>
            <p:cNvSpPr/>
            <p:nvPr/>
          </p:nvSpPr>
          <p:spPr>
            <a:xfrm>
              <a:off x="2168599" y="166343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24"/>
            <p:cNvSpPr/>
            <p:nvPr/>
          </p:nvSpPr>
          <p:spPr>
            <a:xfrm>
              <a:off x="2168409" y="166387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24"/>
            <p:cNvSpPr/>
            <p:nvPr/>
          </p:nvSpPr>
          <p:spPr>
            <a:xfrm>
              <a:off x="2168450" y="1663680"/>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24"/>
            <p:cNvSpPr/>
            <p:nvPr/>
          </p:nvSpPr>
          <p:spPr>
            <a:xfrm>
              <a:off x="2168735" y="166334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24"/>
            <p:cNvSpPr/>
            <p:nvPr/>
          </p:nvSpPr>
          <p:spPr>
            <a:xfrm>
              <a:off x="2168694" y="166334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24"/>
            <p:cNvSpPr/>
            <p:nvPr/>
          </p:nvSpPr>
          <p:spPr>
            <a:xfrm>
              <a:off x="2168640" y="166339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24"/>
            <p:cNvSpPr/>
            <p:nvPr/>
          </p:nvSpPr>
          <p:spPr>
            <a:xfrm>
              <a:off x="2168504" y="16635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24"/>
            <p:cNvSpPr/>
            <p:nvPr/>
          </p:nvSpPr>
          <p:spPr>
            <a:xfrm>
              <a:off x="2174872" y="1653891"/>
              <a:ext cx="68" cy="109"/>
            </a:xfrm>
            <a:custGeom>
              <a:rect b="b" l="l" r="r" t="t"/>
              <a:pathLst>
                <a:path extrusionOk="0" h="8" w="5">
                  <a:moveTo>
                    <a:pt x="4" y="0"/>
                  </a:moveTo>
                  <a:lnTo>
                    <a:pt x="4" y="0"/>
                  </a:lnTo>
                  <a:cubicBezTo>
                    <a:pt x="4" y="0"/>
                    <a:pt x="1" y="4"/>
                    <a:pt x="1" y="7"/>
                  </a:cubicBezTo>
                  <a:cubicBezTo>
                    <a:pt x="4" y="4"/>
                    <a:pt x="4" y="0"/>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124"/>
            <p:cNvSpPr/>
            <p:nvPr/>
          </p:nvSpPr>
          <p:spPr>
            <a:xfrm>
              <a:off x="2141078" y="1625270"/>
              <a:ext cx="43597" cy="21317"/>
            </a:xfrm>
            <a:custGeom>
              <a:rect b="b" l="l" r="r" t="t"/>
              <a:pathLst>
                <a:path extrusionOk="0" h="1570" w="3211">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24"/>
            <p:cNvSpPr/>
            <p:nvPr/>
          </p:nvSpPr>
          <p:spPr>
            <a:xfrm>
              <a:off x="2183195" y="1635589"/>
              <a:ext cx="1534" cy="2390"/>
            </a:xfrm>
            <a:custGeom>
              <a:rect b="b" l="l" r="r" t="t"/>
              <a:pathLst>
                <a:path extrusionOk="0" h="176" w="113">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24"/>
            <p:cNvSpPr/>
            <p:nvPr/>
          </p:nvSpPr>
          <p:spPr>
            <a:xfrm>
              <a:off x="2161756" y="1626465"/>
              <a:ext cx="774" cy="394"/>
            </a:xfrm>
            <a:custGeom>
              <a:rect b="b" l="l" r="r" t="t"/>
              <a:pathLst>
                <a:path extrusionOk="0" h="29" w="57">
                  <a:moveTo>
                    <a:pt x="0" y="0"/>
                  </a:moveTo>
                  <a:cubicBezTo>
                    <a:pt x="18" y="11"/>
                    <a:pt x="35" y="18"/>
                    <a:pt x="56" y="28"/>
                  </a:cubicBezTo>
                  <a:cubicBezTo>
                    <a:pt x="35" y="18"/>
                    <a:pt x="1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24"/>
            <p:cNvSpPr/>
            <p:nvPr/>
          </p:nvSpPr>
          <p:spPr>
            <a:xfrm>
              <a:off x="2162612" y="1626885"/>
              <a:ext cx="720" cy="299"/>
            </a:xfrm>
            <a:custGeom>
              <a:rect b="b" l="l" r="r" t="t"/>
              <a:pathLst>
                <a:path extrusionOk="0" h="22" w="53">
                  <a:moveTo>
                    <a:pt x="0" y="1"/>
                  </a:moveTo>
                  <a:lnTo>
                    <a:pt x="0" y="1"/>
                  </a:lnTo>
                  <a:cubicBezTo>
                    <a:pt x="18" y="11"/>
                    <a:pt x="39" y="18"/>
                    <a:pt x="53" y="22"/>
                  </a:cubicBezTo>
                  <a:cubicBezTo>
                    <a:pt x="39"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24"/>
            <p:cNvSpPr/>
            <p:nvPr/>
          </p:nvSpPr>
          <p:spPr>
            <a:xfrm>
              <a:off x="2183046" y="1635439"/>
              <a:ext cx="68" cy="68"/>
            </a:xfrm>
            <a:custGeom>
              <a:rect b="b" l="l" r="r" t="t"/>
              <a:pathLst>
                <a:path extrusionOk="0" h="5" w="5">
                  <a:moveTo>
                    <a:pt x="1" y="1"/>
                  </a:moveTo>
                  <a:lnTo>
                    <a:pt x="1" y="1"/>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24"/>
            <p:cNvSpPr/>
            <p:nvPr/>
          </p:nvSpPr>
          <p:spPr>
            <a:xfrm>
              <a:off x="2160711" y="1625894"/>
              <a:ext cx="815" cy="489"/>
            </a:xfrm>
            <a:custGeom>
              <a:rect b="b" l="l" r="r" t="t"/>
              <a:pathLst>
                <a:path extrusionOk="0" h="36" w="60">
                  <a:moveTo>
                    <a:pt x="0" y="0"/>
                  </a:moveTo>
                  <a:cubicBezTo>
                    <a:pt x="21" y="11"/>
                    <a:pt x="42" y="25"/>
                    <a:pt x="60" y="35"/>
                  </a:cubicBezTo>
                  <a:cubicBezTo>
                    <a:pt x="42" y="25"/>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24"/>
            <p:cNvSpPr/>
            <p:nvPr/>
          </p:nvSpPr>
          <p:spPr>
            <a:xfrm>
              <a:off x="2159801" y="1625270"/>
              <a:ext cx="869" cy="584"/>
            </a:xfrm>
            <a:custGeom>
              <a:rect b="b" l="l" r="r" t="t"/>
              <a:pathLst>
                <a:path extrusionOk="0" h="43" w="64">
                  <a:moveTo>
                    <a:pt x="1" y="1"/>
                  </a:moveTo>
                  <a:cubicBezTo>
                    <a:pt x="22" y="15"/>
                    <a:pt x="43" y="29"/>
                    <a:pt x="64" y="43"/>
                  </a:cubicBezTo>
                  <a:cubicBezTo>
                    <a:pt x="43" y="29"/>
                    <a:pt x="22"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24"/>
            <p:cNvSpPr/>
            <p:nvPr/>
          </p:nvSpPr>
          <p:spPr>
            <a:xfrm>
              <a:off x="2166359" y="1644333"/>
              <a:ext cx="204" cy="163"/>
            </a:xfrm>
            <a:custGeom>
              <a:rect b="b" l="l" r="r" t="t"/>
              <a:pathLst>
                <a:path extrusionOk="0" h="12" w="15">
                  <a:moveTo>
                    <a:pt x="1" y="1"/>
                  </a:moveTo>
                  <a:cubicBezTo>
                    <a:pt x="8" y="4"/>
                    <a:pt x="11" y="8"/>
                    <a:pt x="15" y="11"/>
                  </a:cubicBezTo>
                  <a:cubicBezTo>
                    <a:pt x="11"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24"/>
            <p:cNvSpPr/>
            <p:nvPr/>
          </p:nvSpPr>
          <p:spPr>
            <a:xfrm>
              <a:off x="2156855" y="164647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24"/>
            <p:cNvSpPr/>
            <p:nvPr/>
          </p:nvSpPr>
          <p:spPr>
            <a:xfrm>
              <a:off x="2157045" y="1646423"/>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24"/>
            <p:cNvSpPr/>
            <p:nvPr/>
          </p:nvSpPr>
          <p:spPr>
            <a:xfrm>
              <a:off x="2156570" y="1646518"/>
              <a:ext cx="204" cy="68"/>
            </a:xfrm>
            <a:custGeom>
              <a:rect b="b" l="l" r="r" t="t"/>
              <a:pathLst>
                <a:path extrusionOk="0" h="5" w="15">
                  <a:moveTo>
                    <a:pt x="1" y="4"/>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24"/>
            <p:cNvSpPr/>
            <p:nvPr/>
          </p:nvSpPr>
          <p:spPr>
            <a:xfrm>
              <a:off x="2157384" y="1646233"/>
              <a:ext cx="149" cy="109"/>
            </a:xfrm>
            <a:custGeom>
              <a:rect b="b" l="l" r="r" t="t"/>
              <a:pathLst>
                <a:path extrusionOk="0" h="8" w="11">
                  <a:moveTo>
                    <a:pt x="0" y="8"/>
                  </a:moveTo>
                  <a:cubicBezTo>
                    <a:pt x="4" y="4"/>
                    <a:pt x="7" y="4"/>
                    <a:pt x="11" y="1"/>
                  </a:cubicBezTo>
                  <a:cubicBezTo>
                    <a:pt x="7" y="4"/>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24"/>
            <p:cNvSpPr/>
            <p:nvPr/>
          </p:nvSpPr>
          <p:spPr>
            <a:xfrm>
              <a:off x="2165028" y="1643531"/>
              <a:ext cx="1059" cy="584"/>
            </a:xfrm>
            <a:custGeom>
              <a:rect b="b" l="l" r="r" t="t"/>
              <a:pathLst>
                <a:path extrusionOk="0" h="43" w="78">
                  <a:moveTo>
                    <a:pt x="1" y="0"/>
                  </a:moveTo>
                  <a:cubicBezTo>
                    <a:pt x="29" y="11"/>
                    <a:pt x="53" y="25"/>
                    <a:pt x="78" y="42"/>
                  </a:cubicBezTo>
                  <a:cubicBezTo>
                    <a:pt x="53" y="25"/>
                    <a:pt x="29"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24"/>
            <p:cNvSpPr/>
            <p:nvPr/>
          </p:nvSpPr>
          <p:spPr>
            <a:xfrm>
              <a:off x="2157235" y="164638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24"/>
            <p:cNvSpPr/>
            <p:nvPr/>
          </p:nvSpPr>
          <p:spPr>
            <a:xfrm>
              <a:off x="2160561" y="1642432"/>
              <a:ext cx="1303" cy="204"/>
            </a:xfrm>
            <a:custGeom>
              <a:rect b="b" l="l" r="r" t="t"/>
              <a:pathLst>
                <a:path extrusionOk="0" h="15" w="96">
                  <a:moveTo>
                    <a:pt x="1" y="1"/>
                  </a:moveTo>
                  <a:cubicBezTo>
                    <a:pt x="25" y="4"/>
                    <a:pt x="60" y="8"/>
                    <a:pt x="95" y="15"/>
                  </a:cubicBezTo>
                  <a:cubicBezTo>
                    <a:pt x="60" y="8"/>
                    <a:pt x="29"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24"/>
            <p:cNvSpPr/>
            <p:nvPr/>
          </p:nvSpPr>
          <p:spPr>
            <a:xfrm>
              <a:off x="2164458" y="1643287"/>
              <a:ext cx="489" cy="204"/>
            </a:xfrm>
            <a:custGeom>
              <a:rect b="b" l="l" r="r" t="t"/>
              <a:pathLst>
                <a:path extrusionOk="0" h="15" w="36">
                  <a:moveTo>
                    <a:pt x="1" y="1"/>
                  </a:moveTo>
                  <a:cubicBezTo>
                    <a:pt x="15" y="4"/>
                    <a:pt x="25" y="8"/>
                    <a:pt x="36" y="15"/>
                  </a:cubicBezTo>
                  <a:cubicBezTo>
                    <a:pt x="25" y="8"/>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24"/>
            <p:cNvSpPr/>
            <p:nvPr/>
          </p:nvSpPr>
          <p:spPr>
            <a:xfrm>
              <a:off x="2162136" y="1642676"/>
              <a:ext cx="2200" cy="584"/>
            </a:xfrm>
            <a:custGeom>
              <a:rect b="b" l="l" r="r" t="t"/>
              <a:pathLst>
                <a:path extrusionOk="0" h="43" w="162">
                  <a:moveTo>
                    <a:pt x="0" y="0"/>
                  </a:moveTo>
                  <a:cubicBezTo>
                    <a:pt x="56" y="7"/>
                    <a:pt x="109" y="21"/>
                    <a:pt x="161" y="42"/>
                  </a:cubicBezTo>
                  <a:cubicBezTo>
                    <a:pt x="109" y="21"/>
                    <a:pt x="5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24"/>
            <p:cNvSpPr/>
            <p:nvPr/>
          </p:nvSpPr>
          <p:spPr>
            <a:xfrm>
              <a:off x="2156244" y="1646614"/>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124"/>
            <p:cNvSpPr/>
            <p:nvPr/>
          </p:nvSpPr>
          <p:spPr>
            <a:xfrm>
              <a:off x="2154628" y="1646614"/>
              <a:ext cx="1195" cy="54"/>
            </a:xfrm>
            <a:custGeom>
              <a:rect b="b" l="l" r="r" t="t"/>
              <a:pathLst>
                <a:path extrusionOk="0" h="4" w="88">
                  <a:moveTo>
                    <a:pt x="0" y="1"/>
                  </a:moveTo>
                  <a:cubicBezTo>
                    <a:pt x="16" y="2"/>
                    <a:pt x="32" y="3"/>
                    <a:pt x="47" y="3"/>
                  </a:cubicBezTo>
                  <a:cubicBezTo>
                    <a:pt x="61" y="3"/>
                    <a:pt x="75" y="2"/>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24"/>
            <p:cNvSpPr/>
            <p:nvPr/>
          </p:nvSpPr>
          <p:spPr>
            <a:xfrm>
              <a:off x="2166984" y="1644903"/>
              <a:ext cx="2906" cy="1113"/>
            </a:xfrm>
            <a:custGeom>
              <a:rect b="b" l="l" r="r" t="t"/>
              <a:pathLst>
                <a:path extrusionOk="0" h="82" w="214">
                  <a:moveTo>
                    <a:pt x="214" y="67"/>
                  </a:moveTo>
                  <a:cubicBezTo>
                    <a:pt x="137" y="81"/>
                    <a:pt x="60" y="57"/>
                    <a:pt x="4" y="1"/>
                  </a:cubicBezTo>
                  <a:lnTo>
                    <a:pt x="0" y="1"/>
                  </a:lnTo>
                  <a:lnTo>
                    <a:pt x="4" y="1"/>
                  </a:lnTo>
                  <a:cubicBezTo>
                    <a:pt x="60" y="57"/>
                    <a:pt x="137" y="81"/>
                    <a:pt x="214"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24"/>
            <p:cNvSpPr/>
            <p:nvPr/>
          </p:nvSpPr>
          <p:spPr>
            <a:xfrm>
              <a:off x="2154248" y="1646614"/>
              <a:ext cx="394" cy="14"/>
            </a:xfrm>
            <a:custGeom>
              <a:rect b="b" l="l" r="r" t="t"/>
              <a:pathLst>
                <a:path extrusionOk="0" h="1" w="29">
                  <a:moveTo>
                    <a:pt x="0" y="1"/>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24"/>
            <p:cNvSpPr/>
            <p:nvPr/>
          </p:nvSpPr>
          <p:spPr>
            <a:xfrm>
              <a:off x="2153813" y="1646573"/>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24"/>
            <p:cNvSpPr/>
            <p:nvPr/>
          </p:nvSpPr>
          <p:spPr>
            <a:xfrm>
              <a:off x="2153433" y="1646518"/>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124"/>
            <p:cNvSpPr/>
            <p:nvPr/>
          </p:nvSpPr>
          <p:spPr>
            <a:xfrm>
              <a:off x="2171641" y="1645052"/>
              <a:ext cx="1100" cy="530"/>
            </a:xfrm>
            <a:custGeom>
              <a:rect b="b" l="l" r="r" t="t"/>
              <a:pathLst>
                <a:path extrusionOk="0" h="39" w="81">
                  <a:moveTo>
                    <a:pt x="81" y="39"/>
                  </a:moveTo>
                  <a:lnTo>
                    <a:pt x="81" y="39"/>
                  </a:lnTo>
                  <a:lnTo>
                    <a:pt x="67" y="0"/>
                  </a:lnTo>
                  <a:lnTo>
                    <a:pt x="0" y="25"/>
                  </a:lnTo>
                  <a:lnTo>
                    <a:pt x="6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24"/>
            <p:cNvSpPr/>
            <p:nvPr/>
          </p:nvSpPr>
          <p:spPr>
            <a:xfrm>
              <a:off x="2152958" y="1646478"/>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24"/>
            <p:cNvSpPr/>
            <p:nvPr/>
          </p:nvSpPr>
          <p:spPr>
            <a:xfrm>
              <a:off x="2155864" y="1646614"/>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24"/>
            <p:cNvSpPr/>
            <p:nvPr/>
          </p:nvSpPr>
          <p:spPr>
            <a:xfrm>
              <a:off x="2152768" y="1646423"/>
              <a:ext cx="109" cy="14"/>
            </a:xfrm>
            <a:custGeom>
              <a:rect b="b" l="l" r="r" t="t"/>
              <a:pathLst>
                <a:path extrusionOk="0" h="1" w="8">
                  <a:moveTo>
                    <a:pt x="1" y="1"/>
                  </a:moveTo>
                  <a:lnTo>
                    <a:pt x="1" y="1"/>
                  </a:ln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24"/>
            <p:cNvSpPr/>
            <p:nvPr/>
          </p:nvSpPr>
          <p:spPr>
            <a:xfrm>
              <a:off x="2173637" y="1639417"/>
              <a:ext cx="38709" cy="14569"/>
            </a:xfrm>
            <a:custGeom>
              <a:rect b="b" l="l" r="r" t="t"/>
              <a:pathLst>
                <a:path extrusionOk="0" h="1073" w="2851">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24"/>
            <p:cNvSpPr/>
            <p:nvPr/>
          </p:nvSpPr>
          <p:spPr>
            <a:xfrm>
              <a:off x="2211667" y="1642866"/>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24"/>
            <p:cNvSpPr/>
            <p:nvPr/>
          </p:nvSpPr>
          <p:spPr>
            <a:xfrm>
              <a:off x="2209332" y="164214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24"/>
            <p:cNvSpPr/>
            <p:nvPr/>
          </p:nvSpPr>
          <p:spPr>
            <a:xfrm>
              <a:off x="2200343" y="1640341"/>
              <a:ext cx="3014" cy="489"/>
            </a:xfrm>
            <a:custGeom>
              <a:rect b="b" l="l" r="r" t="t"/>
              <a:pathLst>
                <a:path extrusionOk="0" h="36" w="222">
                  <a:moveTo>
                    <a:pt x="222" y="32"/>
                  </a:moveTo>
                  <a:cubicBezTo>
                    <a:pt x="145" y="36"/>
                    <a:pt x="71" y="25"/>
                    <a:pt x="1" y="1"/>
                  </a:cubicBezTo>
                  <a:cubicBezTo>
                    <a:pt x="71" y="25"/>
                    <a:pt x="145" y="36"/>
                    <a:pt x="2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24"/>
            <p:cNvSpPr/>
            <p:nvPr/>
          </p:nvSpPr>
          <p:spPr>
            <a:xfrm>
              <a:off x="2212088" y="1642961"/>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24"/>
            <p:cNvSpPr/>
            <p:nvPr/>
          </p:nvSpPr>
          <p:spPr>
            <a:xfrm>
              <a:off x="2209807" y="164233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24"/>
            <p:cNvSpPr/>
            <p:nvPr/>
          </p:nvSpPr>
          <p:spPr>
            <a:xfrm>
              <a:off x="2209481" y="1642201"/>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24"/>
            <p:cNvSpPr/>
            <p:nvPr/>
          </p:nvSpPr>
          <p:spPr>
            <a:xfrm>
              <a:off x="2209576" y="1642242"/>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24"/>
            <p:cNvSpPr/>
            <p:nvPr/>
          </p:nvSpPr>
          <p:spPr>
            <a:xfrm>
              <a:off x="2209291" y="1642051"/>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24"/>
            <p:cNvSpPr/>
            <p:nvPr/>
          </p:nvSpPr>
          <p:spPr>
            <a:xfrm>
              <a:off x="2209956" y="1642432"/>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24"/>
            <p:cNvSpPr/>
            <p:nvPr/>
          </p:nvSpPr>
          <p:spPr>
            <a:xfrm>
              <a:off x="2185802" y="1639390"/>
              <a:ext cx="353" cy="258"/>
            </a:xfrm>
            <a:custGeom>
              <a:rect b="b" l="l" r="r" t="t"/>
              <a:pathLst>
                <a:path extrusionOk="0" h="19" w="26">
                  <a:moveTo>
                    <a:pt x="25" y="18"/>
                  </a:moveTo>
                  <a:cubicBezTo>
                    <a:pt x="18" y="11"/>
                    <a:pt x="8" y="8"/>
                    <a:pt x="1" y="1"/>
                  </a:cubicBezTo>
                  <a:lnTo>
                    <a:pt x="1" y="1"/>
                  </a:ln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24"/>
            <p:cNvSpPr/>
            <p:nvPr/>
          </p:nvSpPr>
          <p:spPr>
            <a:xfrm>
              <a:off x="2209196" y="164201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24"/>
            <p:cNvSpPr/>
            <p:nvPr/>
          </p:nvSpPr>
          <p:spPr>
            <a:xfrm>
              <a:off x="2210187" y="164248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24"/>
            <p:cNvSpPr/>
            <p:nvPr/>
          </p:nvSpPr>
          <p:spPr>
            <a:xfrm>
              <a:off x="2210472" y="1642581"/>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24"/>
            <p:cNvSpPr/>
            <p:nvPr/>
          </p:nvSpPr>
          <p:spPr>
            <a:xfrm>
              <a:off x="2198062" y="1640056"/>
              <a:ext cx="2295" cy="299"/>
            </a:xfrm>
            <a:custGeom>
              <a:rect b="b" l="l" r="r" t="t"/>
              <a:pathLst>
                <a:path extrusionOk="0" h="22" w="169">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24"/>
            <p:cNvSpPr/>
            <p:nvPr/>
          </p:nvSpPr>
          <p:spPr>
            <a:xfrm>
              <a:off x="2210757" y="164267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24"/>
            <p:cNvSpPr/>
            <p:nvPr/>
          </p:nvSpPr>
          <p:spPr>
            <a:xfrm>
              <a:off x="2173501" y="1647713"/>
              <a:ext cx="2145" cy="4195"/>
            </a:xfrm>
            <a:custGeom>
              <a:rect b="b" l="l" r="r" t="t"/>
              <a:pathLst>
                <a:path extrusionOk="0" h="309" w="158">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24"/>
            <p:cNvSpPr/>
            <p:nvPr/>
          </p:nvSpPr>
          <p:spPr>
            <a:xfrm>
              <a:off x="2208286" y="16483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24"/>
            <p:cNvSpPr/>
            <p:nvPr/>
          </p:nvSpPr>
          <p:spPr>
            <a:xfrm>
              <a:off x="2208191" y="164832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24"/>
            <p:cNvSpPr/>
            <p:nvPr/>
          </p:nvSpPr>
          <p:spPr>
            <a:xfrm>
              <a:off x="2209956" y="1649085"/>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24"/>
            <p:cNvSpPr/>
            <p:nvPr/>
          </p:nvSpPr>
          <p:spPr>
            <a:xfrm>
              <a:off x="2209427" y="1648895"/>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24"/>
            <p:cNvSpPr/>
            <p:nvPr/>
          </p:nvSpPr>
          <p:spPr>
            <a:xfrm>
              <a:off x="2208381" y="164847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24"/>
            <p:cNvSpPr/>
            <p:nvPr/>
          </p:nvSpPr>
          <p:spPr>
            <a:xfrm>
              <a:off x="2175632" y="1651895"/>
              <a:ext cx="638" cy="774"/>
            </a:xfrm>
            <a:custGeom>
              <a:rect b="b" l="l" r="r" t="t"/>
              <a:pathLst>
                <a:path extrusionOk="0" h="57" w="47">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24"/>
            <p:cNvSpPr/>
            <p:nvPr/>
          </p:nvSpPr>
          <p:spPr>
            <a:xfrm>
              <a:off x="2208531" y="1648514"/>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24"/>
            <p:cNvSpPr/>
            <p:nvPr/>
          </p:nvSpPr>
          <p:spPr>
            <a:xfrm>
              <a:off x="2208816" y="16486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24"/>
            <p:cNvSpPr/>
            <p:nvPr/>
          </p:nvSpPr>
          <p:spPr>
            <a:xfrm>
              <a:off x="2209047" y="164880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24"/>
            <p:cNvSpPr/>
            <p:nvPr/>
          </p:nvSpPr>
          <p:spPr>
            <a:xfrm>
              <a:off x="2175402" y="1651515"/>
              <a:ext cx="530" cy="720"/>
            </a:xfrm>
            <a:custGeom>
              <a:rect b="b" l="l" r="r" t="t"/>
              <a:pathLst>
                <a:path extrusionOk="0" h="53" w="39">
                  <a:moveTo>
                    <a:pt x="0" y="0"/>
                  </a:moveTo>
                  <a:lnTo>
                    <a:pt x="0" y="0"/>
                  </a:lnTo>
                  <a:cubicBezTo>
                    <a:pt x="14" y="21"/>
                    <a:pt x="25" y="35"/>
                    <a:pt x="39" y="53"/>
                  </a:cubicBezTo>
                  <a:lnTo>
                    <a:pt x="21"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24"/>
            <p:cNvSpPr/>
            <p:nvPr/>
          </p:nvSpPr>
          <p:spPr>
            <a:xfrm>
              <a:off x="2174492" y="164632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24"/>
            <p:cNvSpPr/>
            <p:nvPr/>
          </p:nvSpPr>
          <p:spPr>
            <a:xfrm>
              <a:off x="2174356" y="16464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124"/>
            <p:cNvSpPr/>
            <p:nvPr/>
          </p:nvSpPr>
          <p:spPr>
            <a:xfrm>
              <a:off x="2174166" y="164666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24"/>
            <p:cNvSpPr/>
            <p:nvPr/>
          </p:nvSpPr>
          <p:spPr>
            <a:xfrm>
              <a:off x="2174587"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24"/>
            <p:cNvSpPr/>
            <p:nvPr/>
          </p:nvSpPr>
          <p:spPr>
            <a:xfrm>
              <a:off x="2173732" y="164727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24"/>
            <p:cNvSpPr/>
            <p:nvPr/>
          </p:nvSpPr>
          <p:spPr>
            <a:xfrm>
              <a:off x="2173976" y="164689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24"/>
            <p:cNvSpPr/>
            <p:nvPr/>
          </p:nvSpPr>
          <p:spPr>
            <a:xfrm>
              <a:off x="2182910" y="1641345"/>
              <a:ext cx="339" cy="339"/>
            </a:xfrm>
            <a:custGeom>
              <a:rect b="b" l="l" r="r" t="t"/>
              <a:pathLst>
                <a:path extrusionOk="0" h="25" w="25">
                  <a:moveTo>
                    <a:pt x="25" y="0"/>
                  </a:moveTo>
                  <a:cubicBezTo>
                    <a:pt x="14" y="7"/>
                    <a:pt x="7" y="14"/>
                    <a:pt x="0" y="25"/>
                  </a:cubicBezTo>
                  <a:cubicBezTo>
                    <a:pt x="7"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24"/>
            <p:cNvSpPr/>
            <p:nvPr/>
          </p:nvSpPr>
          <p:spPr>
            <a:xfrm>
              <a:off x="2174682"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24"/>
            <p:cNvSpPr/>
            <p:nvPr/>
          </p:nvSpPr>
          <p:spPr>
            <a:xfrm>
              <a:off x="2185517" y="1639390"/>
              <a:ext cx="299" cy="163"/>
            </a:xfrm>
            <a:custGeom>
              <a:rect b="b" l="l" r="r" t="t"/>
              <a:pathLst>
                <a:path extrusionOk="0" h="12" w="22">
                  <a:moveTo>
                    <a:pt x="22" y="1"/>
                  </a:moveTo>
                  <a:lnTo>
                    <a:pt x="1" y="11"/>
                  </a:ln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24"/>
            <p:cNvSpPr/>
            <p:nvPr/>
          </p:nvSpPr>
          <p:spPr>
            <a:xfrm>
              <a:off x="2184906" y="1639635"/>
              <a:ext cx="489" cy="339"/>
            </a:xfrm>
            <a:custGeom>
              <a:rect b="b" l="l" r="r" t="t"/>
              <a:pathLst>
                <a:path extrusionOk="0" h="25" w="36">
                  <a:moveTo>
                    <a:pt x="0" y="25"/>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24"/>
            <p:cNvSpPr/>
            <p:nvPr/>
          </p:nvSpPr>
          <p:spPr>
            <a:xfrm>
              <a:off x="2173501" y="164771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24"/>
            <p:cNvSpPr/>
            <p:nvPr/>
          </p:nvSpPr>
          <p:spPr>
            <a:xfrm>
              <a:off x="2184376" y="1640056"/>
              <a:ext cx="353" cy="299"/>
            </a:xfrm>
            <a:custGeom>
              <a:rect b="b" l="l" r="r" t="t"/>
              <a:pathLst>
                <a:path extrusionOk="0" h="22" w="26">
                  <a:moveTo>
                    <a:pt x="1"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24"/>
            <p:cNvSpPr/>
            <p:nvPr/>
          </p:nvSpPr>
          <p:spPr>
            <a:xfrm>
              <a:off x="2182380" y="1641821"/>
              <a:ext cx="394" cy="489"/>
            </a:xfrm>
            <a:custGeom>
              <a:rect b="b" l="l" r="r" t="t"/>
              <a:pathLst>
                <a:path extrusionOk="0" h="36" w="29">
                  <a:moveTo>
                    <a:pt x="1" y="35"/>
                  </a:moveTo>
                  <a:cubicBezTo>
                    <a:pt x="11" y="25"/>
                    <a:pt x="22" y="11"/>
                    <a:pt x="29" y="0"/>
                  </a:cubicBezTo>
                  <a:cubicBezTo>
                    <a:pt x="22" y="11"/>
                    <a:pt x="11"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24"/>
            <p:cNvSpPr/>
            <p:nvPr/>
          </p:nvSpPr>
          <p:spPr>
            <a:xfrm>
              <a:off x="2183860" y="1640490"/>
              <a:ext cx="339" cy="244"/>
            </a:xfrm>
            <a:custGeom>
              <a:rect b="b" l="l" r="r" t="t"/>
              <a:pathLst>
                <a:path extrusionOk="0" h="18" w="25">
                  <a:moveTo>
                    <a:pt x="0"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24"/>
            <p:cNvSpPr/>
            <p:nvPr/>
          </p:nvSpPr>
          <p:spPr>
            <a:xfrm>
              <a:off x="2183385" y="1640911"/>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124"/>
            <p:cNvSpPr/>
            <p:nvPr/>
          </p:nvSpPr>
          <p:spPr>
            <a:xfrm>
              <a:off x="2173501" y="1647754"/>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124"/>
            <p:cNvSpPr/>
            <p:nvPr/>
          </p:nvSpPr>
          <p:spPr>
            <a:xfrm>
              <a:off x="1977808" y="1708880"/>
              <a:ext cx="22865" cy="43584"/>
            </a:xfrm>
            <a:custGeom>
              <a:rect b="b" l="l" r="r" t="t"/>
              <a:pathLst>
                <a:path extrusionOk="0" h="3210" w="1684">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24"/>
            <p:cNvSpPr/>
            <p:nvPr/>
          </p:nvSpPr>
          <p:spPr>
            <a:xfrm>
              <a:off x="2073964" y="1600939"/>
              <a:ext cx="27440" cy="23163"/>
            </a:xfrm>
            <a:custGeom>
              <a:rect b="b" l="l" r="r" t="t"/>
              <a:pathLst>
                <a:path extrusionOk="0" h="1706" w="2021">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24"/>
            <p:cNvSpPr/>
            <p:nvPr/>
          </p:nvSpPr>
          <p:spPr>
            <a:xfrm>
              <a:off x="2092647" y="1634489"/>
              <a:ext cx="2865" cy="4114"/>
            </a:xfrm>
            <a:custGeom>
              <a:rect b="b" l="l" r="r" t="t"/>
              <a:pathLst>
                <a:path extrusionOk="0" h="303" w="211">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24"/>
            <p:cNvSpPr/>
            <p:nvPr/>
          </p:nvSpPr>
          <p:spPr>
            <a:xfrm>
              <a:off x="2068873" y="1620273"/>
              <a:ext cx="26014" cy="18194"/>
            </a:xfrm>
            <a:custGeom>
              <a:rect b="b" l="l" r="r" t="t"/>
              <a:pathLst>
                <a:path extrusionOk="0" h="1340" w="1916">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124"/>
            <p:cNvSpPr/>
            <p:nvPr/>
          </p:nvSpPr>
          <p:spPr>
            <a:xfrm>
              <a:off x="2073244" y="1623043"/>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124"/>
            <p:cNvSpPr/>
            <p:nvPr/>
          </p:nvSpPr>
          <p:spPr>
            <a:xfrm>
              <a:off x="2091547" y="1625134"/>
              <a:ext cx="543" cy="530"/>
            </a:xfrm>
            <a:custGeom>
              <a:rect b="b" l="l" r="r" t="t"/>
              <a:pathLst>
                <a:path extrusionOk="0" h="39" w="40">
                  <a:moveTo>
                    <a:pt x="1" y="0"/>
                  </a:moveTo>
                  <a:cubicBezTo>
                    <a:pt x="11" y="14"/>
                    <a:pt x="25" y="25"/>
                    <a:pt x="39" y="39"/>
                  </a:cubicBezTo>
                  <a:cubicBezTo>
                    <a:pt x="25" y="25"/>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124"/>
            <p:cNvSpPr/>
            <p:nvPr/>
          </p:nvSpPr>
          <p:spPr>
            <a:xfrm>
              <a:off x="2074480" y="162336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24"/>
            <p:cNvSpPr/>
            <p:nvPr/>
          </p:nvSpPr>
          <p:spPr>
            <a:xfrm>
              <a:off x="2072769" y="1622853"/>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24"/>
            <p:cNvSpPr/>
            <p:nvPr/>
          </p:nvSpPr>
          <p:spPr>
            <a:xfrm>
              <a:off x="2072253" y="162260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24"/>
            <p:cNvSpPr/>
            <p:nvPr/>
          </p:nvSpPr>
          <p:spPr>
            <a:xfrm>
              <a:off x="2074005" y="1623274"/>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24"/>
            <p:cNvSpPr/>
            <p:nvPr/>
          </p:nvSpPr>
          <p:spPr>
            <a:xfrm>
              <a:off x="2073679" y="1623179"/>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124"/>
            <p:cNvSpPr/>
            <p:nvPr/>
          </p:nvSpPr>
          <p:spPr>
            <a:xfrm>
              <a:off x="2074249" y="1623328"/>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24"/>
            <p:cNvSpPr/>
            <p:nvPr/>
          </p:nvSpPr>
          <p:spPr>
            <a:xfrm>
              <a:off x="2092212" y="1625745"/>
              <a:ext cx="638" cy="543"/>
            </a:xfrm>
            <a:custGeom>
              <a:rect b="b" l="l" r="r" t="t"/>
              <a:pathLst>
                <a:path extrusionOk="0" h="40" w="47">
                  <a:moveTo>
                    <a:pt x="1" y="1"/>
                  </a:moveTo>
                  <a:cubicBezTo>
                    <a:pt x="15" y="15"/>
                    <a:pt x="29" y="25"/>
                    <a:pt x="46" y="39"/>
                  </a:cubicBezTo>
                  <a:cubicBezTo>
                    <a:pt x="29" y="25"/>
                    <a:pt x="1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24"/>
            <p:cNvSpPr/>
            <p:nvPr/>
          </p:nvSpPr>
          <p:spPr>
            <a:xfrm>
              <a:off x="2091031" y="163572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124"/>
            <p:cNvSpPr/>
            <p:nvPr/>
          </p:nvSpPr>
          <p:spPr>
            <a:xfrm>
              <a:off x="2091167" y="1635208"/>
              <a:ext cx="109" cy="204"/>
            </a:xfrm>
            <a:custGeom>
              <a:rect b="b" l="l" r="r" t="t"/>
              <a:pathLst>
                <a:path extrusionOk="0" h="15" w="8">
                  <a:moveTo>
                    <a:pt x="8"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24"/>
            <p:cNvSpPr/>
            <p:nvPr/>
          </p:nvSpPr>
          <p:spPr>
            <a:xfrm>
              <a:off x="2091547" y="1634353"/>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124"/>
            <p:cNvSpPr/>
            <p:nvPr/>
          </p:nvSpPr>
          <p:spPr>
            <a:xfrm>
              <a:off x="2092362" y="1633213"/>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124"/>
            <p:cNvSpPr/>
            <p:nvPr/>
          </p:nvSpPr>
          <p:spPr>
            <a:xfrm>
              <a:off x="2092117" y="16335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124"/>
            <p:cNvSpPr/>
            <p:nvPr/>
          </p:nvSpPr>
          <p:spPr>
            <a:xfrm>
              <a:off x="2092647" y="163292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124"/>
            <p:cNvSpPr/>
            <p:nvPr/>
          </p:nvSpPr>
          <p:spPr>
            <a:xfrm>
              <a:off x="2091832" y="163397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24"/>
            <p:cNvSpPr/>
            <p:nvPr/>
          </p:nvSpPr>
          <p:spPr>
            <a:xfrm>
              <a:off x="2090746" y="1637734"/>
              <a:ext cx="14" cy="95"/>
            </a:xfrm>
            <a:custGeom>
              <a:rect b="b" l="l" r="r" t="t"/>
              <a:pathLst>
                <a:path extrusionOk="0" h="7"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24"/>
            <p:cNvSpPr/>
            <p:nvPr/>
          </p:nvSpPr>
          <p:spPr>
            <a:xfrm>
              <a:off x="2093448" y="163226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24"/>
            <p:cNvSpPr/>
            <p:nvPr/>
          </p:nvSpPr>
          <p:spPr>
            <a:xfrm>
              <a:off x="2090936" y="1636254"/>
              <a:ext cx="54" cy="244"/>
            </a:xfrm>
            <a:custGeom>
              <a:rect b="b" l="l" r="r" t="t"/>
              <a:pathLst>
                <a:path extrusionOk="0" h="18" w="4">
                  <a:moveTo>
                    <a:pt x="4" y="0"/>
                  </a:moveTo>
                  <a:lnTo>
                    <a:pt x="4" y="0"/>
                  </a:lnTo>
                  <a:cubicBezTo>
                    <a:pt x="0" y="7"/>
                    <a:pt x="0" y="11"/>
                    <a:pt x="0" y="18"/>
                  </a:cubicBezTo>
                  <a:cubicBezTo>
                    <a:pt x="0"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24"/>
            <p:cNvSpPr/>
            <p:nvPr/>
          </p:nvSpPr>
          <p:spPr>
            <a:xfrm>
              <a:off x="2090841" y="1636919"/>
              <a:ext cx="14" cy="204"/>
            </a:xfrm>
            <a:custGeom>
              <a:rect b="b" l="l" r="r" t="t"/>
              <a:pathLst>
                <a:path extrusionOk="0" h="15" w="1">
                  <a:moveTo>
                    <a:pt x="0" y="0"/>
                  </a:moveTo>
                  <a:cubicBezTo>
                    <a:pt x="0" y="4"/>
                    <a:pt x="0" y="7"/>
                    <a:pt x="0" y="14"/>
                  </a:cubicBez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24"/>
            <p:cNvSpPr/>
            <p:nvPr/>
          </p:nvSpPr>
          <p:spPr>
            <a:xfrm>
              <a:off x="2091357" y="163477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124"/>
            <p:cNvSpPr/>
            <p:nvPr/>
          </p:nvSpPr>
          <p:spPr>
            <a:xfrm>
              <a:off x="2093163" y="163245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24"/>
            <p:cNvSpPr/>
            <p:nvPr/>
          </p:nvSpPr>
          <p:spPr>
            <a:xfrm>
              <a:off x="2092878" y="163268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124"/>
            <p:cNvSpPr/>
            <p:nvPr/>
          </p:nvSpPr>
          <p:spPr>
            <a:xfrm>
              <a:off x="2199162" y="1650755"/>
              <a:ext cx="65131" cy="41439"/>
            </a:xfrm>
            <a:custGeom>
              <a:rect b="b" l="l" r="r" t="t"/>
              <a:pathLst>
                <a:path extrusionOk="0" h="3052" w="4797">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124"/>
            <p:cNvSpPr/>
            <p:nvPr/>
          </p:nvSpPr>
          <p:spPr>
            <a:xfrm>
              <a:off x="2215795" y="1653321"/>
              <a:ext cx="353" cy="720"/>
            </a:xfrm>
            <a:custGeom>
              <a:rect b="b" l="l" r="r" t="t"/>
              <a:pathLst>
                <a:path extrusionOk="0" h="53" w="26">
                  <a:moveTo>
                    <a:pt x="1" y="53"/>
                  </a:moveTo>
                  <a:cubicBezTo>
                    <a:pt x="11" y="35"/>
                    <a:pt x="18" y="18"/>
                    <a:pt x="25" y="0"/>
                  </a:cubicBezTo>
                  <a:lnTo>
                    <a:pt x="25" y="0"/>
                  </a:lnTo>
                  <a:cubicBezTo>
                    <a:pt x="18" y="18"/>
                    <a:pt x="11" y="35"/>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124"/>
            <p:cNvSpPr/>
            <p:nvPr/>
          </p:nvSpPr>
          <p:spPr>
            <a:xfrm>
              <a:off x="2214654" y="1654841"/>
              <a:ext cx="353" cy="244"/>
            </a:xfrm>
            <a:custGeom>
              <a:rect b="b" l="l" r="r" t="t"/>
              <a:pathLst>
                <a:path extrusionOk="0" h="18" w="26">
                  <a:moveTo>
                    <a:pt x="1" y="18"/>
                  </a:move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24"/>
            <p:cNvSpPr/>
            <p:nvPr/>
          </p:nvSpPr>
          <p:spPr>
            <a:xfrm>
              <a:off x="2199108" y="1671623"/>
              <a:ext cx="774" cy="489"/>
            </a:xfrm>
            <a:custGeom>
              <a:rect b="b" l="l" r="r" t="t"/>
              <a:pathLst>
                <a:path extrusionOk="0" h="36" w="57">
                  <a:moveTo>
                    <a:pt x="57" y="0"/>
                  </a:moveTo>
                  <a:cubicBezTo>
                    <a:pt x="36" y="14"/>
                    <a:pt x="15" y="25"/>
                    <a:pt x="1" y="35"/>
                  </a:cubicBezTo>
                  <a:cubicBezTo>
                    <a:pt x="15" y="25"/>
                    <a:pt x="39" y="14"/>
                    <a:pt x="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124"/>
            <p:cNvSpPr/>
            <p:nvPr/>
          </p:nvSpPr>
          <p:spPr>
            <a:xfrm>
              <a:off x="2215319" y="165450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124"/>
            <p:cNvSpPr/>
            <p:nvPr/>
          </p:nvSpPr>
          <p:spPr>
            <a:xfrm>
              <a:off x="2213948" y="1655127"/>
              <a:ext cx="679" cy="434"/>
            </a:xfrm>
            <a:custGeom>
              <a:rect b="b" l="l" r="r" t="t"/>
              <a:pathLst>
                <a:path extrusionOk="0" h="32" w="50">
                  <a:moveTo>
                    <a:pt x="49" y="0"/>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124"/>
            <p:cNvSpPr/>
            <p:nvPr/>
          </p:nvSpPr>
          <p:spPr>
            <a:xfrm>
              <a:off x="2215659" y="1654122"/>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124"/>
            <p:cNvSpPr/>
            <p:nvPr/>
          </p:nvSpPr>
          <p:spPr>
            <a:xfrm>
              <a:off x="2245977" y="1649234"/>
              <a:ext cx="20746" cy="26205"/>
            </a:xfrm>
            <a:custGeom>
              <a:rect b="b" l="l" r="r" t="t"/>
              <a:pathLst>
                <a:path extrusionOk="0" h="1930" w="1528">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24"/>
            <p:cNvSpPr/>
            <p:nvPr/>
          </p:nvSpPr>
          <p:spPr>
            <a:xfrm>
              <a:off x="2249548" y="165649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124"/>
            <p:cNvSpPr/>
            <p:nvPr/>
          </p:nvSpPr>
          <p:spPr>
            <a:xfrm>
              <a:off x="2249304" y="1656172"/>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124"/>
            <p:cNvSpPr/>
            <p:nvPr/>
          </p:nvSpPr>
          <p:spPr>
            <a:xfrm>
              <a:off x="2254776" y="1673714"/>
              <a:ext cx="204" cy="584"/>
            </a:xfrm>
            <a:custGeom>
              <a:rect b="b" l="l" r="r" t="t"/>
              <a:pathLst>
                <a:path extrusionOk="0" h="43" w="15">
                  <a:moveTo>
                    <a:pt x="0" y="0"/>
                  </a:moveTo>
                  <a:cubicBezTo>
                    <a:pt x="4" y="18"/>
                    <a:pt x="11" y="32"/>
                    <a:pt x="14" y="42"/>
                  </a:cubicBezTo>
                  <a:cubicBezTo>
                    <a:pt x="11" y="28"/>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124"/>
            <p:cNvSpPr/>
            <p:nvPr/>
          </p:nvSpPr>
          <p:spPr>
            <a:xfrm>
              <a:off x="2254626" y="1673144"/>
              <a:ext cx="163" cy="625"/>
            </a:xfrm>
            <a:custGeom>
              <a:rect b="b" l="l" r="r" t="t"/>
              <a:pathLst>
                <a:path extrusionOk="0" h="46" w="12">
                  <a:moveTo>
                    <a:pt x="1" y="0"/>
                  </a:moveTo>
                  <a:lnTo>
                    <a:pt x="1" y="0"/>
                  </a:lnTo>
                  <a:cubicBezTo>
                    <a:pt x="4" y="14"/>
                    <a:pt x="8" y="32"/>
                    <a:pt x="11" y="46"/>
                  </a:cubicBezTo>
                  <a:cubicBezTo>
                    <a:pt x="8" y="28"/>
                    <a:pt x="4"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124"/>
            <p:cNvSpPr/>
            <p:nvPr/>
          </p:nvSpPr>
          <p:spPr>
            <a:xfrm>
              <a:off x="2255251" y="1674950"/>
              <a:ext cx="244" cy="434"/>
            </a:xfrm>
            <a:custGeom>
              <a:rect b="b" l="l" r="r" t="t"/>
              <a:pathLst>
                <a:path extrusionOk="0" h="32" w="18">
                  <a:moveTo>
                    <a:pt x="1" y="0"/>
                  </a:moveTo>
                  <a:lnTo>
                    <a:pt x="1" y="0"/>
                  </a:lnTo>
                  <a:cubicBezTo>
                    <a:pt x="7" y="14"/>
                    <a:pt x="11" y="25"/>
                    <a:pt x="18" y="32"/>
                  </a:cubicBezTo>
                  <a:cubicBezTo>
                    <a:pt x="11" y="21"/>
                    <a:pt x="7"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124"/>
            <p:cNvSpPr/>
            <p:nvPr/>
          </p:nvSpPr>
          <p:spPr>
            <a:xfrm>
              <a:off x="2254531" y="1672479"/>
              <a:ext cx="109" cy="489"/>
            </a:xfrm>
            <a:custGeom>
              <a:rect b="b" l="l" r="r" t="t"/>
              <a:pathLst>
                <a:path extrusionOk="0" h="36" w="8">
                  <a:moveTo>
                    <a:pt x="1" y="0"/>
                  </a:moveTo>
                  <a:cubicBezTo>
                    <a:pt x="1" y="11"/>
                    <a:pt x="4" y="25"/>
                    <a:pt x="8" y="35"/>
                  </a:cubicBez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24"/>
            <p:cNvSpPr/>
            <p:nvPr/>
          </p:nvSpPr>
          <p:spPr>
            <a:xfrm>
              <a:off x="2250119" y="1657313"/>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24"/>
            <p:cNvSpPr/>
            <p:nvPr/>
          </p:nvSpPr>
          <p:spPr>
            <a:xfrm>
              <a:off x="2249928" y="1657068"/>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24"/>
            <p:cNvSpPr/>
            <p:nvPr/>
          </p:nvSpPr>
          <p:spPr>
            <a:xfrm>
              <a:off x="2254436" y="1671623"/>
              <a:ext cx="109" cy="679"/>
            </a:xfrm>
            <a:custGeom>
              <a:rect b="b" l="l" r="r" t="t"/>
              <a:pathLst>
                <a:path extrusionOk="0" h="50" w="8">
                  <a:moveTo>
                    <a:pt x="1" y="0"/>
                  </a:moveTo>
                  <a:cubicBezTo>
                    <a:pt x="4" y="18"/>
                    <a:pt x="4" y="35"/>
                    <a:pt x="8" y="49"/>
                  </a:cubicBezTo>
                  <a:cubicBezTo>
                    <a:pt x="8"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24"/>
            <p:cNvSpPr/>
            <p:nvPr/>
          </p:nvSpPr>
          <p:spPr>
            <a:xfrm>
              <a:off x="2249738" y="1656837"/>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124"/>
            <p:cNvSpPr/>
            <p:nvPr/>
          </p:nvSpPr>
          <p:spPr>
            <a:xfrm>
              <a:off x="2255006" y="167442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24"/>
            <p:cNvSpPr/>
            <p:nvPr/>
          </p:nvSpPr>
          <p:spPr>
            <a:xfrm>
              <a:off x="2247933" y="1653796"/>
              <a:ext cx="149" cy="299"/>
            </a:xfrm>
            <a:custGeom>
              <a:rect b="b" l="l" r="r" t="t"/>
              <a:pathLst>
                <a:path extrusionOk="0" h="22" w="11">
                  <a:moveTo>
                    <a:pt x="11"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24"/>
            <p:cNvSpPr/>
            <p:nvPr/>
          </p:nvSpPr>
          <p:spPr>
            <a:xfrm>
              <a:off x="2255482" y="16754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24"/>
            <p:cNvSpPr/>
            <p:nvPr/>
          </p:nvSpPr>
          <p:spPr>
            <a:xfrm>
              <a:off x="2248258" y="1654366"/>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24"/>
            <p:cNvSpPr/>
            <p:nvPr/>
          </p:nvSpPr>
          <p:spPr>
            <a:xfrm>
              <a:off x="2245977" y="1650225"/>
              <a:ext cx="163" cy="353"/>
            </a:xfrm>
            <a:custGeom>
              <a:rect b="b" l="l" r="r" t="t"/>
              <a:pathLst>
                <a:path extrusionOk="0" h="26" w="12">
                  <a:moveTo>
                    <a:pt x="1" y="1"/>
                  </a:moveTo>
                  <a:lnTo>
                    <a:pt x="11" y="2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24"/>
            <p:cNvSpPr/>
            <p:nvPr/>
          </p:nvSpPr>
          <p:spPr>
            <a:xfrm>
              <a:off x="2247593" y="1653226"/>
              <a:ext cx="204" cy="339"/>
            </a:xfrm>
            <a:custGeom>
              <a:rect b="b" l="l" r="r" t="t"/>
              <a:pathLst>
                <a:path extrusionOk="0" h="25" w="15">
                  <a:moveTo>
                    <a:pt x="15"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124"/>
            <p:cNvSpPr/>
            <p:nvPr/>
          </p:nvSpPr>
          <p:spPr>
            <a:xfrm>
              <a:off x="2247267" y="1652601"/>
              <a:ext cx="149" cy="353"/>
            </a:xfrm>
            <a:custGeom>
              <a:rect b="b" l="l" r="r" t="t"/>
              <a:pathLst>
                <a:path extrusionOk="0" h="26" w="11">
                  <a:moveTo>
                    <a:pt x="11"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124"/>
            <p:cNvSpPr/>
            <p:nvPr/>
          </p:nvSpPr>
          <p:spPr>
            <a:xfrm>
              <a:off x="2246697" y="1651610"/>
              <a:ext cx="394" cy="679"/>
            </a:xfrm>
            <a:custGeom>
              <a:rect b="b" l="l" r="r" t="t"/>
              <a:pathLst>
                <a:path extrusionOk="0" h="50" w="29">
                  <a:moveTo>
                    <a:pt x="28" y="49"/>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24"/>
            <p:cNvSpPr/>
            <p:nvPr/>
          </p:nvSpPr>
          <p:spPr>
            <a:xfrm>
              <a:off x="2246317" y="1650890"/>
              <a:ext cx="244" cy="448"/>
            </a:xfrm>
            <a:custGeom>
              <a:rect b="b" l="l" r="r" t="t"/>
              <a:pathLst>
                <a:path extrusionOk="0" h="33" w="18">
                  <a:moveTo>
                    <a:pt x="18"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24"/>
            <p:cNvSpPr/>
            <p:nvPr/>
          </p:nvSpPr>
          <p:spPr>
            <a:xfrm>
              <a:off x="2249073" y="1655792"/>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24"/>
            <p:cNvSpPr/>
            <p:nvPr/>
          </p:nvSpPr>
          <p:spPr>
            <a:xfrm>
              <a:off x="2248829" y="1655357"/>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24"/>
            <p:cNvSpPr/>
            <p:nvPr/>
          </p:nvSpPr>
          <p:spPr>
            <a:xfrm>
              <a:off x="2248544" y="1654882"/>
              <a:ext cx="163" cy="258"/>
            </a:xfrm>
            <a:custGeom>
              <a:rect b="b" l="l" r="r" t="t"/>
              <a:pathLst>
                <a:path extrusionOk="0" h="19" w="12">
                  <a:moveTo>
                    <a:pt x="1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24"/>
            <p:cNvSpPr/>
            <p:nvPr/>
          </p:nvSpPr>
          <p:spPr>
            <a:xfrm>
              <a:off x="2212047" y="1690224"/>
              <a:ext cx="44073" cy="23516"/>
            </a:xfrm>
            <a:custGeom>
              <a:rect b="b" l="l" r="r" t="t"/>
              <a:pathLst>
                <a:path extrusionOk="0" h="1732" w="3246">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124"/>
            <p:cNvSpPr/>
            <p:nvPr/>
          </p:nvSpPr>
          <p:spPr>
            <a:xfrm>
              <a:off x="2240994" y="1708500"/>
              <a:ext cx="339" cy="394"/>
            </a:xfrm>
            <a:custGeom>
              <a:rect b="b" l="l" r="r" t="t"/>
              <a:pathLst>
                <a:path extrusionOk="0" h="29" w="25">
                  <a:moveTo>
                    <a:pt x="0" y="29"/>
                  </a:moveTo>
                  <a:cubicBezTo>
                    <a:pt x="4" y="18"/>
                    <a:pt x="14" y="8"/>
                    <a:pt x="25" y="1"/>
                  </a:cubicBezTo>
                  <a:cubicBezTo>
                    <a:pt x="14" y="8"/>
                    <a:pt x="4"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124"/>
            <p:cNvSpPr/>
            <p:nvPr/>
          </p:nvSpPr>
          <p:spPr>
            <a:xfrm>
              <a:off x="2250784" y="1708364"/>
              <a:ext cx="204" cy="54"/>
            </a:xfrm>
            <a:custGeom>
              <a:rect b="b" l="l" r="r" t="t"/>
              <a:pathLst>
                <a:path extrusionOk="0" h="4" w="15">
                  <a:moveTo>
                    <a:pt x="1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24"/>
            <p:cNvSpPr/>
            <p:nvPr/>
          </p:nvSpPr>
          <p:spPr>
            <a:xfrm>
              <a:off x="2240845" y="170960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124"/>
            <p:cNvSpPr/>
            <p:nvPr/>
          </p:nvSpPr>
          <p:spPr>
            <a:xfrm>
              <a:off x="2251015" y="170826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124"/>
            <p:cNvSpPr/>
            <p:nvPr/>
          </p:nvSpPr>
          <p:spPr>
            <a:xfrm>
              <a:off x="2251259" y="1708215"/>
              <a:ext cx="204" cy="109"/>
            </a:xfrm>
            <a:custGeom>
              <a:rect b="b" l="l" r="r" t="t"/>
              <a:pathLst>
                <a:path extrusionOk="0" h="8" w="15">
                  <a:moveTo>
                    <a:pt x="14" y="1"/>
                  </a:moveTo>
                  <a:lnTo>
                    <a:pt x="14" y="1"/>
                  </a:ln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124"/>
            <p:cNvSpPr/>
            <p:nvPr/>
          </p:nvSpPr>
          <p:spPr>
            <a:xfrm>
              <a:off x="2241605" y="1707644"/>
              <a:ext cx="5485" cy="679"/>
            </a:xfrm>
            <a:custGeom>
              <a:rect b="b" l="l" r="r" t="t"/>
              <a:pathLst>
                <a:path extrusionOk="0" h="50" w="404">
                  <a:moveTo>
                    <a:pt x="1" y="50"/>
                  </a:moveTo>
                  <a:lnTo>
                    <a:pt x="1" y="50"/>
                  </a:lnTo>
                  <a:cubicBezTo>
                    <a:pt x="134" y="15"/>
                    <a:pt x="267" y="1"/>
                    <a:pt x="403" y="4"/>
                  </a:cubicBezTo>
                  <a:cubicBezTo>
                    <a:pt x="267" y="1"/>
                    <a:pt x="134" y="15"/>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24"/>
            <p:cNvSpPr/>
            <p:nvPr/>
          </p:nvSpPr>
          <p:spPr>
            <a:xfrm>
              <a:off x="2241375" y="1708310"/>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24"/>
            <p:cNvSpPr/>
            <p:nvPr/>
          </p:nvSpPr>
          <p:spPr>
            <a:xfrm>
              <a:off x="2250444" y="1708405"/>
              <a:ext cx="299" cy="68"/>
            </a:xfrm>
            <a:custGeom>
              <a:rect b="b" l="l" r="r" t="t"/>
              <a:pathLst>
                <a:path extrusionOk="0" h="5" w="22">
                  <a:moveTo>
                    <a:pt x="22" y="1"/>
                  </a:moveTo>
                  <a:cubicBezTo>
                    <a:pt x="15" y="4"/>
                    <a:pt x="8" y="4"/>
                    <a:pt x="1" y="1"/>
                  </a:cubicBezTo>
                  <a:cubicBezTo>
                    <a:pt x="8" y="4"/>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124"/>
            <p:cNvSpPr/>
            <p:nvPr/>
          </p:nvSpPr>
          <p:spPr>
            <a:xfrm>
              <a:off x="2250214" y="1708459"/>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124"/>
            <p:cNvSpPr/>
            <p:nvPr/>
          </p:nvSpPr>
          <p:spPr>
            <a:xfrm>
              <a:off x="2240899" y="1708934"/>
              <a:ext cx="109" cy="244"/>
            </a:xfrm>
            <a:custGeom>
              <a:rect b="b" l="l" r="r" t="t"/>
              <a:pathLst>
                <a:path extrusionOk="0" h="18" w="8">
                  <a:moveTo>
                    <a:pt x="7" y="0"/>
                  </a:moveTo>
                  <a:cubicBezTo>
                    <a:pt x="4" y="4"/>
                    <a:pt x="0" y="11"/>
                    <a:pt x="0" y="18"/>
                  </a:cubicBezTo>
                  <a:cubicBezTo>
                    <a:pt x="0" y="11"/>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24"/>
            <p:cNvSpPr/>
            <p:nvPr/>
          </p:nvSpPr>
          <p:spPr>
            <a:xfrm>
              <a:off x="2249928" y="1708364"/>
              <a:ext cx="244" cy="54"/>
            </a:xfrm>
            <a:custGeom>
              <a:rect b="b" l="l" r="r" t="t"/>
              <a:pathLst>
                <a:path extrusionOk="0" h="4" w="18">
                  <a:moveTo>
                    <a:pt x="18" y="4"/>
                  </a:moveTo>
                  <a:cubicBezTo>
                    <a:pt x="11" y="4"/>
                    <a:pt x="7" y="0"/>
                    <a:pt x="0" y="0"/>
                  </a:cubicBezTo>
                  <a:cubicBezTo>
                    <a:pt x="7" y="0"/>
                    <a:pt x="11" y="4"/>
                    <a:pt x="1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24"/>
            <p:cNvSpPr/>
            <p:nvPr/>
          </p:nvSpPr>
          <p:spPr>
            <a:xfrm>
              <a:off x="2240845" y="1709165"/>
              <a:ext cx="14" cy="299"/>
            </a:xfrm>
            <a:custGeom>
              <a:rect b="b" l="l" r="r" t="t"/>
              <a:pathLst>
                <a:path extrusionOk="0" h="22" w="1">
                  <a:moveTo>
                    <a:pt x="1" y="1"/>
                  </a:moveTo>
                  <a:cubicBezTo>
                    <a:pt x="1" y="8"/>
                    <a:pt x="1" y="15"/>
                    <a:pt x="1"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24"/>
            <p:cNvSpPr/>
            <p:nvPr/>
          </p:nvSpPr>
          <p:spPr>
            <a:xfrm>
              <a:off x="2255631" y="169357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124"/>
            <p:cNvSpPr/>
            <p:nvPr/>
          </p:nvSpPr>
          <p:spPr>
            <a:xfrm>
              <a:off x="2238849" y="1689396"/>
              <a:ext cx="8187" cy="2200"/>
            </a:xfrm>
            <a:custGeom>
              <a:rect b="b" l="l" r="r" t="t"/>
              <a:pathLst>
                <a:path extrusionOk="0" h="162" w="603">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124"/>
            <p:cNvSpPr/>
            <p:nvPr/>
          </p:nvSpPr>
          <p:spPr>
            <a:xfrm>
              <a:off x="2247023" y="168939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24"/>
            <p:cNvSpPr/>
            <p:nvPr/>
          </p:nvSpPr>
          <p:spPr>
            <a:xfrm>
              <a:off x="2213283" y="1690197"/>
              <a:ext cx="54" cy="14"/>
            </a:xfrm>
            <a:custGeom>
              <a:rect b="b" l="l" r="r" t="t"/>
              <a:pathLst>
                <a:path extrusionOk="0" h="1" w="4">
                  <a:moveTo>
                    <a:pt x="0" y="1"/>
                  </a:moveTo>
                  <a:lnTo>
                    <a:pt x="4"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24"/>
            <p:cNvSpPr/>
            <p:nvPr/>
          </p:nvSpPr>
          <p:spPr>
            <a:xfrm>
              <a:off x="2253581" y="169266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24"/>
            <p:cNvSpPr/>
            <p:nvPr/>
          </p:nvSpPr>
          <p:spPr>
            <a:xfrm>
              <a:off x="2214233" y="1690822"/>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24"/>
            <p:cNvSpPr/>
            <p:nvPr/>
          </p:nvSpPr>
          <p:spPr>
            <a:xfrm>
              <a:off x="2253296" y="1692533"/>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124"/>
            <p:cNvSpPr/>
            <p:nvPr/>
          </p:nvSpPr>
          <p:spPr>
            <a:xfrm>
              <a:off x="2254056" y="1692913"/>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124"/>
            <p:cNvSpPr/>
            <p:nvPr/>
          </p:nvSpPr>
          <p:spPr>
            <a:xfrm>
              <a:off x="2253011" y="1692383"/>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24"/>
            <p:cNvSpPr/>
            <p:nvPr/>
          </p:nvSpPr>
          <p:spPr>
            <a:xfrm>
              <a:off x="2213758" y="169048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24"/>
            <p:cNvSpPr/>
            <p:nvPr/>
          </p:nvSpPr>
          <p:spPr>
            <a:xfrm>
              <a:off x="2214708" y="1691243"/>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24"/>
            <p:cNvSpPr/>
            <p:nvPr/>
          </p:nvSpPr>
          <p:spPr>
            <a:xfrm>
              <a:off x="2252820" y="1692247"/>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124"/>
            <p:cNvSpPr/>
            <p:nvPr/>
          </p:nvSpPr>
          <p:spPr>
            <a:xfrm>
              <a:off x="2254531" y="1693144"/>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124"/>
            <p:cNvSpPr/>
            <p:nvPr/>
          </p:nvSpPr>
          <p:spPr>
            <a:xfrm>
              <a:off x="2255061" y="1693334"/>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124"/>
            <p:cNvSpPr/>
            <p:nvPr/>
          </p:nvSpPr>
          <p:spPr>
            <a:xfrm>
              <a:off x="2252400" y="1691867"/>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24"/>
            <p:cNvSpPr/>
            <p:nvPr/>
          </p:nvSpPr>
          <p:spPr>
            <a:xfrm>
              <a:off x="2252495" y="1692003"/>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24"/>
            <p:cNvSpPr/>
            <p:nvPr/>
          </p:nvSpPr>
          <p:spPr>
            <a:xfrm>
              <a:off x="2252305" y="1691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24"/>
            <p:cNvSpPr/>
            <p:nvPr/>
          </p:nvSpPr>
          <p:spPr>
            <a:xfrm>
              <a:off x="2252250" y="1691718"/>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24"/>
            <p:cNvSpPr/>
            <p:nvPr/>
          </p:nvSpPr>
          <p:spPr>
            <a:xfrm>
              <a:off x="2252209" y="16916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24"/>
            <p:cNvSpPr/>
            <p:nvPr/>
          </p:nvSpPr>
          <p:spPr>
            <a:xfrm>
              <a:off x="2252630" y="169209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24"/>
            <p:cNvSpPr/>
            <p:nvPr/>
          </p:nvSpPr>
          <p:spPr>
            <a:xfrm>
              <a:off x="2198782" y="1705988"/>
              <a:ext cx="18031" cy="12274"/>
            </a:xfrm>
            <a:custGeom>
              <a:rect b="b" l="l" r="r" t="t"/>
              <a:pathLst>
                <a:path extrusionOk="0" h="904" w="1328">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24"/>
            <p:cNvSpPr/>
            <p:nvPr/>
          </p:nvSpPr>
          <p:spPr>
            <a:xfrm>
              <a:off x="2198823" y="171097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24"/>
            <p:cNvSpPr/>
            <p:nvPr/>
          </p:nvSpPr>
          <p:spPr>
            <a:xfrm>
              <a:off x="2198728" y="171178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24"/>
            <p:cNvSpPr/>
            <p:nvPr/>
          </p:nvSpPr>
          <p:spPr>
            <a:xfrm>
              <a:off x="2198728" y="171391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24"/>
            <p:cNvSpPr/>
            <p:nvPr/>
          </p:nvSpPr>
          <p:spPr>
            <a:xfrm>
              <a:off x="2202204" y="1718153"/>
              <a:ext cx="204" cy="149"/>
            </a:xfrm>
            <a:custGeom>
              <a:rect b="b" l="l" r="r" t="t"/>
              <a:pathLst>
                <a:path extrusionOk="0" h="11" w="15">
                  <a:moveTo>
                    <a:pt x="15" y="11"/>
                  </a:moveTo>
                  <a:lnTo>
                    <a:pt x="15"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24"/>
            <p:cNvSpPr/>
            <p:nvPr/>
          </p:nvSpPr>
          <p:spPr>
            <a:xfrm>
              <a:off x="2199447" y="1715628"/>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24"/>
            <p:cNvSpPr/>
            <p:nvPr/>
          </p:nvSpPr>
          <p:spPr>
            <a:xfrm>
              <a:off x="2198687" y="1712492"/>
              <a:ext cx="14" cy="109"/>
            </a:xfrm>
            <a:custGeom>
              <a:rect b="b" l="l" r="r" t="t"/>
              <a:pathLst>
                <a:path extrusionOk="0" h="8" w="1">
                  <a:moveTo>
                    <a:pt x="0" y="8"/>
                  </a:moveTo>
                  <a:lnTo>
                    <a:pt x="0" y="1"/>
                  </a:lnTo>
                  <a:cubicBezTo>
                    <a:pt x="0" y="1"/>
                    <a:pt x="0" y="8"/>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24"/>
            <p:cNvSpPr/>
            <p:nvPr/>
          </p:nvSpPr>
          <p:spPr>
            <a:xfrm>
              <a:off x="2199828" y="1716103"/>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24"/>
            <p:cNvSpPr/>
            <p:nvPr/>
          </p:nvSpPr>
          <p:spPr>
            <a:xfrm>
              <a:off x="2198687" y="17133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24"/>
            <p:cNvSpPr/>
            <p:nvPr/>
          </p:nvSpPr>
          <p:spPr>
            <a:xfrm>
              <a:off x="2201538" y="1717583"/>
              <a:ext cx="394" cy="339"/>
            </a:xfrm>
            <a:custGeom>
              <a:rect b="b" l="l" r="r" t="t"/>
              <a:pathLst>
                <a:path extrusionOk="0" h="25" w="29">
                  <a:moveTo>
                    <a:pt x="29"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24"/>
            <p:cNvSpPr/>
            <p:nvPr/>
          </p:nvSpPr>
          <p:spPr>
            <a:xfrm>
              <a:off x="2198918" y="1709980"/>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24"/>
            <p:cNvSpPr/>
            <p:nvPr/>
          </p:nvSpPr>
          <p:spPr>
            <a:xfrm>
              <a:off x="2200873" y="1717108"/>
              <a:ext cx="339" cy="244"/>
            </a:xfrm>
            <a:custGeom>
              <a:rect b="b" l="l" r="r" t="t"/>
              <a:pathLst>
                <a:path extrusionOk="0" h="18" w="25">
                  <a:moveTo>
                    <a:pt x="2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24"/>
            <p:cNvSpPr/>
            <p:nvPr/>
          </p:nvSpPr>
          <p:spPr>
            <a:xfrm>
              <a:off x="2198823" y="1714447"/>
              <a:ext cx="204" cy="530"/>
            </a:xfrm>
            <a:custGeom>
              <a:rect b="b" l="l" r="r" t="t"/>
              <a:pathLst>
                <a:path extrusionOk="0" h="39" w="15">
                  <a:moveTo>
                    <a:pt x="15" y="39"/>
                  </a:moveTo>
                  <a:cubicBezTo>
                    <a:pt x="8" y="25"/>
                    <a:pt x="4" y="14"/>
                    <a:pt x="1" y="0"/>
                  </a:cubicBezTo>
                  <a:cubicBezTo>
                    <a:pt x="4" y="14"/>
                    <a:pt x="8" y="25"/>
                    <a:pt x="15"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24"/>
            <p:cNvSpPr/>
            <p:nvPr/>
          </p:nvSpPr>
          <p:spPr>
            <a:xfrm>
              <a:off x="2200343" y="1716578"/>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24"/>
            <p:cNvSpPr/>
            <p:nvPr/>
          </p:nvSpPr>
          <p:spPr>
            <a:xfrm>
              <a:off x="2199108" y="1709029"/>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24"/>
            <p:cNvSpPr/>
            <p:nvPr/>
          </p:nvSpPr>
          <p:spPr>
            <a:xfrm>
              <a:off x="2199108" y="1715112"/>
              <a:ext cx="204" cy="339"/>
            </a:xfrm>
            <a:custGeom>
              <a:rect b="b" l="l" r="r" t="t"/>
              <a:pathLst>
                <a:path extrusionOk="0" h="25" w="15">
                  <a:moveTo>
                    <a:pt x="15" y="25"/>
                  </a:moveTo>
                  <a:cubicBezTo>
                    <a:pt x="8" y="18"/>
                    <a:pt x="4" y="7"/>
                    <a:pt x="1" y="0"/>
                  </a:cubicBezTo>
                  <a:cubicBezTo>
                    <a:pt x="4" y="7"/>
                    <a:pt x="8" y="18"/>
                    <a:pt x="1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24"/>
            <p:cNvSpPr/>
            <p:nvPr/>
          </p:nvSpPr>
          <p:spPr>
            <a:xfrm>
              <a:off x="2199352" y="17082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124"/>
            <p:cNvSpPr/>
            <p:nvPr/>
          </p:nvSpPr>
          <p:spPr>
            <a:xfrm>
              <a:off x="2216609" y="1712967"/>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24"/>
            <p:cNvSpPr/>
            <p:nvPr/>
          </p:nvSpPr>
          <p:spPr>
            <a:xfrm>
              <a:off x="2216745" y="171311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24"/>
            <p:cNvSpPr/>
            <p:nvPr/>
          </p:nvSpPr>
          <p:spPr>
            <a:xfrm>
              <a:off x="2211097" y="1705988"/>
              <a:ext cx="434" cy="1005"/>
            </a:xfrm>
            <a:custGeom>
              <a:rect b="b" l="l" r="r" t="t"/>
              <a:pathLst>
                <a:path extrusionOk="0" h="74" w="32">
                  <a:moveTo>
                    <a:pt x="32" y="74"/>
                  </a:moveTo>
                  <a:cubicBezTo>
                    <a:pt x="14" y="53"/>
                    <a:pt x="4" y="28"/>
                    <a:pt x="0" y="0"/>
                  </a:cubicBezTo>
                  <a:lnTo>
                    <a:pt x="0" y="0"/>
                  </a:lnTo>
                  <a:cubicBezTo>
                    <a:pt x="4" y="28"/>
                    <a:pt x="14" y="53"/>
                    <a:pt x="32"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24"/>
            <p:cNvSpPr/>
            <p:nvPr/>
          </p:nvSpPr>
          <p:spPr>
            <a:xfrm>
              <a:off x="2211572" y="1611095"/>
              <a:ext cx="130385" cy="74283"/>
            </a:xfrm>
            <a:custGeom>
              <a:rect b="b" l="l" r="r" t="t"/>
              <a:pathLst>
                <a:path extrusionOk="0" h="5471" w="9603">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24"/>
            <p:cNvSpPr/>
            <p:nvPr/>
          </p:nvSpPr>
          <p:spPr>
            <a:xfrm>
              <a:off x="2221782" y="16200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24"/>
            <p:cNvSpPr/>
            <p:nvPr/>
          </p:nvSpPr>
          <p:spPr>
            <a:xfrm>
              <a:off x="2214518" y="1642961"/>
              <a:ext cx="299" cy="394"/>
            </a:xfrm>
            <a:custGeom>
              <a:rect b="b" l="l" r="r" t="t"/>
              <a:pathLst>
                <a:path extrusionOk="0" h="29" w="22">
                  <a:moveTo>
                    <a:pt x="21" y="0"/>
                  </a:moveTo>
                  <a:lnTo>
                    <a:pt x="18" y="4"/>
                  </a:lnTo>
                  <a:cubicBezTo>
                    <a:pt x="14" y="11"/>
                    <a:pt x="7" y="18"/>
                    <a:pt x="0" y="25"/>
                  </a:cubicBezTo>
                  <a:lnTo>
                    <a:pt x="0" y="28"/>
                  </a:lnTo>
                  <a:lnTo>
                    <a:pt x="11" y="28"/>
                  </a:ln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24"/>
            <p:cNvSpPr/>
            <p:nvPr/>
          </p:nvSpPr>
          <p:spPr>
            <a:xfrm>
              <a:off x="2223113" y="1622133"/>
              <a:ext cx="2200" cy="5865"/>
            </a:xfrm>
            <a:custGeom>
              <a:rect b="b" l="l" r="r" t="t"/>
              <a:pathLst>
                <a:path extrusionOk="0" h="432" w="162">
                  <a:moveTo>
                    <a:pt x="134" y="431"/>
                  </a:moveTo>
                  <a:cubicBezTo>
                    <a:pt x="151" y="389"/>
                    <a:pt x="162" y="281"/>
                    <a:pt x="1" y="1"/>
                  </a:cubicBezTo>
                  <a:cubicBezTo>
                    <a:pt x="162" y="281"/>
                    <a:pt x="151" y="389"/>
                    <a:pt x="134" y="4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24"/>
            <p:cNvSpPr/>
            <p:nvPr/>
          </p:nvSpPr>
          <p:spPr>
            <a:xfrm>
              <a:off x="2213609" y="1650510"/>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24"/>
            <p:cNvSpPr/>
            <p:nvPr/>
          </p:nvSpPr>
          <p:spPr>
            <a:xfrm>
              <a:off x="2212808" y="1649940"/>
              <a:ext cx="679" cy="489"/>
            </a:xfrm>
            <a:custGeom>
              <a:rect b="b" l="l" r="r" t="t"/>
              <a:pathLst>
                <a:path extrusionOk="0" h="36" w="50">
                  <a:moveTo>
                    <a:pt x="0" y="1"/>
                  </a:moveTo>
                  <a:lnTo>
                    <a:pt x="7" y="8"/>
                  </a:lnTo>
                  <a:cubicBezTo>
                    <a:pt x="21" y="18"/>
                    <a:pt x="35" y="29"/>
                    <a:pt x="49" y="36"/>
                  </a:cubicBezTo>
                  <a:cubicBezTo>
                    <a:pt x="32"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24"/>
            <p:cNvSpPr/>
            <p:nvPr/>
          </p:nvSpPr>
          <p:spPr>
            <a:xfrm>
              <a:off x="2214654" y="1650985"/>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24"/>
            <p:cNvSpPr/>
            <p:nvPr/>
          </p:nvSpPr>
          <p:spPr>
            <a:xfrm>
              <a:off x="2214994" y="1651176"/>
              <a:ext cx="584" cy="394"/>
            </a:xfrm>
            <a:custGeom>
              <a:rect b="b" l="l" r="r" t="t"/>
              <a:pathLst>
                <a:path extrusionOk="0" h="29" w="43">
                  <a:moveTo>
                    <a:pt x="0" y="1"/>
                  </a:moveTo>
                  <a:lnTo>
                    <a:pt x="0" y="1"/>
                  </a:lnTo>
                  <a:cubicBezTo>
                    <a:pt x="18" y="8"/>
                    <a:pt x="28" y="18"/>
                    <a:pt x="42" y="29"/>
                  </a:cubicBezTo>
                  <a:cubicBezTo>
                    <a:pt x="32"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24"/>
            <p:cNvSpPr/>
            <p:nvPr/>
          </p:nvSpPr>
          <p:spPr>
            <a:xfrm>
              <a:off x="2212563" y="1649655"/>
              <a:ext cx="204" cy="204"/>
            </a:xfrm>
            <a:custGeom>
              <a:rect b="b" l="l" r="r" t="t"/>
              <a:pathLst>
                <a:path extrusionOk="0" h="15" w="15">
                  <a:moveTo>
                    <a:pt x="1" y="1"/>
                  </a:moveTo>
                  <a:lnTo>
                    <a:pt x="15" y="15"/>
                  </a:lnTo>
                  <a:lnTo>
                    <a:pt x="15"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24"/>
            <p:cNvSpPr/>
            <p:nvPr/>
          </p:nvSpPr>
          <p:spPr>
            <a:xfrm>
              <a:off x="2211762" y="1648664"/>
              <a:ext cx="109" cy="149"/>
            </a:xfrm>
            <a:custGeom>
              <a:rect b="b" l="l" r="r" t="t"/>
              <a:pathLst>
                <a:path extrusionOk="0" h="11" w="8">
                  <a:moveTo>
                    <a:pt x="0" y="0"/>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24"/>
            <p:cNvSpPr/>
            <p:nvPr/>
          </p:nvSpPr>
          <p:spPr>
            <a:xfrm>
              <a:off x="2212332" y="1649465"/>
              <a:ext cx="204" cy="204"/>
            </a:xfrm>
            <a:custGeom>
              <a:rect b="b" l="l" r="r" t="t"/>
              <a:pathLst>
                <a:path extrusionOk="0" h="15" w="15">
                  <a:moveTo>
                    <a:pt x="14"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24"/>
            <p:cNvSpPr/>
            <p:nvPr/>
          </p:nvSpPr>
          <p:spPr>
            <a:xfrm>
              <a:off x="2212047" y="1649085"/>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24"/>
            <p:cNvSpPr/>
            <p:nvPr/>
          </p:nvSpPr>
          <p:spPr>
            <a:xfrm>
              <a:off x="2211667" y="1648324"/>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24"/>
            <p:cNvSpPr/>
            <p:nvPr/>
          </p:nvSpPr>
          <p:spPr>
            <a:xfrm>
              <a:off x="2214939" y="1641631"/>
              <a:ext cx="584" cy="1059"/>
            </a:xfrm>
            <a:custGeom>
              <a:rect b="b" l="l" r="r" t="t"/>
              <a:pathLst>
                <a:path extrusionOk="0" h="78" w="43">
                  <a:moveTo>
                    <a:pt x="15" y="0"/>
                  </a:moveTo>
                  <a:cubicBezTo>
                    <a:pt x="15" y="28"/>
                    <a:pt x="11" y="53"/>
                    <a:pt x="1" y="77"/>
                  </a:cubicBezTo>
                  <a:lnTo>
                    <a:pt x="43" y="4"/>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24"/>
            <p:cNvSpPr/>
            <p:nvPr/>
          </p:nvSpPr>
          <p:spPr>
            <a:xfrm>
              <a:off x="2214518" y="1643056"/>
              <a:ext cx="244" cy="244"/>
            </a:xfrm>
            <a:custGeom>
              <a:rect b="b" l="l" r="r" t="t"/>
              <a:pathLst>
                <a:path extrusionOk="0" h="18" w="18">
                  <a:moveTo>
                    <a:pt x="18" y="0"/>
                  </a:moveTo>
                  <a:cubicBezTo>
                    <a:pt x="14" y="7"/>
                    <a:pt x="7" y="11"/>
                    <a:pt x="0" y="18"/>
                  </a:cubicBezTo>
                  <a:cubicBezTo>
                    <a:pt x="7" y="14"/>
                    <a:pt x="14"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24"/>
            <p:cNvSpPr/>
            <p:nvPr/>
          </p:nvSpPr>
          <p:spPr>
            <a:xfrm>
              <a:off x="2212713" y="1649845"/>
              <a:ext cx="136" cy="136"/>
            </a:xfrm>
            <a:custGeom>
              <a:rect b="b" l="l" r="r" t="t"/>
              <a:pathLst>
                <a:path extrusionOk="0" h="10" w="10">
                  <a:moveTo>
                    <a:pt x="0" y="1"/>
                  </a:moveTo>
                  <a:lnTo>
                    <a:pt x="10" y="10"/>
                  </a:lnTo>
                  <a:lnTo>
                    <a:pt x="10" y="10"/>
                  </a:lnTo>
                  <a:lnTo>
                    <a:pt x="7" y="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24"/>
            <p:cNvSpPr/>
            <p:nvPr/>
          </p:nvSpPr>
          <p:spPr>
            <a:xfrm>
              <a:off x="2216270" y="1651420"/>
              <a:ext cx="638" cy="54"/>
            </a:xfrm>
            <a:custGeom>
              <a:rect b="b" l="l" r="r" t="t"/>
              <a:pathLst>
                <a:path extrusionOk="0" h="4" w="47">
                  <a:moveTo>
                    <a:pt x="1" y="4"/>
                  </a:moveTo>
                  <a:lnTo>
                    <a:pt x="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24"/>
            <p:cNvSpPr/>
            <p:nvPr/>
          </p:nvSpPr>
          <p:spPr>
            <a:xfrm>
              <a:off x="2217600" y="165136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24"/>
            <p:cNvSpPr/>
            <p:nvPr/>
          </p:nvSpPr>
          <p:spPr>
            <a:xfrm>
              <a:off x="2242895" y="1649370"/>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24"/>
            <p:cNvSpPr/>
            <p:nvPr/>
          </p:nvSpPr>
          <p:spPr>
            <a:xfrm>
              <a:off x="2244891" y="1648609"/>
              <a:ext cx="244" cy="68"/>
            </a:xfrm>
            <a:custGeom>
              <a:rect b="b" l="l" r="r" t="t"/>
              <a:pathLst>
                <a:path extrusionOk="0" h="5" w="18">
                  <a:moveTo>
                    <a:pt x="18" y="1"/>
                  </a:moveTo>
                  <a:lnTo>
                    <a:pt x="0"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24"/>
            <p:cNvSpPr/>
            <p:nvPr/>
          </p:nvSpPr>
          <p:spPr>
            <a:xfrm>
              <a:off x="2216989" y="165136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24"/>
            <p:cNvSpPr/>
            <p:nvPr/>
          </p:nvSpPr>
          <p:spPr>
            <a:xfrm>
              <a:off x="2240329" y="1649424"/>
              <a:ext cx="2430" cy="1534"/>
            </a:xfrm>
            <a:custGeom>
              <a:rect b="b" l="l" r="r" t="t"/>
              <a:pathLst>
                <a:path extrusionOk="0" h="113" w="179">
                  <a:moveTo>
                    <a:pt x="179" y="0"/>
                  </a:moveTo>
                  <a:lnTo>
                    <a:pt x="179" y="0"/>
                  </a:lnTo>
                  <a:cubicBezTo>
                    <a:pt x="53" y="49"/>
                    <a:pt x="18" y="84"/>
                    <a:pt x="0" y="112"/>
                  </a:cubicBezTo>
                  <a:cubicBezTo>
                    <a:pt x="25" y="74"/>
                    <a:pt x="91" y="35"/>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24"/>
            <p:cNvSpPr/>
            <p:nvPr/>
          </p:nvSpPr>
          <p:spPr>
            <a:xfrm>
              <a:off x="2215564" y="1651515"/>
              <a:ext cx="679" cy="54"/>
            </a:xfrm>
            <a:custGeom>
              <a:rect b="b" l="l" r="r" t="t"/>
              <a:pathLst>
                <a:path extrusionOk="0" h="4" w="50">
                  <a:moveTo>
                    <a:pt x="0" y="4"/>
                  </a:moveTo>
                  <a:lnTo>
                    <a:pt x="4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24"/>
            <p:cNvSpPr/>
            <p:nvPr/>
          </p:nvSpPr>
          <p:spPr>
            <a:xfrm>
              <a:off x="2234151" y="1652465"/>
              <a:ext cx="1819" cy="149"/>
            </a:xfrm>
            <a:custGeom>
              <a:rect b="b" l="l" r="r" t="t"/>
              <a:pathLst>
                <a:path extrusionOk="0" h="11" w="134">
                  <a:moveTo>
                    <a:pt x="133" y="11"/>
                  </a:moveTo>
                  <a:cubicBezTo>
                    <a:pt x="91" y="4"/>
                    <a:pt x="46" y="0"/>
                    <a:pt x="0" y="7"/>
                  </a:cubicBezTo>
                  <a:cubicBezTo>
                    <a:pt x="46" y="0"/>
                    <a:pt x="91" y="4"/>
                    <a:pt x="133"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24"/>
            <p:cNvSpPr/>
            <p:nvPr/>
          </p:nvSpPr>
          <p:spPr>
            <a:xfrm>
              <a:off x="2263764" y="1676796"/>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24"/>
            <p:cNvSpPr/>
            <p:nvPr/>
          </p:nvSpPr>
          <p:spPr>
            <a:xfrm>
              <a:off x="2263479" y="1676606"/>
              <a:ext cx="244" cy="204"/>
            </a:xfrm>
            <a:custGeom>
              <a:rect b="b" l="l" r="r" t="t"/>
              <a:pathLst>
                <a:path extrusionOk="0" h="15" w="18">
                  <a:moveTo>
                    <a:pt x="18"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24"/>
            <p:cNvSpPr/>
            <p:nvPr/>
          </p:nvSpPr>
          <p:spPr>
            <a:xfrm>
              <a:off x="2262528" y="1676226"/>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24"/>
            <p:cNvSpPr/>
            <p:nvPr/>
          </p:nvSpPr>
          <p:spPr>
            <a:xfrm>
              <a:off x="2262623" y="1676226"/>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24"/>
            <p:cNvSpPr/>
            <p:nvPr/>
          </p:nvSpPr>
          <p:spPr>
            <a:xfrm>
              <a:off x="2257532" y="167780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24"/>
            <p:cNvSpPr/>
            <p:nvPr/>
          </p:nvSpPr>
          <p:spPr>
            <a:xfrm>
              <a:off x="2262814" y="1676280"/>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24"/>
            <p:cNvSpPr/>
            <p:nvPr/>
          </p:nvSpPr>
          <p:spPr>
            <a:xfrm>
              <a:off x="2262949" y="1676321"/>
              <a:ext cx="204" cy="109"/>
            </a:xfrm>
            <a:custGeom>
              <a:rect b="b" l="l" r="r" t="t"/>
              <a:pathLst>
                <a:path extrusionOk="0" h="8" w="15">
                  <a:moveTo>
                    <a:pt x="15"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24"/>
            <p:cNvSpPr/>
            <p:nvPr/>
          </p:nvSpPr>
          <p:spPr>
            <a:xfrm>
              <a:off x="2262474" y="167618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24"/>
            <p:cNvSpPr/>
            <p:nvPr/>
          </p:nvSpPr>
          <p:spPr>
            <a:xfrm>
              <a:off x="2256486" y="167746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24"/>
            <p:cNvSpPr/>
            <p:nvPr/>
          </p:nvSpPr>
          <p:spPr>
            <a:xfrm>
              <a:off x="2263194" y="1676470"/>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24"/>
            <p:cNvSpPr/>
            <p:nvPr/>
          </p:nvSpPr>
          <p:spPr>
            <a:xfrm>
              <a:off x="2262148" y="1655317"/>
              <a:ext cx="720" cy="1724"/>
            </a:xfrm>
            <a:custGeom>
              <a:rect b="b" l="l" r="r" t="t"/>
              <a:pathLst>
                <a:path extrusionOk="0" h="127" w="53">
                  <a:moveTo>
                    <a:pt x="0" y="0"/>
                  </a:moveTo>
                  <a:lnTo>
                    <a:pt x="0" y="0"/>
                  </a:lnTo>
                  <a:cubicBezTo>
                    <a:pt x="14" y="42"/>
                    <a:pt x="32" y="84"/>
                    <a:pt x="53" y="126"/>
                  </a:cubicBezTo>
                  <a:cubicBezTo>
                    <a:pt x="32" y="84"/>
                    <a:pt x="14" y="4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24"/>
            <p:cNvSpPr/>
            <p:nvPr/>
          </p:nvSpPr>
          <p:spPr>
            <a:xfrm>
              <a:off x="2245842" y="1647469"/>
              <a:ext cx="3951" cy="964"/>
            </a:xfrm>
            <a:custGeom>
              <a:rect b="b" l="l" r="r" t="t"/>
              <a:pathLst>
                <a:path extrusionOk="0" h="71" w="291">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24"/>
            <p:cNvSpPr/>
            <p:nvPr/>
          </p:nvSpPr>
          <p:spPr>
            <a:xfrm>
              <a:off x="2264619" y="1659974"/>
              <a:ext cx="869" cy="1195"/>
            </a:xfrm>
            <a:custGeom>
              <a:rect b="b" l="l" r="r" t="t"/>
              <a:pathLst>
                <a:path extrusionOk="0" h="88" w="64">
                  <a:moveTo>
                    <a:pt x="0" y="0"/>
                  </a:moveTo>
                  <a:lnTo>
                    <a:pt x="0" y="0"/>
                  </a:lnTo>
                  <a:cubicBezTo>
                    <a:pt x="21" y="35"/>
                    <a:pt x="42" y="63"/>
                    <a:pt x="63" y="88"/>
                  </a:cubicBezTo>
                  <a:cubicBezTo>
                    <a:pt x="42" y="63"/>
                    <a:pt x="21"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24"/>
            <p:cNvSpPr/>
            <p:nvPr/>
          </p:nvSpPr>
          <p:spPr>
            <a:xfrm>
              <a:off x="2243371" y="1648990"/>
              <a:ext cx="489" cy="204"/>
            </a:xfrm>
            <a:custGeom>
              <a:rect b="b" l="l" r="r" t="t"/>
              <a:pathLst>
                <a:path extrusionOk="0" h="15" w="36">
                  <a:moveTo>
                    <a:pt x="0" y="15"/>
                  </a:moveTo>
                  <a:lnTo>
                    <a:pt x="0" y="15"/>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24"/>
            <p:cNvSpPr/>
            <p:nvPr/>
          </p:nvSpPr>
          <p:spPr>
            <a:xfrm>
              <a:off x="2256242" y="1670238"/>
              <a:ext cx="4399" cy="7142"/>
            </a:xfrm>
            <a:custGeom>
              <a:rect b="b" l="l" r="r" t="t"/>
              <a:pathLst>
                <a:path extrusionOk="0" h="526" w="324">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24"/>
            <p:cNvSpPr/>
            <p:nvPr/>
          </p:nvSpPr>
          <p:spPr>
            <a:xfrm>
              <a:off x="2256242" y="1677326"/>
              <a:ext cx="68" cy="54"/>
            </a:xfrm>
            <a:custGeom>
              <a:rect b="b" l="l" r="r" t="t"/>
              <a:pathLst>
                <a:path extrusionOk="0" h="4" w="5">
                  <a:moveTo>
                    <a:pt x="1" y="4"/>
                  </a:moveTo>
                  <a:lnTo>
                    <a:pt x="1" y="4"/>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24"/>
            <p:cNvSpPr/>
            <p:nvPr/>
          </p:nvSpPr>
          <p:spPr>
            <a:xfrm>
              <a:off x="2218985" y="1572222"/>
              <a:ext cx="67847" cy="47032"/>
            </a:xfrm>
            <a:custGeom>
              <a:rect b="b" l="l" r="r" t="t"/>
              <a:pathLst>
                <a:path extrusionOk="0" h="3464" w="4997">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24"/>
            <p:cNvSpPr/>
            <p:nvPr/>
          </p:nvSpPr>
          <p:spPr>
            <a:xfrm>
              <a:off x="2221972" y="1598508"/>
              <a:ext cx="353" cy="448"/>
            </a:xfrm>
            <a:custGeom>
              <a:rect b="b" l="l" r="r" t="t"/>
              <a:pathLst>
                <a:path extrusionOk="0" h="33" w="26">
                  <a:moveTo>
                    <a:pt x="25" y="32"/>
                  </a:moveTo>
                  <a:cubicBezTo>
                    <a:pt x="15" y="22"/>
                    <a:pt x="8" y="11"/>
                    <a:pt x="1" y="1"/>
                  </a:cubicBezTo>
                  <a:cubicBezTo>
                    <a:pt x="8" y="11"/>
                    <a:pt x="15" y="22"/>
                    <a:pt x="25"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24"/>
            <p:cNvSpPr/>
            <p:nvPr/>
          </p:nvSpPr>
          <p:spPr>
            <a:xfrm>
              <a:off x="2221212" y="1594666"/>
              <a:ext cx="828" cy="3856"/>
            </a:xfrm>
            <a:custGeom>
              <a:rect b="b" l="l" r="r" t="t"/>
              <a:pathLst>
                <a:path extrusionOk="0" h="284" w="61">
                  <a:moveTo>
                    <a:pt x="39" y="0"/>
                  </a:moveTo>
                  <a:lnTo>
                    <a:pt x="39" y="0"/>
                  </a:lnTo>
                  <a:cubicBezTo>
                    <a:pt x="1" y="91"/>
                    <a:pt x="8" y="200"/>
                    <a:pt x="60" y="284"/>
                  </a:cubicBezTo>
                  <a:cubicBezTo>
                    <a:pt x="8" y="200"/>
                    <a:pt x="1" y="91"/>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24"/>
            <p:cNvSpPr/>
            <p:nvPr/>
          </p:nvSpPr>
          <p:spPr>
            <a:xfrm>
              <a:off x="2277355" y="161173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24"/>
            <p:cNvSpPr/>
            <p:nvPr/>
          </p:nvSpPr>
          <p:spPr>
            <a:xfrm>
              <a:off x="2222923" y="1617001"/>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24"/>
            <p:cNvSpPr/>
            <p:nvPr/>
          </p:nvSpPr>
          <p:spPr>
            <a:xfrm>
              <a:off x="2223547" y="1616526"/>
              <a:ext cx="244" cy="258"/>
            </a:xfrm>
            <a:custGeom>
              <a:rect b="b" l="l" r="r" t="t"/>
              <a:pathLst>
                <a:path extrusionOk="0" h="19" w="18">
                  <a:moveTo>
                    <a:pt x="0" y="18"/>
                  </a:moveTo>
                  <a:cubicBezTo>
                    <a:pt x="4" y="11"/>
                    <a:pt x="11" y="4"/>
                    <a:pt x="18" y="1"/>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24"/>
            <p:cNvSpPr/>
            <p:nvPr/>
          </p:nvSpPr>
          <p:spPr>
            <a:xfrm>
              <a:off x="2223208" y="1616811"/>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24"/>
            <p:cNvSpPr/>
            <p:nvPr/>
          </p:nvSpPr>
          <p:spPr>
            <a:xfrm>
              <a:off x="2276785" y="161177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24"/>
            <p:cNvSpPr/>
            <p:nvPr/>
          </p:nvSpPr>
          <p:spPr>
            <a:xfrm>
              <a:off x="2277016" y="1611774"/>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24"/>
            <p:cNvSpPr/>
            <p:nvPr/>
          </p:nvSpPr>
          <p:spPr>
            <a:xfrm>
              <a:off x="2263425" y="1618576"/>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24"/>
            <p:cNvSpPr/>
            <p:nvPr/>
          </p:nvSpPr>
          <p:spPr>
            <a:xfrm>
              <a:off x="2257776" y="1617381"/>
              <a:ext cx="149" cy="14"/>
            </a:xfrm>
            <a:custGeom>
              <a:rect b="b" l="l" r="r" t="t"/>
              <a:pathLst>
                <a:path extrusionOk="0" h="1" w="11">
                  <a:moveTo>
                    <a:pt x="0" y="1"/>
                  </a:moveTo>
                  <a:cubicBezTo>
                    <a:pt x="4" y="1"/>
                    <a:pt x="7" y="1"/>
                    <a:pt x="11" y="1"/>
                  </a:cubicBezTo>
                  <a:cubicBezTo>
                    <a:pt x="7" y="1"/>
                    <a:pt x="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24"/>
            <p:cNvSpPr/>
            <p:nvPr/>
          </p:nvSpPr>
          <p:spPr>
            <a:xfrm>
              <a:off x="2256812" y="1617286"/>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24"/>
            <p:cNvSpPr/>
            <p:nvPr/>
          </p:nvSpPr>
          <p:spPr>
            <a:xfrm>
              <a:off x="2222638" y="1617096"/>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24"/>
            <p:cNvSpPr/>
            <p:nvPr/>
          </p:nvSpPr>
          <p:spPr>
            <a:xfrm>
              <a:off x="2278305" y="1611489"/>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24"/>
            <p:cNvSpPr/>
            <p:nvPr/>
          </p:nvSpPr>
          <p:spPr>
            <a:xfrm>
              <a:off x="2277966" y="1611584"/>
              <a:ext cx="353" cy="68"/>
            </a:xfrm>
            <a:custGeom>
              <a:rect b="b" l="l" r="r" t="t"/>
              <a:pathLst>
                <a:path extrusionOk="0" h="5" w="26">
                  <a:moveTo>
                    <a:pt x="1" y="4"/>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24"/>
            <p:cNvSpPr/>
            <p:nvPr/>
          </p:nvSpPr>
          <p:spPr>
            <a:xfrm>
              <a:off x="2270227" y="1618902"/>
              <a:ext cx="394" cy="204"/>
            </a:xfrm>
            <a:custGeom>
              <a:rect b="b" l="l" r="r" t="t"/>
              <a:pathLst>
                <a:path extrusionOk="0" h="15" w="29">
                  <a:moveTo>
                    <a:pt x="0" y="1"/>
                  </a:moveTo>
                  <a:cubicBezTo>
                    <a:pt x="11" y="4"/>
                    <a:pt x="18" y="8"/>
                    <a:pt x="28" y="15"/>
                  </a:cubicBezTo>
                  <a:cubicBezTo>
                    <a:pt x="18" y="8"/>
                    <a:pt x="11"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24"/>
            <p:cNvSpPr/>
            <p:nvPr/>
          </p:nvSpPr>
          <p:spPr>
            <a:xfrm>
              <a:off x="2277640" y="1611638"/>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24"/>
            <p:cNvSpPr/>
            <p:nvPr/>
          </p:nvSpPr>
          <p:spPr>
            <a:xfrm>
              <a:off x="2222353" y="16171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24"/>
            <p:cNvSpPr/>
            <p:nvPr/>
          </p:nvSpPr>
          <p:spPr>
            <a:xfrm>
              <a:off x="2221972"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24"/>
            <p:cNvSpPr/>
            <p:nvPr/>
          </p:nvSpPr>
          <p:spPr>
            <a:xfrm>
              <a:off x="2268272" y="1618332"/>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24"/>
            <p:cNvSpPr/>
            <p:nvPr/>
          </p:nvSpPr>
          <p:spPr>
            <a:xfrm>
              <a:off x="2267701" y="1618291"/>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24"/>
            <p:cNvSpPr/>
            <p:nvPr/>
          </p:nvSpPr>
          <p:spPr>
            <a:xfrm>
              <a:off x="2276024"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24"/>
            <p:cNvSpPr/>
            <p:nvPr/>
          </p:nvSpPr>
          <p:spPr>
            <a:xfrm>
              <a:off x="2278726" y="1611448"/>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24"/>
            <p:cNvSpPr/>
            <p:nvPr/>
          </p:nvSpPr>
          <p:spPr>
            <a:xfrm>
              <a:off x="2266520" y="161819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24"/>
            <p:cNvSpPr/>
            <p:nvPr/>
          </p:nvSpPr>
          <p:spPr>
            <a:xfrm>
              <a:off x="2267131" y="1618237"/>
              <a:ext cx="299" cy="14"/>
            </a:xfrm>
            <a:custGeom>
              <a:rect b="b" l="l" r="r" t="t"/>
              <a:pathLst>
                <a:path extrusionOk="0" h="1" w="22">
                  <a:moveTo>
                    <a:pt x="1" y="1"/>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24"/>
            <p:cNvSpPr/>
            <p:nvPr/>
          </p:nvSpPr>
          <p:spPr>
            <a:xfrm>
              <a:off x="2269792" y="1618712"/>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24"/>
            <p:cNvSpPr/>
            <p:nvPr/>
          </p:nvSpPr>
          <p:spPr>
            <a:xfrm>
              <a:off x="2269317" y="1618576"/>
              <a:ext cx="299" cy="109"/>
            </a:xfrm>
            <a:custGeom>
              <a:rect b="b" l="l" r="r" t="t"/>
              <a:pathLst>
                <a:path extrusionOk="0" h="8" w="22">
                  <a:moveTo>
                    <a:pt x="1" y="0"/>
                  </a:moveTo>
                  <a:lnTo>
                    <a:pt x="22"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24"/>
            <p:cNvSpPr/>
            <p:nvPr/>
          </p:nvSpPr>
          <p:spPr>
            <a:xfrm>
              <a:off x="2263764" y="1618427"/>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24"/>
            <p:cNvSpPr/>
            <p:nvPr/>
          </p:nvSpPr>
          <p:spPr>
            <a:xfrm>
              <a:off x="2268801" y="1618427"/>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24"/>
            <p:cNvSpPr/>
            <p:nvPr/>
          </p:nvSpPr>
          <p:spPr>
            <a:xfrm>
              <a:off x="2264565" y="161833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24"/>
            <p:cNvSpPr/>
            <p:nvPr/>
          </p:nvSpPr>
          <p:spPr>
            <a:xfrm>
              <a:off x="227644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24"/>
            <p:cNvSpPr/>
            <p:nvPr/>
          </p:nvSpPr>
          <p:spPr>
            <a:xfrm>
              <a:off x="2264144" y="161838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24"/>
            <p:cNvSpPr/>
            <p:nvPr/>
          </p:nvSpPr>
          <p:spPr>
            <a:xfrm>
              <a:off x="2265570" y="1618237"/>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24"/>
            <p:cNvSpPr/>
            <p:nvPr/>
          </p:nvSpPr>
          <p:spPr>
            <a:xfrm>
              <a:off x="2266086" y="16181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24"/>
            <p:cNvSpPr/>
            <p:nvPr/>
          </p:nvSpPr>
          <p:spPr>
            <a:xfrm>
              <a:off x="227625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24"/>
            <p:cNvSpPr/>
            <p:nvPr/>
          </p:nvSpPr>
          <p:spPr>
            <a:xfrm>
              <a:off x="2276119"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24"/>
            <p:cNvSpPr/>
            <p:nvPr/>
          </p:nvSpPr>
          <p:spPr>
            <a:xfrm>
              <a:off x="2265040" y="1618291"/>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24"/>
            <p:cNvSpPr/>
            <p:nvPr/>
          </p:nvSpPr>
          <p:spPr>
            <a:xfrm>
              <a:off x="222130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24"/>
            <p:cNvSpPr/>
            <p:nvPr/>
          </p:nvSpPr>
          <p:spPr>
            <a:xfrm>
              <a:off x="2257002" y="1617340"/>
              <a:ext cx="638" cy="54"/>
            </a:xfrm>
            <a:custGeom>
              <a:rect b="b" l="l" r="r" t="t"/>
              <a:pathLst>
                <a:path extrusionOk="0" h="4" w="47">
                  <a:moveTo>
                    <a:pt x="47" y="4"/>
                  </a:moveTo>
                  <a:cubicBezTo>
                    <a:pt x="33" y="4"/>
                    <a:pt x="15" y="4"/>
                    <a:pt x="1" y="0"/>
                  </a:cubicBezTo>
                  <a:cubicBezTo>
                    <a:pt x="15" y="4"/>
                    <a:pt x="33" y="4"/>
                    <a:pt x="4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24"/>
            <p:cNvSpPr/>
            <p:nvPr/>
          </p:nvSpPr>
          <p:spPr>
            <a:xfrm>
              <a:off x="222168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24"/>
            <p:cNvSpPr/>
            <p:nvPr/>
          </p:nvSpPr>
          <p:spPr>
            <a:xfrm>
              <a:off x="2279446" y="161129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24"/>
            <p:cNvSpPr/>
            <p:nvPr/>
          </p:nvSpPr>
          <p:spPr>
            <a:xfrm>
              <a:off x="2279107" y="1611353"/>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24"/>
            <p:cNvSpPr/>
            <p:nvPr/>
          </p:nvSpPr>
          <p:spPr>
            <a:xfrm>
              <a:off x="2201348" y="1551829"/>
              <a:ext cx="52776" cy="23503"/>
            </a:xfrm>
            <a:custGeom>
              <a:rect b="b" l="l" r="r" t="t"/>
              <a:pathLst>
                <a:path extrusionOk="0" h="1731" w="3887">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24"/>
            <p:cNvSpPr/>
            <p:nvPr/>
          </p:nvSpPr>
          <p:spPr>
            <a:xfrm>
              <a:off x="2244511" y="1573173"/>
              <a:ext cx="3476" cy="1113"/>
            </a:xfrm>
            <a:custGeom>
              <a:rect b="b" l="l" r="r" t="t"/>
              <a:pathLst>
                <a:path extrusionOk="0" h="82" w="256">
                  <a:moveTo>
                    <a:pt x="256" y="8"/>
                  </a:moveTo>
                  <a:cubicBezTo>
                    <a:pt x="165" y="1"/>
                    <a:pt x="74" y="25"/>
                    <a:pt x="0" y="81"/>
                  </a:cubicBezTo>
                  <a:cubicBezTo>
                    <a:pt x="74" y="25"/>
                    <a:pt x="165" y="1"/>
                    <a:pt x="256"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24"/>
            <p:cNvSpPr/>
            <p:nvPr/>
          </p:nvSpPr>
          <p:spPr>
            <a:xfrm>
              <a:off x="2243316" y="1574273"/>
              <a:ext cx="1208" cy="1154"/>
            </a:xfrm>
            <a:custGeom>
              <a:rect b="b" l="l" r="r" t="t"/>
              <a:pathLst>
                <a:path extrusionOk="0" h="85" w="89">
                  <a:moveTo>
                    <a:pt x="88" y="0"/>
                  </a:moveTo>
                  <a:cubicBezTo>
                    <a:pt x="57" y="25"/>
                    <a:pt x="25" y="53"/>
                    <a:pt x="1" y="84"/>
                  </a:cubicBezTo>
                  <a:lnTo>
                    <a:pt x="1" y="84"/>
                  </a:lnTo>
                  <a:cubicBezTo>
                    <a:pt x="25" y="53"/>
                    <a:pt x="57" y="25"/>
                    <a:pt x="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24"/>
            <p:cNvSpPr/>
            <p:nvPr/>
          </p:nvSpPr>
          <p:spPr>
            <a:xfrm>
              <a:off x="2252820" y="1570607"/>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24"/>
            <p:cNvSpPr/>
            <p:nvPr/>
          </p:nvSpPr>
          <p:spPr>
            <a:xfrm>
              <a:off x="2253445" y="1570322"/>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24"/>
            <p:cNvSpPr/>
            <p:nvPr/>
          </p:nvSpPr>
          <p:spPr>
            <a:xfrm>
              <a:off x="2201973" y="1568516"/>
              <a:ext cx="40502" cy="24372"/>
            </a:xfrm>
            <a:custGeom>
              <a:rect b="b" l="l" r="r" t="t"/>
              <a:pathLst>
                <a:path extrusionOk="0" h="1795" w="2983">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24"/>
            <p:cNvSpPr/>
            <p:nvPr/>
          </p:nvSpPr>
          <p:spPr>
            <a:xfrm>
              <a:off x="2219786" y="159109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24"/>
            <p:cNvSpPr/>
            <p:nvPr/>
          </p:nvSpPr>
          <p:spPr>
            <a:xfrm>
              <a:off x="2220072" y="1591285"/>
              <a:ext cx="353" cy="258"/>
            </a:xfrm>
            <a:custGeom>
              <a:rect b="b" l="l" r="r" t="t"/>
              <a:pathLst>
                <a:path extrusionOk="0" h="19" w="26">
                  <a:moveTo>
                    <a:pt x="25"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24"/>
            <p:cNvSpPr/>
            <p:nvPr/>
          </p:nvSpPr>
          <p:spPr>
            <a:xfrm>
              <a:off x="2220411" y="1591530"/>
              <a:ext cx="1154" cy="1290"/>
            </a:xfrm>
            <a:custGeom>
              <a:rect b="b" l="l" r="r" t="t"/>
              <a:pathLst>
                <a:path extrusionOk="0" h="95" w="85">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24"/>
            <p:cNvSpPr/>
            <p:nvPr/>
          </p:nvSpPr>
          <p:spPr>
            <a:xfrm>
              <a:off x="2223547" y="1592901"/>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24"/>
            <p:cNvSpPr/>
            <p:nvPr/>
          </p:nvSpPr>
          <p:spPr>
            <a:xfrm>
              <a:off x="2222312" y="1592860"/>
              <a:ext cx="489" cy="14"/>
            </a:xfrm>
            <a:custGeom>
              <a:rect b="b" l="l" r="r" t="t"/>
              <a:pathLst>
                <a:path extrusionOk="0" h="1" w="36">
                  <a:moveTo>
                    <a:pt x="0" y="0"/>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24"/>
            <p:cNvSpPr/>
            <p:nvPr/>
          </p:nvSpPr>
          <p:spPr>
            <a:xfrm>
              <a:off x="2224878" y="1592996"/>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24"/>
            <p:cNvSpPr/>
            <p:nvPr/>
          </p:nvSpPr>
          <p:spPr>
            <a:xfrm>
              <a:off x="2222923" y="1592860"/>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124"/>
            <p:cNvSpPr/>
            <p:nvPr/>
          </p:nvSpPr>
          <p:spPr>
            <a:xfrm>
              <a:off x="2224023" y="159295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24"/>
            <p:cNvSpPr/>
            <p:nvPr/>
          </p:nvSpPr>
          <p:spPr>
            <a:xfrm>
              <a:off x="2221592" y="1592806"/>
              <a:ext cx="584" cy="14"/>
            </a:xfrm>
            <a:custGeom>
              <a:rect b="b" l="l" r="r" t="t"/>
              <a:pathLst>
                <a:path extrusionOk="0" h="1" w="43">
                  <a:moveTo>
                    <a:pt x="1" y="1"/>
                  </a:moveTo>
                  <a:lnTo>
                    <a:pt x="4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24"/>
            <p:cNvSpPr/>
            <p:nvPr/>
          </p:nvSpPr>
          <p:spPr>
            <a:xfrm>
              <a:off x="2224444" y="15929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24"/>
            <p:cNvSpPr/>
            <p:nvPr/>
          </p:nvSpPr>
          <p:spPr>
            <a:xfrm>
              <a:off x="2225204" y="1592996"/>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24"/>
            <p:cNvSpPr/>
            <p:nvPr/>
          </p:nvSpPr>
          <p:spPr>
            <a:xfrm>
              <a:off x="2242081" y="1576934"/>
              <a:ext cx="353" cy="2200"/>
            </a:xfrm>
            <a:custGeom>
              <a:rect b="b" l="l" r="r" t="t"/>
              <a:pathLst>
                <a:path extrusionOk="0" h="162" w="26">
                  <a:moveTo>
                    <a:pt x="25" y="0"/>
                  </a:moveTo>
                  <a:lnTo>
                    <a:pt x="25" y="0"/>
                  </a:lnTo>
                  <a:cubicBezTo>
                    <a:pt x="4" y="53"/>
                    <a:pt x="1" y="109"/>
                    <a:pt x="11" y="161"/>
                  </a:cubicBezTo>
                  <a:cubicBezTo>
                    <a:pt x="1" y="109"/>
                    <a:pt x="4" y="53"/>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24"/>
            <p:cNvSpPr/>
            <p:nvPr/>
          </p:nvSpPr>
          <p:spPr>
            <a:xfrm>
              <a:off x="2225489" y="159305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24"/>
            <p:cNvSpPr/>
            <p:nvPr/>
          </p:nvSpPr>
          <p:spPr>
            <a:xfrm>
              <a:off x="2226494" y="159318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24"/>
            <p:cNvSpPr/>
            <p:nvPr/>
          </p:nvSpPr>
          <p:spPr>
            <a:xfrm>
              <a:off x="2226439" y="159318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24"/>
            <p:cNvSpPr/>
            <p:nvPr/>
          </p:nvSpPr>
          <p:spPr>
            <a:xfrm>
              <a:off x="2226154" y="159314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24"/>
            <p:cNvSpPr/>
            <p:nvPr/>
          </p:nvSpPr>
          <p:spPr>
            <a:xfrm>
              <a:off x="2226304" y="159314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24"/>
            <p:cNvSpPr/>
            <p:nvPr/>
          </p:nvSpPr>
          <p:spPr>
            <a:xfrm>
              <a:off x="222596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24"/>
            <p:cNvSpPr/>
            <p:nvPr/>
          </p:nvSpPr>
          <p:spPr>
            <a:xfrm>
              <a:off x="222577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24"/>
            <p:cNvSpPr/>
            <p:nvPr/>
          </p:nvSpPr>
          <p:spPr>
            <a:xfrm>
              <a:off x="2240044" y="1575454"/>
              <a:ext cx="299" cy="204"/>
            </a:xfrm>
            <a:custGeom>
              <a:rect b="b" l="l" r="r" t="t"/>
              <a:pathLst>
                <a:path extrusionOk="0" h="15" w="22">
                  <a:moveTo>
                    <a:pt x="0" y="1"/>
                  </a:moveTo>
                  <a:lnTo>
                    <a:pt x="2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24"/>
            <p:cNvSpPr/>
            <p:nvPr/>
          </p:nvSpPr>
          <p:spPr>
            <a:xfrm>
              <a:off x="2206195" y="1570566"/>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24"/>
            <p:cNvSpPr/>
            <p:nvPr/>
          </p:nvSpPr>
          <p:spPr>
            <a:xfrm>
              <a:off x="2208151" y="1569806"/>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24"/>
            <p:cNvSpPr/>
            <p:nvPr/>
          </p:nvSpPr>
          <p:spPr>
            <a:xfrm>
              <a:off x="2225109" y="1570036"/>
              <a:ext cx="1914" cy="109"/>
            </a:xfrm>
            <a:custGeom>
              <a:rect b="b" l="l" r="r" t="t"/>
              <a:pathLst>
                <a:path extrusionOk="0" h="8" w="141">
                  <a:moveTo>
                    <a:pt x="141" y="1"/>
                  </a:moveTo>
                  <a:cubicBezTo>
                    <a:pt x="92" y="4"/>
                    <a:pt x="46" y="8"/>
                    <a:pt x="1" y="8"/>
                  </a:cubicBezTo>
                  <a:cubicBezTo>
                    <a:pt x="46" y="8"/>
                    <a:pt x="92" y="4"/>
                    <a:pt x="1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24"/>
            <p:cNvSpPr/>
            <p:nvPr/>
          </p:nvSpPr>
          <p:spPr>
            <a:xfrm>
              <a:off x="2207526" y="157009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24"/>
            <p:cNvSpPr/>
            <p:nvPr/>
          </p:nvSpPr>
          <p:spPr>
            <a:xfrm>
              <a:off x="2240899" y="1576024"/>
              <a:ext cx="339" cy="204"/>
            </a:xfrm>
            <a:custGeom>
              <a:rect b="b" l="l" r="r" t="t"/>
              <a:pathLst>
                <a:path extrusionOk="0" h="15" w="25">
                  <a:moveTo>
                    <a:pt x="0" y="1"/>
                  </a:moveTo>
                  <a:lnTo>
                    <a:pt x="2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24"/>
            <p:cNvSpPr/>
            <p:nvPr/>
          </p:nvSpPr>
          <p:spPr>
            <a:xfrm>
              <a:off x="2206915" y="1570322"/>
              <a:ext cx="244" cy="109"/>
            </a:xfrm>
            <a:custGeom>
              <a:rect b="b" l="l" r="r" t="t"/>
              <a:pathLst>
                <a:path extrusionOk="0" h="8" w="18">
                  <a:moveTo>
                    <a:pt x="0" y="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24"/>
            <p:cNvSpPr/>
            <p:nvPr/>
          </p:nvSpPr>
          <p:spPr>
            <a:xfrm>
              <a:off x="2241755" y="1576554"/>
              <a:ext cx="530" cy="299"/>
            </a:xfrm>
            <a:custGeom>
              <a:rect b="b" l="l" r="r" t="t"/>
              <a:pathLst>
                <a:path extrusionOk="0" h="22" w="39">
                  <a:moveTo>
                    <a:pt x="0" y="0"/>
                  </a:moveTo>
                  <a:lnTo>
                    <a:pt x="39"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24"/>
            <p:cNvSpPr/>
            <p:nvPr/>
          </p:nvSpPr>
          <p:spPr>
            <a:xfrm>
              <a:off x="2204539" y="15709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24"/>
            <p:cNvSpPr/>
            <p:nvPr/>
          </p:nvSpPr>
          <p:spPr>
            <a:xfrm>
              <a:off x="2229345" y="1569466"/>
              <a:ext cx="1018" cy="543"/>
            </a:xfrm>
            <a:custGeom>
              <a:rect b="b" l="l" r="r" t="t"/>
              <a:pathLst>
                <a:path extrusionOk="0" h="40" w="75">
                  <a:moveTo>
                    <a:pt x="74" y="39"/>
                  </a:moveTo>
                  <a:cubicBezTo>
                    <a:pt x="57" y="15"/>
                    <a:pt x="29" y="1"/>
                    <a:pt x="1" y="1"/>
                  </a:cubicBezTo>
                  <a:cubicBezTo>
                    <a:pt x="29" y="1"/>
                    <a:pt x="57" y="15"/>
                    <a:pt x="74"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24"/>
            <p:cNvSpPr/>
            <p:nvPr/>
          </p:nvSpPr>
          <p:spPr>
            <a:xfrm>
              <a:off x="2205394" y="157075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24"/>
            <p:cNvSpPr/>
            <p:nvPr/>
          </p:nvSpPr>
          <p:spPr>
            <a:xfrm>
              <a:off x="2095783" y="1657326"/>
              <a:ext cx="30481" cy="15641"/>
            </a:xfrm>
            <a:custGeom>
              <a:rect b="b" l="l" r="r" t="t"/>
              <a:pathLst>
                <a:path extrusionOk="0" h="1152" w="2245">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24"/>
            <p:cNvSpPr/>
            <p:nvPr/>
          </p:nvSpPr>
          <p:spPr>
            <a:xfrm>
              <a:off x="2124445" y="1664672"/>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24"/>
            <p:cNvSpPr/>
            <p:nvPr/>
          </p:nvSpPr>
          <p:spPr>
            <a:xfrm>
              <a:off x="2126292" y="16646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24"/>
            <p:cNvSpPr/>
            <p:nvPr/>
          </p:nvSpPr>
          <p:spPr>
            <a:xfrm>
              <a:off x="2119422" y="1659349"/>
              <a:ext cx="136" cy="2539"/>
            </a:xfrm>
            <a:custGeom>
              <a:rect b="b" l="l" r="r" t="t"/>
              <a:pathLst>
                <a:path extrusionOk="0" h="187" w="1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24"/>
            <p:cNvSpPr/>
            <p:nvPr/>
          </p:nvSpPr>
          <p:spPr>
            <a:xfrm>
              <a:off x="2125681" y="1664536"/>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24"/>
            <p:cNvSpPr/>
            <p:nvPr/>
          </p:nvSpPr>
          <p:spPr>
            <a:xfrm>
              <a:off x="2125206" y="166453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24"/>
            <p:cNvSpPr/>
            <p:nvPr/>
          </p:nvSpPr>
          <p:spPr>
            <a:xfrm>
              <a:off x="2124581" y="1664536"/>
              <a:ext cx="394" cy="149"/>
            </a:xfrm>
            <a:custGeom>
              <a:rect b="b" l="l" r="r" t="t"/>
              <a:pathLst>
                <a:path extrusionOk="0" h="11" w="29">
                  <a:moveTo>
                    <a:pt x="1" y="11"/>
                  </a:moveTo>
                  <a:cubicBezTo>
                    <a:pt x="11" y="4"/>
                    <a:pt x="18" y="4"/>
                    <a:pt x="29" y="0"/>
                  </a:cubicBezTo>
                  <a:cubicBezTo>
                    <a:pt x="18" y="4"/>
                    <a:pt x="11" y="4"/>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24"/>
            <p:cNvSpPr/>
            <p:nvPr/>
          </p:nvSpPr>
          <p:spPr>
            <a:xfrm>
              <a:off x="2094588" y="1586533"/>
              <a:ext cx="64181" cy="72259"/>
            </a:xfrm>
            <a:custGeom>
              <a:rect b="b" l="l" r="r" t="t"/>
              <a:pathLst>
                <a:path extrusionOk="0" h="5322" w="4727">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24"/>
            <p:cNvSpPr/>
            <p:nvPr/>
          </p:nvSpPr>
          <p:spPr>
            <a:xfrm>
              <a:off x="2158525" y="1622418"/>
              <a:ext cx="299" cy="1113"/>
            </a:xfrm>
            <a:custGeom>
              <a:rect b="b" l="l" r="r" t="t"/>
              <a:pathLst>
                <a:path extrusionOk="0" h="82" w="22">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24"/>
            <p:cNvSpPr/>
            <p:nvPr/>
          </p:nvSpPr>
          <p:spPr>
            <a:xfrm>
              <a:off x="2158620" y="162142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24"/>
            <p:cNvSpPr/>
            <p:nvPr/>
          </p:nvSpPr>
          <p:spPr>
            <a:xfrm>
              <a:off x="2158756" y="1622093"/>
              <a:ext cx="68" cy="149"/>
            </a:xfrm>
            <a:custGeom>
              <a:rect b="b" l="l" r="r" t="t"/>
              <a:pathLst>
                <a:path extrusionOk="0" h="11" w="5">
                  <a:moveTo>
                    <a:pt x="1" y="0"/>
                  </a:moveTo>
                  <a:lnTo>
                    <a:pt x="1" y="11"/>
                  </a:lnTo>
                  <a:cubicBezTo>
                    <a:pt x="4"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24"/>
            <p:cNvSpPr/>
            <p:nvPr/>
          </p:nvSpPr>
          <p:spPr>
            <a:xfrm>
              <a:off x="2153433" y="159584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24"/>
            <p:cNvSpPr/>
            <p:nvPr/>
          </p:nvSpPr>
          <p:spPr>
            <a:xfrm>
              <a:off x="2158756" y="1621753"/>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24"/>
            <p:cNvSpPr/>
            <p:nvPr/>
          </p:nvSpPr>
          <p:spPr>
            <a:xfrm>
              <a:off x="2153433" y="1596227"/>
              <a:ext cx="109" cy="448"/>
            </a:xfrm>
            <a:custGeom>
              <a:rect b="b" l="l" r="r" t="t"/>
              <a:pathLst>
                <a:path extrusionOk="0" h="33" w="8">
                  <a:moveTo>
                    <a:pt x="8" y="32"/>
                  </a:moveTo>
                  <a:cubicBezTo>
                    <a:pt x="4" y="22"/>
                    <a:pt x="1" y="11"/>
                    <a:pt x="1" y="1"/>
                  </a:cubicBezTo>
                  <a:cubicBezTo>
                    <a:pt x="1" y="11"/>
                    <a:pt x="4" y="22"/>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24"/>
            <p:cNvSpPr/>
            <p:nvPr/>
          </p:nvSpPr>
          <p:spPr>
            <a:xfrm>
              <a:off x="2147160" y="1646763"/>
              <a:ext cx="3775" cy="2390"/>
            </a:xfrm>
            <a:custGeom>
              <a:rect b="b" l="l" r="r" t="t"/>
              <a:pathLst>
                <a:path extrusionOk="0" h="176" w="278">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24"/>
            <p:cNvSpPr/>
            <p:nvPr/>
          </p:nvSpPr>
          <p:spPr>
            <a:xfrm>
              <a:off x="2121445" y="1657027"/>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24"/>
            <p:cNvSpPr/>
            <p:nvPr/>
          </p:nvSpPr>
          <p:spPr>
            <a:xfrm>
              <a:off x="2120073" y="1657123"/>
              <a:ext cx="815" cy="489"/>
            </a:xfrm>
            <a:custGeom>
              <a:rect b="b" l="l" r="r" t="t"/>
              <a:pathLst>
                <a:path extrusionOk="0" h="36" w="60">
                  <a:moveTo>
                    <a:pt x="60" y="0"/>
                  </a:moveTo>
                  <a:cubicBezTo>
                    <a:pt x="39" y="4"/>
                    <a:pt x="14" y="14"/>
                    <a:pt x="0" y="35"/>
                  </a:cubicBezTo>
                  <a:cubicBezTo>
                    <a:pt x="14" y="18"/>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124"/>
            <p:cNvSpPr/>
            <p:nvPr/>
          </p:nvSpPr>
          <p:spPr>
            <a:xfrm>
              <a:off x="2121159" y="16570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24"/>
            <p:cNvSpPr/>
            <p:nvPr/>
          </p:nvSpPr>
          <p:spPr>
            <a:xfrm>
              <a:off x="2122069" y="165712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124"/>
            <p:cNvSpPr/>
            <p:nvPr/>
          </p:nvSpPr>
          <p:spPr>
            <a:xfrm>
              <a:off x="2123020" y="1657598"/>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124"/>
            <p:cNvSpPr/>
            <p:nvPr/>
          </p:nvSpPr>
          <p:spPr>
            <a:xfrm>
              <a:off x="2122680" y="1657408"/>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124"/>
            <p:cNvSpPr/>
            <p:nvPr/>
          </p:nvSpPr>
          <p:spPr>
            <a:xfrm>
              <a:off x="2122395" y="1657258"/>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124"/>
            <p:cNvSpPr/>
            <p:nvPr/>
          </p:nvSpPr>
          <p:spPr>
            <a:xfrm>
              <a:off x="2121730" y="1657068"/>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124"/>
            <p:cNvSpPr/>
            <p:nvPr/>
          </p:nvSpPr>
          <p:spPr>
            <a:xfrm>
              <a:off x="2123305" y="1657788"/>
              <a:ext cx="434" cy="299"/>
            </a:xfrm>
            <a:custGeom>
              <a:rect b="b" l="l" r="r" t="t"/>
              <a:pathLst>
                <a:path extrusionOk="0" h="22" w="32">
                  <a:moveTo>
                    <a:pt x="0" y="0"/>
                  </a:moveTo>
                  <a:lnTo>
                    <a:pt x="3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124"/>
            <p:cNvSpPr/>
            <p:nvPr/>
          </p:nvSpPr>
          <p:spPr>
            <a:xfrm>
              <a:off x="2146454" y="1643436"/>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124"/>
            <p:cNvSpPr/>
            <p:nvPr/>
          </p:nvSpPr>
          <p:spPr>
            <a:xfrm>
              <a:off x="2146780" y="1643667"/>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124"/>
            <p:cNvSpPr/>
            <p:nvPr/>
          </p:nvSpPr>
          <p:spPr>
            <a:xfrm>
              <a:off x="2150867" y="16467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24"/>
            <p:cNvSpPr/>
            <p:nvPr/>
          </p:nvSpPr>
          <p:spPr>
            <a:xfrm>
              <a:off x="2158280" y="1623559"/>
              <a:ext cx="258" cy="543"/>
            </a:xfrm>
            <a:custGeom>
              <a:rect b="b" l="l" r="r" t="t"/>
              <a:pathLst>
                <a:path extrusionOk="0" h="40" w="19">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24"/>
            <p:cNvSpPr/>
            <p:nvPr/>
          </p:nvSpPr>
          <p:spPr>
            <a:xfrm>
              <a:off x="2150731" y="164657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124"/>
            <p:cNvSpPr/>
            <p:nvPr/>
          </p:nvSpPr>
          <p:spPr>
            <a:xfrm>
              <a:off x="2157859" y="1623993"/>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24"/>
            <p:cNvSpPr/>
            <p:nvPr/>
          </p:nvSpPr>
          <p:spPr>
            <a:xfrm>
              <a:off x="2158090" y="162403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124"/>
            <p:cNvSpPr/>
            <p:nvPr/>
          </p:nvSpPr>
          <p:spPr>
            <a:xfrm>
              <a:off x="2147310" y="164404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124"/>
            <p:cNvSpPr/>
            <p:nvPr/>
          </p:nvSpPr>
          <p:spPr>
            <a:xfrm>
              <a:off x="2147785" y="16443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124"/>
            <p:cNvSpPr/>
            <p:nvPr/>
          </p:nvSpPr>
          <p:spPr>
            <a:xfrm>
              <a:off x="2145409" y="1642717"/>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124"/>
            <p:cNvSpPr/>
            <p:nvPr/>
          </p:nvSpPr>
          <p:spPr>
            <a:xfrm>
              <a:off x="2145069" y="1642486"/>
              <a:ext cx="299" cy="204"/>
            </a:xfrm>
            <a:custGeom>
              <a:rect b="b" l="l" r="r" t="t"/>
              <a:pathLst>
                <a:path extrusionOk="0" h="15" w="22">
                  <a:moveTo>
                    <a:pt x="22"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124"/>
            <p:cNvSpPr/>
            <p:nvPr/>
          </p:nvSpPr>
          <p:spPr>
            <a:xfrm>
              <a:off x="2158430" y="1623274"/>
              <a:ext cx="204" cy="543"/>
            </a:xfrm>
            <a:custGeom>
              <a:rect b="b" l="l" r="r" t="t"/>
              <a:pathLst>
                <a:path extrusionOk="0" h="40" w="15">
                  <a:moveTo>
                    <a:pt x="14" y="1"/>
                  </a:moveTo>
                  <a:lnTo>
                    <a:pt x="7" y="18"/>
                  </a:lnTo>
                  <a:lnTo>
                    <a:pt x="7" y="22"/>
                  </a:lnTo>
                  <a:lnTo>
                    <a:pt x="0" y="39"/>
                  </a:lnTo>
                  <a:cubicBezTo>
                    <a:pt x="7" y="25"/>
                    <a:pt x="11" y="15"/>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124"/>
            <p:cNvSpPr/>
            <p:nvPr/>
          </p:nvSpPr>
          <p:spPr>
            <a:xfrm>
              <a:off x="2150921" y="1646763"/>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124"/>
            <p:cNvSpPr/>
            <p:nvPr/>
          </p:nvSpPr>
          <p:spPr>
            <a:xfrm>
              <a:off x="2102911" y="1600219"/>
              <a:ext cx="109" cy="489"/>
            </a:xfrm>
            <a:custGeom>
              <a:rect b="b" l="l" r="r" t="t"/>
              <a:pathLst>
                <a:path extrusionOk="0" h="36" w="8">
                  <a:moveTo>
                    <a:pt x="7" y="36"/>
                  </a:moveTo>
                  <a:cubicBezTo>
                    <a:pt x="7" y="25"/>
                    <a:pt x="4" y="15"/>
                    <a:pt x="0" y="1"/>
                  </a:cubicBezTo>
                  <a:cubicBezTo>
                    <a:pt x="4" y="15"/>
                    <a:pt x="7" y="25"/>
                    <a:pt x="7"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24"/>
            <p:cNvSpPr/>
            <p:nvPr/>
          </p:nvSpPr>
          <p:spPr>
            <a:xfrm>
              <a:off x="2103101" y="1604741"/>
              <a:ext cx="54" cy="149"/>
            </a:xfrm>
            <a:custGeom>
              <a:rect b="b" l="l" r="r" t="t"/>
              <a:pathLst>
                <a:path extrusionOk="0" h="11" w="4">
                  <a:moveTo>
                    <a:pt x="4" y="0"/>
                  </a:moveTo>
                  <a:lnTo>
                    <a:pt x="4" y="0"/>
                  </a:lnTo>
                  <a:cubicBezTo>
                    <a:pt x="0" y="4"/>
                    <a:pt x="0" y="7"/>
                    <a:pt x="0" y="11"/>
                  </a:cubicBezTo>
                  <a:cubicBezTo>
                    <a:pt x="0" y="7"/>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124"/>
            <p:cNvSpPr/>
            <p:nvPr/>
          </p:nvSpPr>
          <p:spPr>
            <a:xfrm>
              <a:off x="2103142" y="1601224"/>
              <a:ext cx="68" cy="394"/>
            </a:xfrm>
            <a:custGeom>
              <a:rect b="b" l="l" r="r" t="t"/>
              <a:pathLst>
                <a:path extrusionOk="0" h="29" w="5">
                  <a:moveTo>
                    <a:pt x="4" y="28"/>
                  </a:moveTo>
                  <a:cubicBezTo>
                    <a:pt x="4" y="18"/>
                    <a:pt x="1" y="7"/>
                    <a:pt x="1" y="0"/>
                  </a:cubicBezTo>
                  <a:cubicBezTo>
                    <a:pt x="1" y="7"/>
                    <a:pt x="4" y="18"/>
                    <a:pt x="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124"/>
            <p:cNvSpPr/>
            <p:nvPr/>
          </p:nvSpPr>
          <p:spPr>
            <a:xfrm>
              <a:off x="2103291" y="1602079"/>
              <a:ext cx="14" cy="394"/>
            </a:xfrm>
            <a:custGeom>
              <a:rect b="b" l="l" r="r" t="t"/>
              <a:pathLst>
                <a:path extrusionOk="0" h="29" w="1">
                  <a:moveTo>
                    <a:pt x="0" y="28"/>
                  </a:moveTo>
                  <a:cubicBezTo>
                    <a:pt x="0" y="18"/>
                    <a:pt x="0" y="11"/>
                    <a:pt x="0" y="0"/>
                  </a:cubicBezTo>
                  <a:cubicBezTo>
                    <a:pt x="0" y="7"/>
                    <a:pt x="0"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24"/>
            <p:cNvSpPr/>
            <p:nvPr/>
          </p:nvSpPr>
          <p:spPr>
            <a:xfrm>
              <a:off x="2103332" y="1602840"/>
              <a:ext cx="14" cy="339"/>
            </a:xfrm>
            <a:custGeom>
              <a:rect b="b" l="l" r="r" t="t"/>
              <a:pathLst>
                <a:path extrusionOk="0" h="25" w="1">
                  <a:moveTo>
                    <a:pt x="1" y="0"/>
                  </a:moveTo>
                  <a:lnTo>
                    <a:pt x="1" y="25"/>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124"/>
            <p:cNvSpPr/>
            <p:nvPr/>
          </p:nvSpPr>
          <p:spPr>
            <a:xfrm>
              <a:off x="2103237" y="1604170"/>
              <a:ext cx="68" cy="244"/>
            </a:xfrm>
            <a:custGeom>
              <a:rect b="b" l="l" r="r" t="t"/>
              <a:pathLst>
                <a:path extrusionOk="0" h="18" w="5">
                  <a:moveTo>
                    <a:pt x="4" y="0"/>
                  </a:moveTo>
                  <a:cubicBezTo>
                    <a:pt x="1" y="4"/>
                    <a:pt x="1" y="11"/>
                    <a:pt x="1" y="18"/>
                  </a:cubicBezTo>
                  <a:cubicBezTo>
                    <a:pt x="1" y="11"/>
                    <a:pt x="1"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124"/>
            <p:cNvSpPr/>
            <p:nvPr/>
          </p:nvSpPr>
          <p:spPr>
            <a:xfrm>
              <a:off x="2103332" y="1603546"/>
              <a:ext cx="14" cy="258"/>
            </a:xfrm>
            <a:custGeom>
              <a:rect b="b" l="l" r="r" t="t"/>
              <a:pathLst>
                <a:path extrusionOk="0" h="19" w="1">
                  <a:moveTo>
                    <a:pt x="1" y="18"/>
                  </a:moveTo>
                  <a:lnTo>
                    <a:pt x="1" y="1"/>
                  </a:lnTo>
                  <a:cubicBezTo>
                    <a:pt x="1" y="8"/>
                    <a:pt x="1"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24"/>
            <p:cNvSpPr/>
            <p:nvPr/>
          </p:nvSpPr>
          <p:spPr>
            <a:xfrm>
              <a:off x="2095308" y="1620572"/>
              <a:ext cx="149" cy="489"/>
            </a:xfrm>
            <a:custGeom>
              <a:rect b="b" l="l" r="r" t="t"/>
              <a:pathLst>
                <a:path extrusionOk="0" h="36" w="11">
                  <a:moveTo>
                    <a:pt x="0" y="35"/>
                  </a:moveTo>
                  <a:cubicBezTo>
                    <a:pt x="4" y="25"/>
                    <a:pt x="7" y="11"/>
                    <a:pt x="11" y="0"/>
                  </a:cubicBezTo>
                  <a:cubicBezTo>
                    <a:pt x="7" y="11"/>
                    <a:pt x="4" y="25"/>
                    <a:pt x="0"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124"/>
            <p:cNvSpPr/>
            <p:nvPr/>
          </p:nvSpPr>
          <p:spPr>
            <a:xfrm>
              <a:off x="2095593" y="1634068"/>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24"/>
            <p:cNvSpPr/>
            <p:nvPr/>
          </p:nvSpPr>
          <p:spPr>
            <a:xfrm>
              <a:off x="2095308" y="1633688"/>
              <a:ext cx="244" cy="299"/>
            </a:xfrm>
            <a:custGeom>
              <a:rect b="b" l="l" r="r" t="t"/>
              <a:pathLst>
                <a:path extrusionOk="0" h="22" w="18">
                  <a:moveTo>
                    <a:pt x="0"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124"/>
            <p:cNvSpPr/>
            <p:nvPr/>
          </p:nvSpPr>
          <p:spPr>
            <a:xfrm>
              <a:off x="2095159" y="1633443"/>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124"/>
            <p:cNvSpPr/>
            <p:nvPr/>
          </p:nvSpPr>
          <p:spPr>
            <a:xfrm>
              <a:off x="2097345" y="1638969"/>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124"/>
            <p:cNvSpPr/>
            <p:nvPr/>
          </p:nvSpPr>
          <p:spPr>
            <a:xfrm>
              <a:off x="2096163" y="1635059"/>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124"/>
            <p:cNvSpPr/>
            <p:nvPr/>
          </p:nvSpPr>
          <p:spPr>
            <a:xfrm>
              <a:off x="2096014" y="163477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24"/>
            <p:cNvSpPr/>
            <p:nvPr/>
          </p:nvSpPr>
          <p:spPr>
            <a:xfrm>
              <a:off x="2097249" y="1638345"/>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124"/>
            <p:cNvSpPr/>
            <p:nvPr/>
          </p:nvSpPr>
          <p:spPr>
            <a:xfrm>
              <a:off x="2097059" y="1637299"/>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24"/>
            <p:cNvSpPr/>
            <p:nvPr/>
          </p:nvSpPr>
          <p:spPr>
            <a:xfrm>
              <a:off x="2096774" y="1636444"/>
              <a:ext cx="68" cy="149"/>
            </a:xfrm>
            <a:custGeom>
              <a:rect b="b" l="l" r="r" t="t"/>
              <a:pathLst>
                <a:path extrusionOk="0" h="11" w="5">
                  <a:moveTo>
                    <a:pt x="1"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24"/>
            <p:cNvSpPr/>
            <p:nvPr/>
          </p:nvSpPr>
          <p:spPr>
            <a:xfrm>
              <a:off x="2096639" y="1636009"/>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124"/>
            <p:cNvSpPr/>
            <p:nvPr/>
          </p:nvSpPr>
          <p:spPr>
            <a:xfrm>
              <a:off x="2097154" y="163777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124"/>
            <p:cNvSpPr/>
            <p:nvPr/>
          </p:nvSpPr>
          <p:spPr>
            <a:xfrm>
              <a:off x="2096924" y="163682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24"/>
            <p:cNvSpPr/>
            <p:nvPr/>
          </p:nvSpPr>
          <p:spPr>
            <a:xfrm>
              <a:off x="2096353" y="1635344"/>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124"/>
            <p:cNvSpPr/>
            <p:nvPr/>
          </p:nvSpPr>
          <p:spPr>
            <a:xfrm>
              <a:off x="2096489" y="1635724"/>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24"/>
            <p:cNvSpPr/>
            <p:nvPr/>
          </p:nvSpPr>
          <p:spPr>
            <a:xfrm>
              <a:off x="2095878" y="1634543"/>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24"/>
            <p:cNvSpPr/>
            <p:nvPr/>
          </p:nvSpPr>
          <p:spPr>
            <a:xfrm>
              <a:off x="2095729" y="1634299"/>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124"/>
            <p:cNvSpPr/>
            <p:nvPr/>
          </p:nvSpPr>
          <p:spPr>
            <a:xfrm>
              <a:off x="2095254" y="16329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24"/>
            <p:cNvSpPr/>
            <p:nvPr/>
          </p:nvSpPr>
          <p:spPr>
            <a:xfrm>
              <a:off x="2095064" y="1633063"/>
              <a:ext cx="163" cy="258"/>
            </a:xfrm>
            <a:custGeom>
              <a:rect b="b" l="l" r="r" t="t"/>
              <a:pathLst>
                <a:path extrusionOk="0" h="19" w="12">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24"/>
            <p:cNvSpPr/>
            <p:nvPr/>
          </p:nvSpPr>
          <p:spPr>
            <a:xfrm>
              <a:off x="2094588" y="1626274"/>
              <a:ext cx="964" cy="1860"/>
            </a:xfrm>
            <a:custGeom>
              <a:rect b="b" l="l" r="r" t="t"/>
              <a:pathLst>
                <a:path extrusionOk="0" h="137" w="71">
                  <a:moveTo>
                    <a:pt x="71" y="137"/>
                  </a:moveTo>
                  <a:cubicBezTo>
                    <a:pt x="46" y="95"/>
                    <a:pt x="1" y="28"/>
                    <a:pt x="4" y="0"/>
                  </a:cubicBezTo>
                  <a:lnTo>
                    <a:pt x="4" y="0"/>
                  </a:lnTo>
                  <a:cubicBezTo>
                    <a:pt x="1" y="28"/>
                    <a:pt x="46" y="95"/>
                    <a:pt x="71" y="1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24"/>
            <p:cNvSpPr/>
            <p:nvPr/>
          </p:nvSpPr>
          <p:spPr>
            <a:xfrm>
              <a:off x="2095064" y="163330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24"/>
            <p:cNvSpPr/>
            <p:nvPr/>
          </p:nvSpPr>
          <p:spPr>
            <a:xfrm>
              <a:off x="2109944" y="165649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24"/>
            <p:cNvSpPr/>
            <p:nvPr/>
          </p:nvSpPr>
          <p:spPr>
            <a:xfrm>
              <a:off x="2110555" y="1656362"/>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124"/>
            <p:cNvSpPr/>
            <p:nvPr/>
          </p:nvSpPr>
          <p:spPr>
            <a:xfrm>
              <a:off x="2118118" y="1656647"/>
              <a:ext cx="869" cy="394"/>
            </a:xfrm>
            <a:custGeom>
              <a:rect b="b" l="l" r="r" t="t"/>
              <a:pathLst>
                <a:path extrusionOk="0" h="29" w="64">
                  <a:moveTo>
                    <a:pt x="1" y="0"/>
                  </a:moveTo>
                  <a:lnTo>
                    <a:pt x="6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24"/>
            <p:cNvSpPr/>
            <p:nvPr/>
          </p:nvSpPr>
          <p:spPr>
            <a:xfrm>
              <a:off x="2109374" y="1656552"/>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24"/>
            <p:cNvSpPr/>
            <p:nvPr/>
          </p:nvSpPr>
          <p:spPr>
            <a:xfrm>
              <a:off x="2110325" y="1656403"/>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24"/>
            <p:cNvSpPr/>
            <p:nvPr/>
          </p:nvSpPr>
          <p:spPr>
            <a:xfrm>
              <a:off x="2117222" y="1656308"/>
              <a:ext cx="774" cy="299"/>
            </a:xfrm>
            <a:custGeom>
              <a:rect b="b" l="l" r="r" t="t"/>
              <a:pathLst>
                <a:path extrusionOk="0" h="22" w="57">
                  <a:moveTo>
                    <a:pt x="0" y="1"/>
                  </a:moveTo>
                  <a:lnTo>
                    <a:pt x="56"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24"/>
            <p:cNvSpPr/>
            <p:nvPr/>
          </p:nvSpPr>
          <p:spPr>
            <a:xfrm>
              <a:off x="2110650" y="165630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24"/>
            <p:cNvSpPr/>
            <p:nvPr/>
          </p:nvSpPr>
          <p:spPr>
            <a:xfrm>
              <a:off x="2110135" y="1656457"/>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24"/>
            <p:cNvSpPr/>
            <p:nvPr/>
          </p:nvSpPr>
          <p:spPr>
            <a:xfrm>
              <a:off x="2119069" y="1657123"/>
              <a:ext cx="964" cy="434"/>
            </a:xfrm>
            <a:custGeom>
              <a:rect b="b" l="l" r="r" t="t"/>
              <a:pathLst>
                <a:path extrusionOk="0" h="32" w="71">
                  <a:moveTo>
                    <a:pt x="1" y="0"/>
                  </a:moveTo>
                  <a:lnTo>
                    <a:pt x="7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24"/>
            <p:cNvSpPr/>
            <p:nvPr/>
          </p:nvSpPr>
          <p:spPr>
            <a:xfrm>
              <a:off x="2108994" y="1656593"/>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24"/>
            <p:cNvSpPr/>
            <p:nvPr/>
          </p:nvSpPr>
          <p:spPr>
            <a:xfrm>
              <a:off x="2109659" y="1656498"/>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24"/>
            <p:cNvSpPr/>
            <p:nvPr/>
          </p:nvSpPr>
          <p:spPr>
            <a:xfrm>
              <a:off x="2116407" y="1656023"/>
              <a:ext cx="679" cy="258"/>
            </a:xfrm>
            <a:custGeom>
              <a:rect b="b" l="l" r="r" t="t"/>
              <a:pathLst>
                <a:path extrusionOk="0" h="19" w="50">
                  <a:moveTo>
                    <a:pt x="1" y="1"/>
                  </a:moveTo>
                  <a:cubicBezTo>
                    <a:pt x="15" y="4"/>
                    <a:pt x="32" y="11"/>
                    <a:pt x="50" y="18"/>
                  </a:cubicBezTo>
                  <a:cubicBezTo>
                    <a:pt x="32" y="11"/>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24"/>
            <p:cNvSpPr/>
            <p:nvPr/>
          </p:nvSpPr>
          <p:spPr>
            <a:xfrm>
              <a:off x="2106428" y="1656552"/>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24"/>
            <p:cNvSpPr/>
            <p:nvPr/>
          </p:nvSpPr>
          <p:spPr>
            <a:xfrm>
              <a:off x="2105898" y="1656498"/>
              <a:ext cx="299" cy="14"/>
            </a:xfrm>
            <a:custGeom>
              <a:rect b="b" l="l" r="r" t="t"/>
              <a:pathLst>
                <a:path extrusionOk="0" h="1" w="22">
                  <a:moveTo>
                    <a:pt x="22"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24"/>
            <p:cNvSpPr/>
            <p:nvPr/>
          </p:nvSpPr>
          <p:spPr>
            <a:xfrm>
              <a:off x="2110460" y="1656403"/>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24"/>
            <p:cNvSpPr/>
            <p:nvPr/>
          </p:nvSpPr>
          <p:spPr>
            <a:xfrm>
              <a:off x="2107039" y="1656593"/>
              <a:ext cx="1969" cy="14"/>
            </a:xfrm>
            <a:custGeom>
              <a:rect b="b" l="l" r="r" t="t"/>
              <a:pathLst>
                <a:path extrusionOk="0" h="1" w="145">
                  <a:moveTo>
                    <a:pt x="144" y="1"/>
                  </a:moveTo>
                  <a:lnTo>
                    <a:pt x="1" y="1"/>
                  </a:lnTo>
                  <a:cubicBezTo>
                    <a:pt x="60" y="1"/>
                    <a:pt x="106"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24"/>
            <p:cNvSpPr/>
            <p:nvPr/>
          </p:nvSpPr>
          <p:spPr>
            <a:xfrm>
              <a:off x="2203154" y="1406808"/>
              <a:ext cx="75925" cy="121342"/>
            </a:xfrm>
            <a:custGeom>
              <a:rect b="b" l="l" r="r" t="t"/>
              <a:pathLst>
                <a:path extrusionOk="0" h="8937" w="5592">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124"/>
            <p:cNvSpPr/>
            <p:nvPr/>
          </p:nvSpPr>
          <p:spPr>
            <a:xfrm>
              <a:off x="2302786" y="1795464"/>
              <a:ext cx="154498" cy="123284"/>
            </a:xfrm>
            <a:custGeom>
              <a:rect b="b" l="l" r="r" t="t"/>
              <a:pathLst>
                <a:path extrusionOk="0" h="9080" w="11379">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24"/>
            <p:cNvSpPr/>
            <p:nvPr/>
          </p:nvSpPr>
          <p:spPr>
            <a:xfrm>
              <a:off x="2303017" y="1816074"/>
              <a:ext cx="394" cy="1059"/>
            </a:xfrm>
            <a:custGeom>
              <a:rect b="b" l="l" r="r" t="t"/>
              <a:pathLst>
                <a:path extrusionOk="0" h="78" w="29">
                  <a:moveTo>
                    <a:pt x="29" y="0"/>
                  </a:moveTo>
                  <a:lnTo>
                    <a:pt x="1" y="7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24"/>
            <p:cNvSpPr/>
            <p:nvPr/>
          </p:nvSpPr>
          <p:spPr>
            <a:xfrm>
              <a:off x="2334625" y="1795491"/>
              <a:ext cx="1534" cy="14"/>
            </a:xfrm>
            <a:custGeom>
              <a:rect b="b" l="l" r="r" t="t"/>
              <a:pathLst>
                <a:path extrusionOk="0" h="1" w="113">
                  <a:moveTo>
                    <a:pt x="113" y="0"/>
                  </a:moveTo>
                  <a:lnTo>
                    <a:pt x="113"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24"/>
            <p:cNvSpPr/>
            <p:nvPr/>
          </p:nvSpPr>
          <p:spPr>
            <a:xfrm>
              <a:off x="2312765" y="1818355"/>
              <a:ext cx="434" cy="204"/>
            </a:xfrm>
            <a:custGeom>
              <a:rect b="b" l="l" r="r" t="t"/>
              <a:pathLst>
                <a:path extrusionOk="0" h="15" w="32">
                  <a:moveTo>
                    <a:pt x="32"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24"/>
            <p:cNvSpPr/>
            <p:nvPr/>
          </p:nvSpPr>
          <p:spPr>
            <a:xfrm>
              <a:off x="2311530" y="1818776"/>
              <a:ext cx="434" cy="109"/>
            </a:xfrm>
            <a:custGeom>
              <a:rect b="b" l="l" r="r" t="t"/>
              <a:pathLst>
                <a:path extrusionOk="0" h="8" w="32">
                  <a:moveTo>
                    <a:pt x="3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24"/>
            <p:cNvSpPr/>
            <p:nvPr/>
          </p:nvSpPr>
          <p:spPr>
            <a:xfrm>
              <a:off x="2314571" y="1817025"/>
              <a:ext cx="584" cy="489"/>
            </a:xfrm>
            <a:custGeom>
              <a:rect b="b" l="l" r="r" t="t"/>
              <a:pathLst>
                <a:path extrusionOk="0" h="36" w="43">
                  <a:moveTo>
                    <a:pt x="43" y="0"/>
                  </a:moveTo>
                  <a:cubicBezTo>
                    <a:pt x="29" y="14"/>
                    <a:pt x="15" y="25"/>
                    <a:pt x="1" y="35"/>
                  </a:cubicBezTo>
                  <a:cubicBezTo>
                    <a:pt x="15" y="25"/>
                    <a:pt x="29" y="14"/>
                    <a:pt x="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24"/>
            <p:cNvSpPr/>
            <p:nvPr/>
          </p:nvSpPr>
          <p:spPr>
            <a:xfrm>
              <a:off x="2310959" y="1818926"/>
              <a:ext cx="394" cy="54"/>
            </a:xfrm>
            <a:custGeom>
              <a:rect b="b" l="l" r="r" t="t"/>
              <a:pathLst>
                <a:path extrusionOk="0" h="4" w="29">
                  <a:moveTo>
                    <a:pt x="28" y="0"/>
                  </a:moveTo>
                  <a:cubicBezTo>
                    <a:pt x="18" y="0"/>
                    <a:pt x="11" y="0"/>
                    <a:pt x="0" y="4"/>
                  </a:cubicBezTo>
                  <a:cubicBezTo>
                    <a:pt x="11" y="0"/>
                    <a:pt x="18" y="0"/>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24"/>
            <p:cNvSpPr/>
            <p:nvPr/>
          </p:nvSpPr>
          <p:spPr>
            <a:xfrm>
              <a:off x="2313376" y="1818016"/>
              <a:ext cx="448" cy="258"/>
            </a:xfrm>
            <a:custGeom>
              <a:rect b="b" l="l" r="r" t="t"/>
              <a:pathLst>
                <a:path extrusionOk="0" h="19" w="33">
                  <a:moveTo>
                    <a:pt x="33" y="1"/>
                  </a:moveTo>
                  <a:cubicBezTo>
                    <a:pt x="22" y="8"/>
                    <a:pt x="12" y="11"/>
                    <a:pt x="1" y="18"/>
                  </a:cubicBezTo>
                  <a:cubicBezTo>
                    <a:pt x="12" y="11"/>
                    <a:pt x="22" y="8"/>
                    <a:pt x="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24"/>
            <p:cNvSpPr/>
            <p:nvPr/>
          </p:nvSpPr>
          <p:spPr>
            <a:xfrm>
              <a:off x="2314001" y="1817595"/>
              <a:ext cx="448" cy="299"/>
            </a:xfrm>
            <a:custGeom>
              <a:rect b="b" l="l" r="r" t="t"/>
              <a:pathLst>
                <a:path extrusionOk="0" h="22" w="33">
                  <a:moveTo>
                    <a:pt x="32" y="0"/>
                  </a:moveTo>
                  <a:cubicBezTo>
                    <a:pt x="18" y="7"/>
                    <a:pt x="11" y="14"/>
                    <a:pt x="1" y="21"/>
                  </a:cubicBezTo>
                  <a:cubicBezTo>
                    <a:pt x="11" y="18"/>
                    <a:pt x="22"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24"/>
            <p:cNvSpPr/>
            <p:nvPr/>
          </p:nvSpPr>
          <p:spPr>
            <a:xfrm>
              <a:off x="2305963" y="1817405"/>
              <a:ext cx="4250" cy="1534"/>
            </a:xfrm>
            <a:custGeom>
              <a:rect b="b" l="l" r="r" t="t"/>
              <a:pathLst>
                <a:path extrusionOk="0" h="113" w="313">
                  <a:moveTo>
                    <a:pt x="312" y="112"/>
                  </a:moveTo>
                  <a:cubicBezTo>
                    <a:pt x="204" y="91"/>
                    <a:pt x="99" y="53"/>
                    <a:pt x="1" y="0"/>
                  </a:cubicBezTo>
                  <a:cubicBezTo>
                    <a:pt x="99" y="53"/>
                    <a:pt x="204" y="91"/>
                    <a:pt x="312"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24"/>
            <p:cNvSpPr/>
            <p:nvPr/>
          </p:nvSpPr>
          <p:spPr>
            <a:xfrm>
              <a:off x="2312141" y="1818586"/>
              <a:ext cx="448" cy="163"/>
            </a:xfrm>
            <a:custGeom>
              <a:rect b="b" l="l" r="r" t="t"/>
              <a:pathLst>
                <a:path extrusionOk="0" h="12" w="33">
                  <a:moveTo>
                    <a:pt x="3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24"/>
            <p:cNvSpPr/>
            <p:nvPr/>
          </p:nvSpPr>
          <p:spPr>
            <a:xfrm>
              <a:off x="2305447" y="1817120"/>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24"/>
            <p:cNvSpPr/>
            <p:nvPr/>
          </p:nvSpPr>
          <p:spPr>
            <a:xfrm>
              <a:off x="2310199" y="1818966"/>
              <a:ext cx="584" cy="14"/>
            </a:xfrm>
            <a:custGeom>
              <a:rect b="b" l="l" r="r" t="t"/>
              <a:pathLst>
                <a:path extrusionOk="0" h="1" w="43">
                  <a:moveTo>
                    <a:pt x="35" y="1"/>
                  </a:moveTo>
                  <a:lnTo>
                    <a:pt x="42" y="1"/>
                  </a:lnTo>
                  <a:cubicBezTo>
                    <a:pt x="28" y="1"/>
                    <a:pt x="14" y="1"/>
                    <a:pt x="0" y="1"/>
                  </a:cubicBezTo>
                  <a:cubicBezTo>
                    <a:pt x="11" y="1"/>
                    <a:pt x="25" y="1"/>
                    <a:pt x="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24"/>
            <p:cNvSpPr/>
            <p:nvPr/>
          </p:nvSpPr>
          <p:spPr>
            <a:xfrm>
              <a:off x="2431555" y="1853331"/>
              <a:ext cx="57338" cy="63991"/>
            </a:xfrm>
            <a:custGeom>
              <a:rect b="b" l="l" r="r" t="t"/>
              <a:pathLst>
                <a:path extrusionOk="0" h="4713" w="4223">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24"/>
            <p:cNvSpPr/>
            <p:nvPr/>
          </p:nvSpPr>
          <p:spPr>
            <a:xfrm>
              <a:off x="2455845" y="1870778"/>
              <a:ext cx="625" cy="489"/>
            </a:xfrm>
            <a:custGeom>
              <a:rect b="b" l="l" r="r" t="t"/>
              <a:pathLst>
                <a:path extrusionOk="0" h="36" w="46">
                  <a:moveTo>
                    <a:pt x="0" y="1"/>
                  </a:moveTo>
                  <a:cubicBezTo>
                    <a:pt x="18" y="11"/>
                    <a:pt x="32" y="22"/>
                    <a:pt x="46" y="36"/>
                  </a:cubicBezTo>
                  <a:cubicBezTo>
                    <a:pt x="32" y="22"/>
                    <a:pt x="18"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24"/>
            <p:cNvSpPr/>
            <p:nvPr/>
          </p:nvSpPr>
          <p:spPr>
            <a:xfrm>
              <a:off x="2453550" y="1892787"/>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24"/>
            <p:cNvSpPr/>
            <p:nvPr/>
          </p:nvSpPr>
          <p:spPr>
            <a:xfrm>
              <a:off x="2455791" y="1870737"/>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24"/>
            <p:cNvSpPr/>
            <p:nvPr/>
          </p:nvSpPr>
          <p:spPr>
            <a:xfrm>
              <a:off x="2453414" y="189288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24"/>
            <p:cNvSpPr/>
            <p:nvPr/>
          </p:nvSpPr>
          <p:spPr>
            <a:xfrm>
              <a:off x="2454270" y="1870357"/>
              <a:ext cx="1059" cy="204"/>
            </a:xfrm>
            <a:custGeom>
              <a:rect b="b" l="l" r="r" t="t"/>
              <a:pathLst>
                <a:path extrusionOk="0" h="15" w="78">
                  <a:moveTo>
                    <a:pt x="78" y="14"/>
                  </a:moveTo>
                  <a:cubicBezTo>
                    <a:pt x="53" y="4"/>
                    <a:pt x="25" y="0"/>
                    <a:pt x="0" y="4"/>
                  </a:cubicBezTo>
                  <a:lnTo>
                    <a:pt x="0" y="4"/>
                  </a:lnTo>
                  <a:cubicBezTo>
                    <a:pt x="25" y="0"/>
                    <a:pt x="53" y="4"/>
                    <a:pt x="7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124"/>
            <p:cNvSpPr/>
            <p:nvPr/>
          </p:nvSpPr>
          <p:spPr>
            <a:xfrm>
              <a:off x="2422037" y="1845619"/>
              <a:ext cx="5961" cy="9912"/>
            </a:xfrm>
            <a:custGeom>
              <a:rect b="b" l="l" r="r" t="t"/>
              <a:pathLst>
                <a:path extrusionOk="0" h="730" w="439">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124"/>
            <p:cNvSpPr/>
            <p:nvPr/>
          </p:nvSpPr>
          <p:spPr>
            <a:xfrm>
              <a:off x="2425553" y="1855571"/>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124"/>
            <p:cNvSpPr/>
            <p:nvPr/>
          </p:nvSpPr>
          <p:spPr>
            <a:xfrm>
              <a:off x="2422852" y="1853956"/>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24"/>
            <p:cNvSpPr/>
            <p:nvPr/>
          </p:nvSpPr>
          <p:spPr>
            <a:xfrm>
              <a:off x="2422037" y="1852761"/>
              <a:ext cx="109" cy="204"/>
            </a:xfrm>
            <a:custGeom>
              <a:rect b="b" l="l" r="r" t="t"/>
              <a:pathLst>
                <a:path extrusionOk="0" h="15" w="8">
                  <a:moveTo>
                    <a:pt x="1" y="1"/>
                  </a:moveTo>
                  <a:lnTo>
                    <a:pt x="8"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24"/>
            <p:cNvSpPr/>
            <p:nvPr/>
          </p:nvSpPr>
          <p:spPr>
            <a:xfrm>
              <a:off x="2422186" y="1853046"/>
              <a:ext cx="584" cy="869"/>
            </a:xfrm>
            <a:custGeom>
              <a:rect b="b" l="l" r="r" t="t"/>
              <a:pathLst>
                <a:path extrusionOk="0" h="64" w="43">
                  <a:moveTo>
                    <a:pt x="42" y="64"/>
                  </a:moveTo>
                  <a:cubicBezTo>
                    <a:pt x="28" y="43"/>
                    <a:pt x="14" y="22"/>
                    <a:pt x="0" y="1"/>
                  </a:cubicBezTo>
                  <a:cubicBezTo>
                    <a:pt x="14" y="22"/>
                    <a:pt x="28" y="43"/>
                    <a:pt x="42" y="6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124"/>
            <p:cNvSpPr/>
            <p:nvPr/>
          </p:nvSpPr>
          <p:spPr>
            <a:xfrm>
              <a:off x="2425988" y="18556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124"/>
            <p:cNvSpPr/>
            <p:nvPr/>
          </p:nvSpPr>
          <p:spPr>
            <a:xfrm>
              <a:off x="2424508" y="18552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24"/>
            <p:cNvSpPr/>
            <p:nvPr/>
          </p:nvSpPr>
          <p:spPr>
            <a:xfrm>
              <a:off x="2424141" y="1855096"/>
              <a:ext cx="380" cy="149"/>
            </a:xfrm>
            <a:custGeom>
              <a:rect b="b" l="l" r="r" t="t"/>
              <a:pathLst>
                <a:path extrusionOk="0" h="11" w="28">
                  <a:moveTo>
                    <a:pt x="0" y="0"/>
                  </a:moveTo>
                  <a:cubicBezTo>
                    <a:pt x="10" y="4"/>
                    <a:pt x="17" y="7"/>
                    <a:pt x="28" y="11"/>
                  </a:cubicBezTo>
                  <a:cubicBezTo>
                    <a:pt x="21" y="7"/>
                    <a:pt x="1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124"/>
            <p:cNvSpPr/>
            <p:nvPr/>
          </p:nvSpPr>
          <p:spPr>
            <a:xfrm>
              <a:off x="2423137" y="1854281"/>
              <a:ext cx="339" cy="353"/>
            </a:xfrm>
            <a:custGeom>
              <a:rect b="b" l="l" r="r" t="t"/>
              <a:pathLst>
                <a:path extrusionOk="0" h="26" w="25">
                  <a:moveTo>
                    <a:pt x="25" y="25"/>
                  </a:moveTo>
                  <a:cubicBezTo>
                    <a:pt x="14" y="18"/>
                    <a:pt x="7" y="11"/>
                    <a:pt x="0" y="1"/>
                  </a:cubicBezTo>
                  <a:cubicBezTo>
                    <a:pt x="7" y="11"/>
                    <a:pt x="14" y="18"/>
                    <a:pt x="2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124"/>
            <p:cNvSpPr/>
            <p:nvPr/>
          </p:nvSpPr>
          <p:spPr>
            <a:xfrm>
              <a:off x="2423843" y="1854906"/>
              <a:ext cx="299" cy="204"/>
            </a:xfrm>
            <a:custGeom>
              <a:rect b="b" l="l" r="r" t="t"/>
              <a:pathLst>
                <a:path extrusionOk="0" h="15" w="22">
                  <a:moveTo>
                    <a:pt x="22" y="14"/>
                  </a:moveTo>
                  <a:cubicBezTo>
                    <a:pt x="15" y="7"/>
                    <a:pt x="8" y="4"/>
                    <a:pt x="1" y="0"/>
                  </a:cubicBezTo>
                  <a:cubicBezTo>
                    <a:pt x="8" y="4"/>
                    <a:pt x="15" y="7"/>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24"/>
            <p:cNvSpPr/>
            <p:nvPr/>
          </p:nvSpPr>
          <p:spPr>
            <a:xfrm>
              <a:off x="2423422" y="1854621"/>
              <a:ext cx="339" cy="244"/>
            </a:xfrm>
            <a:custGeom>
              <a:rect b="b" l="l" r="r" t="t"/>
              <a:pathLst>
                <a:path extrusionOk="0" h="18" w="25">
                  <a:moveTo>
                    <a:pt x="25" y="18"/>
                  </a:moveTo>
                  <a:cubicBezTo>
                    <a:pt x="18" y="11"/>
                    <a:pt x="11" y="4"/>
                    <a:pt x="0" y="0"/>
                  </a:cubicBezTo>
                  <a:cubicBezTo>
                    <a:pt x="11" y="4"/>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24"/>
            <p:cNvSpPr/>
            <p:nvPr/>
          </p:nvSpPr>
          <p:spPr>
            <a:xfrm>
              <a:off x="2424847" y="1855381"/>
              <a:ext cx="720" cy="204"/>
            </a:xfrm>
            <a:custGeom>
              <a:rect b="b" l="l" r="r" t="t"/>
              <a:pathLst>
                <a:path extrusionOk="0" h="15" w="53">
                  <a:moveTo>
                    <a:pt x="53" y="14"/>
                  </a:moveTo>
                  <a:cubicBezTo>
                    <a:pt x="35" y="11"/>
                    <a:pt x="18" y="7"/>
                    <a:pt x="0" y="0"/>
                  </a:cubicBezTo>
                  <a:cubicBezTo>
                    <a:pt x="18" y="7"/>
                    <a:pt x="35" y="11"/>
                    <a:pt x="53"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124"/>
            <p:cNvSpPr/>
            <p:nvPr/>
          </p:nvSpPr>
          <p:spPr>
            <a:xfrm>
              <a:off x="2431365" y="1843827"/>
              <a:ext cx="33048" cy="26544"/>
            </a:xfrm>
            <a:custGeom>
              <a:rect b="b" l="l" r="r" t="t"/>
              <a:pathLst>
                <a:path extrusionOk="0" h="1955" w="2434">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24"/>
            <p:cNvSpPr/>
            <p:nvPr/>
          </p:nvSpPr>
          <p:spPr>
            <a:xfrm>
              <a:off x="2435682" y="1868117"/>
              <a:ext cx="258" cy="163"/>
            </a:xfrm>
            <a:custGeom>
              <a:rect b="b" l="l" r="r" t="t"/>
              <a:pathLst>
                <a:path extrusionOk="0" h="12" w="19">
                  <a:moveTo>
                    <a:pt x="18"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24"/>
            <p:cNvSpPr/>
            <p:nvPr/>
          </p:nvSpPr>
          <p:spPr>
            <a:xfrm>
              <a:off x="2432695" y="1865035"/>
              <a:ext cx="204" cy="299"/>
            </a:xfrm>
            <a:custGeom>
              <a:rect b="b" l="l" r="r" t="t"/>
              <a:pathLst>
                <a:path extrusionOk="0" h="22" w="15">
                  <a:moveTo>
                    <a:pt x="14"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24"/>
            <p:cNvSpPr/>
            <p:nvPr/>
          </p:nvSpPr>
          <p:spPr>
            <a:xfrm>
              <a:off x="2435397" y="1867886"/>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124"/>
            <p:cNvSpPr/>
            <p:nvPr/>
          </p:nvSpPr>
          <p:spPr>
            <a:xfrm>
              <a:off x="2439538" y="1869027"/>
              <a:ext cx="11174" cy="1249"/>
            </a:xfrm>
            <a:custGeom>
              <a:rect b="b" l="l" r="r" t="t"/>
              <a:pathLst>
                <a:path extrusionOk="0" h="92" w="823">
                  <a:moveTo>
                    <a:pt x="0" y="0"/>
                  </a:moveTo>
                  <a:lnTo>
                    <a:pt x="0" y="0"/>
                  </a:lnTo>
                  <a:cubicBezTo>
                    <a:pt x="231" y="32"/>
                    <a:pt x="571" y="70"/>
                    <a:pt x="823" y="91"/>
                  </a:cubicBezTo>
                  <a:cubicBezTo>
                    <a:pt x="581" y="70"/>
                    <a:pt x="235"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124"/>
            <p:cNvSpPr/>
            <p:nvPr/>
          </p:nvSpPr>
          <p:spPr>
            <a:xfrm>
              <a:off x="2435967" y="1868266"/>
              <a:ext cx="163" cy="149"/>
            </a:xfrm>
            <a:custGeom>
              <a:rect b="b" l="l" r="r" t="t"/>
              <a:pathLst>
                <a:path extrusionOk="0" h="11" w="12">
                  <a:moveTo>
                    <a:pt x="11" y="11"/>
                  </a:moveTo>
                  <a:lnTo>
                    <a:pt x="11"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24"/>
            <p:cNvSpPr/>
            <p:nvPr/>
          </p:nvSpPr>
          <p:spPr>
            <a:xfrm>
              <a:off x="2432315" y="1864505"/>
              <a:ext cx="244" cy="353"/>
            </a:xfrm>
            <a:custGeom>
              <a:rect b="b" l="l" r="r" t="t"/>
              <a:pathLst>
                <a:path extrusionOk="0" h="26" w="18">
                  <a:moveTo>
                    <a:pt x="1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24"/>
            <p:cNvSpPr/>
            <p:nvPr/>
          </p:nvSpPr>
          <p:spPr>
            <a:xfrm>
              <a:off x="2431365" y="1862645"/>
              <a:ext cx="149" cy="353"/>
            </a:xfrm>
            <a:custGeom>
              <a:rect b="b" l="l" r="r" t="t"/>
              <a:pathLst>
                <a:path extrusionOk="0" h="26" w="11">
                  <a:moveTo>
                    <a:pt x="0" y="1"/>
                  </a:moveTo>
                  <a:cubicBezTo>
                    <a:pt x="4" y="8"/>
                    <a:pt x="7" y="15"/>
                    <a:pt x="11" y="26"/>
                  </a:cubicBezTo>
                  <a:cubicBezTo>
                    <a:pt x="7"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24"/>
            <p:cNvSpPr/>
            <p:nvPr/>
          </p:nvSpPr>
          <p:spPr>
            <a:xfrm>
              <a:off x="2435071" y="1867601"/>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24"/>
            <p:cNvSpPr/>
            <p:nvPr/>
          </p:nvSpPr>
          <p:spPr>
            <a:xfrm>
              <a:off x="2433021" y="1865551"/>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24"/>
            <p:cNvSpPr/>
            <p:nvPr/>
          </p:nvSpPr>
          <p:spPr>
            <a:xfrm>
              <a:off x="2434732" y="1867316"/>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124"/>
            <p:cNvSpPr/>
            <p:nvPr/>
          </p:nvSpPr>
          <p:spPr>
            <a:xfrm>
              <a:off x="2433456" y="1865985"/>
              <a:ext cx="299" cy="339"/>
            </a:xfrm>
            <a:custGeom>
              <a:rect b="b" l="l" r="r" t="t"/>
              <a:pathLst>
                <a:path extrusionOk="0" h="25" w="22">
                  <a:moveTo>
                    <a:pt x="21"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24"/>
            <p:cNvSpPr/>
            <p:nvPr/>
          </p:nvSpPr>
          <p:spPr>
            <a:xfrm>
              <a:off x="2434352" y="1866936"/>
              <a:ext cx="258" cy="244"/>
            </a:xfrm>
            <a:custGeom>
              <a:rect b="b" l="l" r="r" t="t"/>
              <a:pathLst>
                <a:path extrusionOk="0" h="18" w="19">
                  <a:moveTo>
                    <a:pt x="18"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24"/>
            <p:cNvSpPr/>
            <p:nvPr/>
          </p:nvSpPr>
          <p:spPr>
            <a:xfrm>
              <a:off x="2431935" y="1863840"/>
              <a:ext cx="244" cy="448"/>
            </a:xfrm>
            <a:custGeom>
              <a:rect b="b" l="l" r="r" t="t"/>
              <a:pathLst>
                <a:path extrusionOk="0" h="33" w="18">
                  <a:moveTo>
                    <a:pt x="18" y="32"/>
                  </a:moveTo>
                  <a:cubicBezTo>
                    <a:pt x="11" y="22"/>
                    <a:pt x="7" y="11"/>
                    <a:pt x="0" y="1"/>
                  </a:cubicBezTo>
                  <a:cubicBezTo>
                    <a:pt x="7" y="11"/>
                    <a:pt x="11" y="22"/>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24"/>
            <p:cNvSpPr/>
            <p:nvPr/>
          </p:nvSpPr>
          <p:spPr>
            <a:xfrm>
              <a:off x="2433836" y="1866460"/>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24"/>
            <p:cNvSpPr/>
            <p:nvPr/>
          </p:nvSpPr>
          <p:spPr>
            <a:xfrm>
              <a:off x="2431595" y="1863134"/>
              <a:ext cx="258" cy="625"/>
            </a:xfrm>
            <a:custGeom>
              <a:rect b="b" l="l" r="r" t="t"/>
              <a:pathLst>
                <a:path extrusionOk="0" h="46" w="19">
                  <a:moveTo>
                    <a:pt x="18" y="46"/>
                  </a:moveTo>
                  <a:cubicBezTo>
                    <a:pt x="11" y="32"/>
                    <a:pt x="4" y="14"/>
                    <a:pt x="1" y="0"/>
                  </a:cubicBezTo>
                  <a:cubicBezTo>
                    <a:pt x="4" y="14"/>
                    <a:pt x="11" y="32"/>
                    <a:pt x="18"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24"/>
            <p:cNvSpPr/>
            <p:nvPr/>
          </p:nvSpPr>
          <p:spPr>
            <a:xfrm>
              <a:off x="2452274" y="1864560"/>
              <a:ext cx="2295" cy="5811"/>
            </a:xfrm>
            <a:custGeom>
              <a:rect b="b" l="l" r="r" t="t"/>
              <a:pathLst>
                <a:path extrusionOk="0" h="428" w="169">
                  <a:moveTo>
                    <a:pt x="0" y="427"/>
                  </a:moveTo>
                  <a:lnTo>
                    <a:pt x="16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24"/>
            <p:cNvSpPr/>
            <p:nvPr/>
          </p:nvSpPr>
          <p:spPr>
            <a:xfrm>
              <a:off x="2782384" y="1996356"/>
              <a:ext cx="29246" cy="38139"/>
            </a:xfrm>
            <a:custGeom>
              <a:rect b="b" l="l" r="r" t="t"/>
              <a:pathLst>
                <a:path extrusionOk="0" h="2809" w="2154">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124"/>
            <p:cNvSpPr/>
            <p:nvPr/>
          </p:nvSpPr>
          <p:spPr>
            <a:xfrm>
              <a:off x="2853543" y="1995460"/>
              <a:ext cx="70169" cy="41954"/>
            </a:xfrm>
            <a:custGeom>
              <a:rect b="b" l="l" r="r" t="t"/>
              <a:pathLst>
                <a:path extrusionOk="0" h="3090" w="5168">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124"/>
            <p:cNvSpPr/>
            <p:nvPr/>
          </p:nvSpPr>
          <p:spPr>
            <a:xfrm>
              <a:off x="2791942"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24"/>
            <p:cNvSpPr/>
            <p:nvPr/>
          </p:nvSpPr>
          <p:spPr>
            <a:xfrm>
              <a:off x="2790367" y="2002059"/>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24"/>
            <p:cNvSpPr/>
            <p:nvPr/>
          </p:nvSpPr>
          <p:spPr>
            <a:xfrm>
              <a:off x="2792458" y="2002154"/>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24"/>
            <p:cNvSpPr/>
            <p:nvPr/>
          </p:nvSpPr>
          <p:spPr>
            <a:xfrm>
              <a:off x="2790843" y="2002113"/>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24"/>
            <p:cNvSpPr/>
            <p:nvPr/>
          </p:nvSpPr>
          <p:spPr>
            <a:xfrm>
              <a:off x="2793463" y="2002059"/>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24"/>
            <p:cNvSpPr/>
            <p:nvPr/>
          </p:nvSpPr>
          <p:spPr>
            <a:xfrm>
              <a:off x="2792947" y="2002113"/>
              <a:ext cx="380" cy="14"/>
            </a:xfrm>
            <a:custGeom>
              <a:rect b="b" l="l" r="r" t="t"/>
              <a:pathLst>
                <a:path extrusionOk="0" h="1" w="28">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24"/>
            <p:cNvSpPr/>
            <p:nvPr/>
          </p:nvSpPr>
          <p:spPr>
            <a:xfrm>
              <a:off x="2793938" y="2002018"/>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124"/>
            <p:cNvSpPr/>
            <p:nvPr/>
          </p:nvSpPr>
          <p:spPr>
            <a:xfrm>
              <a:off x="2788657" y="2001448"/>
              <a:ext cx="353" cy="244"/>
            </a:xfrm>
            <a:custGeom>
              <a:rect b="b" l="l" r="r" t="t"/>
              <a:pathLst>
                <a:path extrusionOk="0" h="18" w="26">
                  <a:moveTo>
                    <a:pt x="1" y="0"/>
                  </a:moveTo>
                  <a:cubicBezTo>
                    <a:pt x="8" y="7"/>
                    <a:pt x="15" y="11"/>
                    <a:pt x="25"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24"/>
            <p:cNvSpPr/>
            <p:nvPr/>
          </p:nvSpPr>
          <p:spPr>
            <a:xfrm>
              <a:off x="2783524" y="1996546"/>
              <a:ext cx="394" cy="68"/>
            </a:xfrm>
            <a:custGeom>
              <a:rect b="b" l="l" r="r" t="t"/>
              <a:pathLst>
                <a:path extrusionOk="0" h="5" w="29">
                  <a:moveTo>
                    <a:pt x="1" y="1"/>
                  </a:moveTo>
                  <a:lnTo>
                    <a:pt x="29"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24"/>
            <p:cNvSpPr/>
            <p:nvPr/>
          </p:nvSpPr>
          <p:spPr>
            <a:xfrm>
              <a:off x="2782343" y="1996506"/>
              <a:ext cx="244" cy="14"/>
            </a:xfrm>
            <a:custGeom>
              <a:rect b="b" l="l" r="r" t="t"/>
              <a:pathLst>
                <a:path extrusionOk="0" h="1" w="18">
                  <a:moveTo>
                    <a:pt x="0" y="0"/>
                  </a:moveTo>
                  <a:lnTo>
                    <a:pt x="0" y="0"/>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24"/>
            <p:cNvSpPr/>
            <p:nvPr/>
          </p:nvSpPr>
          <p:spPr>
            <a:xfrm>
              <a:off x="2789471" y="200186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24"/>
            <p:cNvSpPr/>
            <p:nvPr/>
          </p:nvSpPr>
          <p:spPr>
            <a:xfrm>
              <a:off x="2789091" y="200173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24"/>
            <p:cNvSpPr/>
            <p:nvPr/>
          </p:nvSpPr>
          <p:spPr>
            <a:xfrm>
              <a:off x="2789892" y="2001964"/>
              <a:ext cx="299" cy="109"/>
            </a:xfrm>
            <a:custGeom>
              <a:rect b="b" l="l" r="r" t="t"/>
              <a:pathLst>
                <a:path extrusionOk="0" h="8" w="22">
                  <a:moveTo>
                    <a:pt x="1" y="1"/>
                  </a:moveTo>
                  <a:lnTo>
                    <a:pt x="2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124"/>
            <p:cNvSpPr/>
            <p:nvPr/>
          </p:nvSpPr>
          <p:spPr>
            <a:xfrm>
              <a:off x="2794943" y="200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24"/>
            <p:cNvSpPr/>
            <p:nvPr/>
          </p:nvSpPr>
          <p:spPr>
            <a:xfrm>
              <a:off x="2796083" y="200025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124"/>
            <p:cNvSpPr/>
            <p:nvPr/>
          </p:nvSpPr>
          <p:spPr>
            <a:xfrm>
              <a:off x="2791847"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124"/>
            <p:cNvSpPr/>
            <p:nvPr/>
          </p:nvSpPr>
          <p:spPr>
            <a:xfrm>
              <a:off x="2794563" y="2001923"/>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24"/>
            <p:cNvSpPr/>
            <p:nvPr/>
          </p:nvSpPr>
          <p:spPr>
            <a:xfrm>
              <a:off x="2794794" y="200192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24"/>
            <p:cNvSpPr/>
            <p:nvPr/>
          </p:nvSpPr>
          <p:spPr>
            <a:xfrm>
              <a:off x="2796124" y="2000022"/>
              <a:ext cx="68" cy="149"/>
            </a:xfrm>
            <a:custGeom>
              <a:rect b="b" l="l" r="r" t="t"/>
              <a:pathLst>
                <a:path extrusionOk="0" h="11" w="5">
                  <a:moveTo>
                    <a:pt x="1" y="11"/>
                  </a:moveTo>
                  <a:cubicBezTo>
                    <a:pt x="1" y="7"/>
                    <a:pt x="1" y="4"/>
                    <a:pt x="4" y="0"/>
                  </a:cubicBez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124"/>
            <p:cNvSpPr/>
            <p:nvPr/>
          </p:nvSpPr>
          <p:spPr>
            <a:xfrm>
              <a:off x="2796749" y="199916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124"/>
            <p:cNvSpPr/>
            <p:nvPr/>
          </p:nvSpPr>
          <p:spPr>
            <a:xfrm>
              <a:off x="2796559" y="1999208"/>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124"/>
            <p:cNvSpPr/>
            <p:nvPr/>
          </p:nvSpPr>
          <p:spPr>
            <a:xfrm>
              <a:off x="2796178" y="1999737"/>
              <a:ext cx="54" cy="204"/>
            </a:xfrm>
            <a:custGeom>
              <a:rect b="b" l="l" r="r" t="t"/>
              <a:pathLst>
                <a:path extrusionOk="0" h="15" w="4">
                  <a:moveTo>
                    <a:pt x="0" y="14"/>
                  </a:moveTo>
                  <a:cubicBezTo>
                    <a:pt x="0" y="11"/>
                    <a:pt x="4" y="7"/>
                    <a:pt x="4" y="0"/>
                  </a:cubicBezTo>
                  <a:cubicBezTo>
                    <a:pt x="4" y="7"/>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124"/>
            <p:cNvSpPr/>
            <p:nvPr/>
          </p:nvSpPr>
          <p:spPr>
            <a:xfrm>
              <a:off x="2796369" y="1999398"/>
              <a:ext cx="149" cy="109"/>
            </a:xfrm>
            <a:custGeom>
              <a:rect b="b" l="l" r="r" t="t"/>
              <a:pathLst>
                <a:path extrusionOk="0" h="8" w="11">
                  <a:moveTo>
                    <a:pt x="0" y="8"/>
                  </a:moveTo>
                  <a:cubicBezTo>
                    <a:pt x="4" y="4"/>
                    <a:pt x="7" y="1"/>
                    <a:pt x="11" y="1"/>
                  </a:cubicBezTo>
                  <a:cubicBezTo>
                    <a:pt x="7" y="1"/>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124"/>
            <p:cNvSpPr/>
            <p:nvPr/>
          </p:nvSpPr>
          <p:spPr>
            <a:xfrm>
              <a:off x="2796274" y="1999547"/>
              <a:ext cx="109" cy="204"/>
            </a:xfrm>
            <a:custGeom>
              <a:rect b="b" l="l" r="r" t="t"/>
              <a:pathLst>
                <a:path extrusionOk="0" h="15" w="8">
                  <a:moveTo>
                    <a:pt x="0" y="14"/>
                  </a:moveTo>
                  <a:cubicBezTo>
                    <a:pt x="0" y="11"/>
                    <a:pt x="4" y="4"/>
                    <a:pt x="7" y="0"/>
                  </a:cubicBezTo>
                  <a:cubicBezTo>
                    <a:pt x="4"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124"/>
            <p:cNvSpPr/>
            <p:nvPr/>
          </p:nvSpPr>
          <p:spPr>
            <a:xfrm>
              <a:off x="2794223" y="2001964"/>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124"/>
            <p:cNvSpPr/>
            <p:nvPr/>
          </p:nvSpPr>
          <p:spPr>
            <a:xfrm>
              <a:off x="2887582" y="2010097"/>
              <a:ext cx="6572" cy="4100"/>
            </a:xfrm>
            <a:custGeom>
              <a:rect b="b" l="l" r="r" t="t"/>
              <a:pathLst>
                <a:path extrusionOk="0" h="302" w="484">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124"/>
            <p:cNvSpPr/>
            <p:nvPr/>
          </p:nvSpPr>
          <p:spPr>
            <a:xfrm>
              <a:off x="2888668" y="2013192"/>
              <a:ext cx="204" cy="244"/>
            </a:xfrm>
            <a:custGeom>
              <a:rect b="b" l="l" r="r" t="t"/>
              <a:pathLst>
                <a:path extrusionOk="0" h="18" w="15">
                  <a:moveTo>
                    <a:pt x="1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24"/>
            <p:cNvSpPr/>
            <p:nvPr/>
          </p:nvSpPr>
          <p:spPr>
            <a:xfrm>
              <a:off x="2888913" y="2013478"/>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124"/>
            <p:cNvSpPr/>
            <p:nvPr/>
          </p:nvSpPr>
          <p:spPr>
            <a:xfrm>
              <a:off x="2888438" y="2012907"/>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124"/>
            <p:cNvSpPr/>
            <p:nvPr/>
          </p:nvSpPr>
          <p:spPr>
            <a:xfrm>
              <a:off x="2889049" y="201370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24"/>
            <p:cNvSpPr/>
            <p:nvPr/>
          </p:nvSpPr>
          <p:spPr>
            <a:xfrm>
              <a:off x="2887582" y="20115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124"/>
            <p:cNvSpPr/>
            <p:nvPr/>
          </p:nvSpPr>
          <p:spPr>
            <a:xfrm>
              <a:off x="2888247" y="201256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124"/>
            <p:cNvSpPr/>
            <p:nvPr/>
          </p:nvSpPr>
          <p:spPr>
            <a:xfrm>
              <a:off x="2889239" y="2013898"/>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24"/>
            <p:cNvSpPr/>
            <p:nvPr/>
          </p:nvSpPr>
          <p:spPr>
            <a:xfrm>
              <a:off x="2887908" y="2012093"/>
              <a:ext cx="204" cy="353"/>
            </a:xfrm>
            <a:custGeom>
              <a:rect b="b" l="l" r="r" t="t"/>
              <a:pathLst>
                <a:path extrusionOk="0" h="26" w="15">
                  <a:moveTo>
                    <a:pt x="15"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124"/>
            <p:cNvSpPr/>
            <p:nvPr/>
          </p:nvSpPr>
          <p:spPr>
            <a:xfrm>
              <a:off x="2889334" y="2014048"/>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124"/>
            <p:cNvSpPr/>
            <p:nvPr/>
          </p:nvSpPr>
          <p:spPr>
            <a:xfrm>
              <a:off x="2893801" y="2010246"/>
              <a:ext cx="14" cy="54"/>
            </a:xfrm>
            <a:custGeom>
              <a:rect b="b" l="l" r="r" t="t"/>
              <a:pathLst>
                <a:path extrusionOk="0" h="4" w="1">
                  <a:moveTo>
                    <a:pt x="1" y="0"/>
                  </a:moveTo>
                  <a:lnTo>
                    <a:pt x="1"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24"/>
            <p:cNvSpPr/>
            <p:nvPr/>
          </p:nvSpPr>
          <p:spPr>
            <a:xfrm>
              <a:off x="2889483" y="201414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124"/>
            <p:cNvSpPr/>
            <p:nvPr/>
          </p:nvSpPr>
          <p:spPr>
            <a:xfrm>
              <a:off x="2889578" y="2014238"/>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124"/>
            <p:cNvSpPr/>
            <p:nvPr/>
          </p:nvSpPr>
          <p:spPr>
            <a:xfrm>
              <a:off x="2889619" y="2014279"/>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24"/>
            <p:cNvSpPr/>
            <p:nvPr/>
          </p:nvSpPr>
          <p:spPr>
            <a:xfrm>
              <a:off x="2894181" y="2012188"/>
              <a:ext cx="68" cy="353"/>
            </a:xfrm>
            <a:custGeom>
              <a:rect b="b" l="l" r="r" t="t"/>
              <a:pathLst>
                <a:path extrusionOk="0" h="26" w="5">
                  <a:moveTo>
                    <a:pt x="1" y="1"/>
                  </a:moveTo>
                  <a:cubicBezTo>
                    <a:pt x="1" y="11"/>
                    <a:pt x="1" y="18"/>
                    <a:pt x="4" y="25"/>
                  </a:cubicBez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124"/>
            <p:cNvSpPr/>
            <p:nvPr/>
          </p:nvSpPr>
          <p:spPr>
            <a:xfrm>
              <a:off x="2893950" y="2010952"/>
              <a:ext cx="54" cy="299"/>
            </a:xfrm>
            <a:custGeom>
              <a:rect b="b" l="l" r="r" t="t"/>
              <a:pathLst>
                <a:path extrusionOk="0" h="22" w="4">
                  <a:moveTo>
                    <a:pt x="0" y="1"/>
                  </a:moveTo>
                  <a:lnTo>
                    <a:pt x="4"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124"/>
            <p:cNvSpPr/>
            <p:nvPr/>
          </p:nvSpPr>
          <p:spPr>
            <a:xfrm>
              <a:off x="2894045" y="2011387"/>
              <a:ext cx="54" cy="394"/>
            </a:xfrm>
            <a:custGeom>
              <a:rect b="b" l="l" r="r" t="t"/>
              <a:pathLst>
                <a:path extrusionOk="0" h="29" w="4">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24"/>
            <p:cNvSpPr/>
            <p:nvPr/>
          </p:nvSpPr>
          <p:spPr>
            <a:xfrm>
              <a:off x="2894140" y="2011808"/>
              <a:ext cx="54" cy="353"/>
            </a:xfrm>
            <a:custGeom>
              <a:rect b="b" l="l" r="r" t="t"/>
              <a:pathLst>
                <a:path extrusionOk="0" h="26" w="4">
                  <a:moveTo>
                    <a:pt x="0" y="1"/>
                  </a:moveTo>
                  <a:cubicBezTo>
                    <a:pt x="0" y="8"/>
                    <a:pt x="0" y="15"/>
                    <a:pt x="4" y="25"/>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124"/>
            <p:cNvSpPr/>
            <p:nvPr/>
          </p:nvSpPr>
          <p:spPr>
            <a:xfrm>
              <a:off x="2889714" y="201433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124"/>
            <p:cNvSpPr/>
            <p:nvPr/>
          </p:nvSpPr>
          <p:spPr>
            <a:xfrm>
              <a:off x="2893855" y="2010477"/>
              <a:ext cx="54" cy="353"/>
            </a:xfrm>
            <a:custGeom>
              <a:rect b="b" l="l" r="r" t="t"/>
              <a:pathLst>
                <a:path extrusionOk="0" h="26" w="4">
                  <a:moveTo>
                    <a:pt x="0" y="1"/>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24"/>
            <p:cNvSpPr/>
            <p:nvPr/>
          </p:nvSpPr>
          <p:spPr>
            <a:xfrm>
              <a:off x="2333674" y="1750386"/>
              <a:ext cx="69992" cy="68689"/>
            </a:xfrm>
            <a:custGeom>
              <a:rect b="b" l="l" r="r" t="t"/>
              <a:pathLst>
                <a:path extrusionOk="0" h="5059" w="5155">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124"/>
            <p:cNvSpPr/>
            <p:nvPr/>
          </p:nvSpPr>
          <p:spPr>
            <a:xfrm>
              <a:off x="2360965" y="1751568"/>
              <a:ext cx="584" cy="204"/>
            </a:xfrm>
            <a:custGeom>
              <a:rect b="b" l="l" r="r" t="t"/>
              <a:pathLst>
                <a:path extrusionOk="0" h="15" w="43">
                  <a:moveTo>
                    <a:pt x="0" y="1"/>
                  </a:moveTo>
                  <a:lnTo>
                    <a:pt x="42" y="15"/>
                  </a:lnTo>
                  <a:lnTo>
                    <a:pt x="42" y="15"/>
                  </a:ln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124"/>
            <p:cNvSpPr/>
            <p:nvPr/>
          </p:nvSpPr>
          <p:spPr>
            <a:xfrm>
              <a:off x="2333674" y="1776048"/>
              <a:ext cx="15465" cy="8147"/>
            </a:xfrm>
            <a:custGeom>
              <a:rect b="b" l="l" r="r" t="t"/>
              <a:pathLst>
                <a:path extrusionOk="0" h="600" w="1139">
                  <a:moveTo>
                    <a:pt x="1139" y="0"/>
                  </a:moveTo>
                  <a:cubicBezTo>
                    <a:pt x="1086" y="28"/>
                    <a:pt x="501" y="340"/>
                    <a:pt x="1" y="599"/>
                  </a:cubicBezTo>
                  <a:cubicBezTo>
                    <a:pt x="452" y="368"/>
                    <a:pt x="971" y="91"/>
                    <a:pt x="1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24"/>
            <p:cNvSpPr/>
            <p:nvPr/>
          </p:nvSpPr>
          <p:spPr>
            <a:xfrm>
              <a:off x="2333674" y="1784181"/>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124"/>
            <p:cNvSpPr/>
            <p:nvPr/>
          </p:nvSpPr>
          <p:spPr>
            <a:xfrm>
              <a:off x="2334720" y="1789218"/>
              <a:ext cx="1059" cy="4481"/>
            </a:xfrm>
            <a:custGeom>
              <a:rect b="b" l="l" r="r" t="t"/>
              <a:pathLst>
                <a:path extrusionOk="0" h="330" w="78">
                  <a:moveTo>
                    <a:pt x="78" y="329"/>
                  </a:moveTo>
                  <a:cubicBezTo>
                    <a:pt x="53" y="224"/>
                    <a:pt x="25" y="105"/>
                    <a:pt x="1" y="0"/>
                  </a:cubicBezTo>
                  <a:cubicBezTo>
                    <a:pt x="25" y="105"/>
                    <a:pt x="53" y="224"/>
                    <a:pt x="78" y="3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124"/>
            <p:cNvSpPr/>
            <p:nvPr/>
          </p:nvSpPr>
          <p:spPr>
            <a:xfrm>
              <a:off x="2334530" y="1788403"/>
              <a:ext cx="204" cy="828"/>
            </a:xfrm>
            <a:custGeom>
              <a:rect b="b" l="l" r="r" t="t"/>
              <a:pathLst>
                <a:path extrusionOk="0" h="61" w="15">
                  <a:moveTo>
                    <a:pt x="1" y="1"/>
                  </a:moveTo>
                  <a:lnTo>
                    <a:pt x="15"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24"/>
            <p:cNvSpPr/>
            <p:nvPr/>
          </p:nvSpPr>
          <p:spPr>
            <a:xfrm>
              <a:off x="2334340" y="1787697"/>
              <a:ext cx="204" cy="720"/>
            </a:xfrm>
            <a:custGeom>
              <a:rect b="b" l="l" r="r" t="t"/>
              <a:pathLst>
                <a:path extrusionOk="0" h="53" w="15">
                  <a:moveTo>
                    <a:pt x="1" y="0"/>
                  </a:moveTo>
                  <a:lnTo>
                    <a:pt x="15"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124"/>
            <p:cNvSpPr/>
            <p:nvPr/>
          </p:nvSpPr>
          <p:spPr>
            <a:xfrm>
              <a:off x="2333770" y="17850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124"/>
            <p:cNvSpPr/>
            <p:nvPr/>
          </p:nvSpPr>
          <p:spPr>
            <a:xfrm>
              <a:off x="2334150" y="1787073"/>
              <a:ext cx="204" cy="584"/>
            </a:xfrm>
            <a:custGeom>
              <a:rect b="b" l="l" r="r" t="t"/>
              <a:pathLst>
                <a:path extrusionOk="0" h="43" w="15">
                  <a:moveTo>
                    <a:pt x="1" y="1"/>
                  </a:moveTo>
                  <a:cubicBezTo>
                    <a:pt x="4" y="11"/>
                    <a:pt x="8" y="29"/>
                    <a:pt x="15" y="43"/>
                  </a:cubicBezTo>
                  <a:cubicBezTo>
                    <a:pt x="8" y="29"/>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24"/>
            <p:cNvSpPr/>
            <p:nvPr/>
          </p:nvSpPr>
          <p:spPr>
            <a:xfrm>
              <a:off x="2333865" y="178574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124"/>
            <p:cNvSpPr/>
            <p:nvPr/>
          </p:nvSpPr>
          <p:spPr>
            <a:xfrm>
              <a:off x="2334055" y="1786462"/>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124"/>
            <p:cNvSpPr/>
            <p:nvPr/>
          </p:nvSpPr>
          <p:spPr>
            <a:xfrm>
              <a:off x="2333674" y="178418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124"/>
            <p:cNvSpPr/>
            <p:nvPr/>
          </p:nvSpPr>
          <p:spPr>
            <a:xfrm>
              <a:off x="2369709" y="1751568"/>
              <a:ext cx="2580" cy="1249"/>
            </a:xfrm>
            <a:custGeom>
              <a:rect b="b" l="l" r="r" t="t"/>
              <a:pathLst>
                <a:path extrusionOk="0" h="92" w="190">
                  <a:moveTo>
                    <a:pt x="0" y="8"/>
                  </a:moveTo>
                  <a:cubicBezTo>
                    <a:pt x="29" y="1"/>
                    <a:pt x="130" y="57"/>
                    <a:pt x="190" y="92"/>
                  </a:cubicBezTo>
                  <a:cubicBezTo>
                    <a:pt x="130" y="57"/>
                    <a:pt x="29"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124"/>
            <p:cNvSpPr/>
            <p:nvPr/>
          </p:nvSpPr>
          <p:spPr>
            <a:xfrm>
              <a:off x="2348135" y="1797392"/>
              <a:ext cx="2620" cy="1724"/>
            </a:xfrm>
            <a:custGeom>
              <a:rect b="b" l="l" r="r" t="t"/>
              <a:pathLst>
                <a:path extrusionOk="0" h="127" w="193">
                  <a:moveTo>
                    <a:pt x="0" y="0"/>
                  </a:moveTo>
                  <a:lnTo>
                    <a:pt x="0" y="0"/>
                  </a:lnTo>
                  <a:cubicBezTo>
                    <a:pt x="63" y="39"/>
                    <a:pt x="126" y="84"/>
                    <a:pt x="193" y="126"/>
                  </a:cubicBezTo>
                  <a:cubicBezTo>
                    <a:pt x="126" y="81"/>
                    <a:pt x="63"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124"/>
            <p:cNvSpPr/>
            <p:nvPr/>
          </p:nvSpPr>
          <p:spPr>
            <a:xfrm>
              <a:off x="2337666" y="17936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24"/>
            <p:cNvSpPr/>
            <p:nvPr/>
          </p:nvSpPr>
          <p:spPr>
            <a:xfrm>
              <a:off x="2338046" y="1793590"/>
              <a:ext cx="679" cy="14"/>
            </a:xfrm>
            <a:custGeom>
              <a:rect b="b" l="l" r="r" t="t"/>
              <a:pathLst>
                <a:path extrusionOk="0" h="1" w="50">
                  <a:moveTo>
                    <a:pt x="1" y="0"/>
                  </a:moveTo>
                  <a:lnTo>
                    <a:pt x="5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124"/>
            <p:cNvSpPr/>
            <p:nvPr/>
          </p:nvSpPr>
          <p:spPr>
            <a:xfrm>
              <a:off x="2342663" y="1794255"/>
              <a:ext cx="353" cy="204"/>
            </a:xfrm>
            <a:custGeom>
              <a:rect b="b" l="l" r="r" t="t"/>
              <a:pathLst>
                <a:path extrusionOk="0" h="15" w="26">
                  <a:moveTo>
                    <a:pt x="1" y="0"/>
                  </a:moveTo>
                  <a:lnTo>
                    <a:pt x="25"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24"/>
            <p:cNvSpPr/>
            <p:nvPr/>
          </p:nvSpPr>
          <p:spPr>
            <a:xfrm>
              <a:off x="2344088" y="1795016"/>
              <a:ext cx="4060" cy="2390"/>
            </a:xfrm>
            <a:custGeom>
              <a:rect b="b" l="l" r="r" t="t"/>
              <a:pathLst>
                <a:path extrusionOk="0" h="176" w="299">
                  <a:moveTo>
                    <a:pt x="1" y="0"/>
                  </a:moveTo>
                  <a:cubicBezTo>
                    <a:pt x="88" y="46"/>
                    <a:pt x="186" y="105"/>
                    <a:pt x="298" y="175"/>
                  </a:cubicBezTo>
                  <a:cubicBezTo>
                    <a:pt x="186" y="105"/>
                    <a:pt x="88" y="4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124"/>
            <p:cNvSpPr/>
            <p:nvPr/>
          </p:nvSpPr>
          <p:spPr>
            <a:xfrm>
              <a:off x="2343192" y="1794540"/>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124"/>
            <p:cNvSpPr/>
            <p:nvPr/>
          </p:nvSpPr>
          <p:spPr>
            <a:xfrm>
              <a:off x="2338712" y="1793590"/>
              <a:ext cx="2009" cy="109"/>
            </a:xfrm>
            <a:custGeom>
              <a:rect b="b" l="l" r="r" t="t"/>
              <a:pathLst>
                <a:path extrusionOk="0" h="8" w="148">
                  <a:moveTo>
                    <a:pt x="1" y="0"/>
                  </a:moveTo>
                  <a:cubicBezTo>
                    <a:pt x="50" y="0"/>
                    <a:pt x="99" y="4"/>
                    <a:pt x="148" y="7"/>
                  </a:cubicBezTo>
                  <a:cubicBezTo>
                    <a:pt x="99" y="4"/>
                    <a:pt x="50"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24"/>
            <p:cNvSpPr/>
            <p:nvPr/>
          </p:nvSpPr>
          <p:spPr>
            <a:xfrm>
              <a:off x="238230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124"/>
            <p:cNvSpPr/>
            <p:nvPr/>
          </p:nvSpPr>
          <p:spPr>
            <a:xfrm>
              <a:off x="2386776" y="1818776"/>
              <a:ext cx="3435" cy="394"/>
            </a:xfrm>
            <a:custGeom>
              <a:rect b="b" l="l" r="r" t="t"/>
              <a:pathLst>
                <a:path extrusionOk="0" h="29" w="253">
                  <a:moveTo>
                    <a:pt x="252" y="29"/>
                  </a:moveTo>
                  <a:lnTo>
                    <a:pt x="0" y="1"/>
                  </a:lnTo>
                  <a:lnTo>
                    <a:pt x="252"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124"/>
            <p:cNvSpPr/>
            <p:nvPr/>
          </p:nvSpPr>
          <p:spPr>
            <a:xfrm>
              <a:off x="2392098" y="1811662"/>
              <a:ext cx="11663" cy="11554"/>
            </a:xfrm>
            <a:custGeom>
              <a:rect b="b" l="l" r="r" t="t"/>
              <a:pathLst>
                <a:path extrusionOk="0" h="851" w="859">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24"/>
            <p:cNvSpPr/>
            <p:nvPr/>
          </p:nvSpPr>
          <p:spPr>
            <a:xfrm>
              <a:off x="2392003" y="1819401"/>
              <a:ext cx="3435" cy="434"/>
            </a:xfrm>
            <a:custGeom>
              <a:rect b="b" l="l" r="r" t="t"/>
              <a:pathLst>
                <a:path extrusionOk="0" h="32" w="253">
                  <a:moveTo>
                    <a:pt x="0" y="0"/>
                  </a:moveTo>
                  <a:lnTo>
                    <a:pt x="0" y="0"/>
                  </a:lnTo>
                  <a:lnTo>
                    <a:pt x="252" y="32"/>
                  </a:lnTo>
                  <a:lnTo>
                    <a:pt x="25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124"/>
            <p:cNvSpPr/>
            <p:nvPr/>
          </p:nvSpPr>
          <p:spPr>
            <a:xfrm>
              <a:off x="2399471" y="1823053"/>
              <a:ext cx="4236" cy="204"/>
            </a:xfrm>
            <a:custGeom>
              <a:rect b="b" l="l" r="r" t="t"/>
              <a:pathLst>
                <a:path extrusionOk="0" h="15" w="312">
                  <a:moveTo>
                    <a:pt x="312" y="15"/>
                  </a:moveTo>
                  <a:lnTo>
                    <a:pt x="312"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124"/>
            <p:cNvSpPr/>
            <p:nvPr/>
          </p:nvSpPr>
          <p:spPr>
            <a:xfrm>
              <a:off x="2397991" y="1811743"/>
              <a:ext cx="204" cy="14"/>
            </a:xfrm>
            <a:custGeom>
              <a:rect b="b" l="l" r="r" t="t"/>
              <a:pathLst>
                <a:path extrusionOk="0" h="1" w="15">
                  <a:moveTo>
                    <a:pt x="0"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24"/>
            <p:cNvSpPr/>
            <p:nvPr/>
          </p:nvSpPr>
          <p:spPr>
            <a:xfrm>
              <a:off x="2393185" y="1816685"/>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124"/>
            <p:cNvSpPr/>
            <p:nvPr/>
          </p:nvSpPr>
          <p:spPr>
            <a:xfrm>
              <a:off x="2399702" y="1812598"/>
              <a:ext cx="204" cy="204"/>
            </a:xfrm>
            <a:custGeom>
              <a:rect b="b" l="l" r="r" t="t"/>
              <a:pathLst>
                <a:path extrusionOk="0" h="15" w="15">
                  <a:moveTo>
                    <a:pt x="1" y="1"/>
                  </a:moveTo>
                  <a:lnTo>
                    <a:pt x="1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124"/>
            <p:cNvSpPr/>
            <p:nvPr/>
          </p:nvSpPr>
          <p:spPr>
            <a:xfrm>
              <a:off x="2399227" y="1812273"/>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124"/>
            <p:cNvSpPr/>
            <p:nvPr/>
          </p:nvSpPr>
          <p:spPr>
            <a:xfrm>
              <a:off x="2398426" y="181183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24"/>
            <p:cNvSpPr/>
            <p:nvPr/>
          </p:nvSpPr>
          <p:spPr>
            <a:xfrm>
              <a:off x="2397367" y="1811743"/>
              <a:ext cx="394" cy="14"/>
            </a:xfrm>
            <a:custGeom>
              <a:rect b="b" l="l" r="r" t="t"/>
              <a:pathLst>
                <a:path extrusionOk="0" h="1" w="29">
                  <a:moveTo>
                    <a:pt x="1" y="1"/>
                  </a:moveTo>
                  <a:cubicBezTo>
                    <a:pt x="8" y="1"/>
                    <a:pt x="18" y="1"/>
                    <a:pt x="29" y="1"/>
                  </a:cubicBezTo>
                  <a:cubicBezTo>
                    <a:pt x="18"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24"/>
            <p:cNvSpPr/>
            <p:nvPr/>
          </p:nvSpPr>
          <p:spPr>
            <a:xfrm>
              <a:off x="2393755" y="181540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24"/>
            <p:cNvSpPr/>
            <p:nvPr/>
          </p:nvSpPr>
          <p:spPr>
            <a:xfrm>
              <a:off x="2400747" y="1813549"/>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24"/>
            <p:cNvSpPr/>
            <p:nvPr/>
          </p:nvSpPr>
          <p:spPr>
            <a:xfrm>
              <a:off x="2393375" y="181616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24"/>
            <p:cNvSpPr/>
            <p:nvPr/>
          </p:nvSpPr>
          <p:spPr>
            <a:xfrm>
              <a:off x="2400177" y="1813033"/>
              <a:ext cx="299" cy="244"/>
            </a:xfrm>
            <a:custGeom>
              <a:rect b="b" l="l" r="r" t="t"/>
              <a:pathLst>
                <a:path extrusionOk="0" h="18" w="22">
                  <a:moveTo>
                    <a:pt x="1" y="0"/>
                  </a:moveTo>
                  <a:lnTo>
                    <a:pt x="2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124"/>
            <p:cNvSpPr/>
            <p:nvPr/>
          </p:nvSpPr>
          <p:spPr>
            <a:xfrm>
              <a:off x="2393565" y="1815735"/>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24"/>
            <p:cNvSpPr/>
            <p:nvPr/>
          </p:nvSpPr>
          <p:spPr>
            <a:xfrm>
              <a:off x="2398806" y="1812028"/>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24"/>
            <p:cNvSpPr/>
            <p:nvPr/>
          </p:nvSpPr>
          <p:spPr>
            <a:xfrm>
              <a:off x="2394420" y="18142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24"/>
            <p:cNvSpPr/>
            <p:nvPr/>
          </p:nvSpPr>
          <p:spPr>
            <a:xfrm>
              <a:off x="2394040" y="181483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24"/>
            <p:cNvSpPr/>
            <p:nvPr/>
          </p:nvSpPr>
          <p:spPr>
            <a:xfrm>
              <a:off x="2394135" y="181464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24"/>
            <p:cNvSpPr/>
            <p:nvPr/>
          </p:nvSpPr>
          <p:spPr>
            <a:xfrm>
              <a:off x="2394230" y="181449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24"/>
            <p:cNvSpPr/>
            <p:nvPr/>
          </p:nvSpPr>
          <p:spPr>
            <a:xfrm>
              <a:off x="2394380" y="181430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24"/>
            <p:cNvSpPr/>
            <p:nvPr/>
          </p:nvSpPr>
          <p:spPr>
            <a:xfrm>
              <a:off x="2394325" y="181440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24"/>
            <p:cNvSpPr/>
            <p:nvPr/>
          </p:nvSpPr>
          <p:spPr>
            <a:xfrm>
              <a:off x="2393904" y="1815070"/>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24"/>
            <p:cNvSpPr/>
            <p:nvPr/>
          </p:nvSpPr>
          <p:spPr>
            <a:xfrm>
              <a:off x="2013313" y="1624754"/>
              <a:ext cx="94975" cy="80080"/>
            </a:xfrm>
            <a:custGeom>
              <a:rect b="b" l="l" r="r" t="t"/>
              <a:pathLst>
                <a:path extrusionOk="0" h="5898" w="6995">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24"/>
            <p:cNvSpPr/>
            <p:nvPr/>
          </p:nvSpPr>
          <p:spPr>
            <a:xfrm>
              <a:off x="2113407" y="1701277"/>
              <a:ext cx="5580" cy="11812"/>
            </a:xfrm>
            <a:custGeom>
              <a:rect b="b" l="l" r="r" t="t"/>
              <a:pathLst>
                <a:path extrusionOk="0" h="870" w="411">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24"/>
            <p:cNvSpPr/>
            <p:nvPr/>
          </p:nvSpPr>
          <p:spPr>
            <a:xfrm>
              <a:off x="2091696" y="1640056"/>
              <a:ext cx="4616" cy="543"/>
            </a:xfrm>
            <a:custGeom>
              <a:rect b="b" l="l" r="r" t="t"/>
              <a:pathLst>
                <a:path extrusionOk="0" h="40" w="34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24"/>
            <p:cNvSpPr/>
            <p:nvPr/>
          </p:nvSpPr>
          <p:spPr>
            <a:xfrm>
              <a:off x="2083563" y="1634394"/>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24"/>
            <p:cNvSpPr/>
            <p:nvPr/>
          </p:nvSpPr>
          <p:spPr>
            <a:xfrm>
              <a:off x="2066972" y="1624699"/>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24"/>
            <p:cNvSpPr/>
            <p:nvPr/>
          </p:nvSpPr>
          <p:spPr>
            <a:xfrm>
              <a:off x="2087840" y="1638630"/>
              <a:ext cx="244" cy="299"/>
            </a:xfrm>
            <a:custGeom>
              <a:rect b="b" l="l" r="r" t="t"/>
              <a:pathLst>
                <a:path extrusionOk="0" h="22" w="18">
                  <a:moveTo>
                    <a:pt x="1"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24"/>
            <p:cNvSpPr/>
            <p:nvPr/>
          </p:nvSpPr>
          <p:spPr>
            <a:xfrm>
              <a:off x="2089741" y="1640151"/>
              <a:ext cx="353" cy="109"/>
            </a:xfrm>
            <a:custGeom>
              <a:rect b="b" l="l" r="r" t="t"/>
              <a:pathLst>
                <a:path extrusionOk="0" h="8" w="26">
                  <a:moveTo>
                    <a:pt x="1" y="1"/>
                  </a:moveTo>
                  <a:cubicBezTo>
                    <a:pt x="8" y="4"/>
                    <a:pt x="18" y="4"/>
                    <a:pt x="25" y="8"/>
                  </a:cubicBezTo>
                  <a:cubicBezTo>
                    <a:pt x="18" y="4"/>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24"/>
            <p:cNvSpPr/>
            <p:nvPr/>
          </p:nvSpPr>
          <p:spPr>
            <a:xfrm>
              <a:off x="2089361" y="164001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24"/>
            <p:cNvSpPr/>
            <p:nvPr/>
          </p:nvSpPr>
          <p:spPr>
            <a:xfrm>
              <a:off x="2079992" y="1635819"/>
              <a:ext cx="1629" cy="299"/>
            </a:xfrm>
            <a:custGeom>
              <a:rect b="b" l="l" r="r" t="t"/>
              <a:pathLst>
                <a:path extrusionOk="0" h="22" w="120">
                  <a:moveTo>
                    <a:pt x="120" y="1"/>
                  </a:moveTo>
                  <a:cubicBezTo>
                    <a:pt x="81" y="22"/>
                    <a:pt x="39" y="22"/>
                    <a:pt x="1" y="8"/>
                  </a:cubicBezTo>
                  <a:cubicBezTo>
                    <a:pt x="39" y="22"/>
                    <a:pt x="81" y="22"/>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24"/>
            <p:cNvSpPr/>
            <p:nvPr/>
          </p:nvSpPr>
          <p:spPr>
            <a:xfrm>
              <a:off x="2088411" y="1639295"/>
              <a:ext cx="204" cy="204"/>
            </a:xfrm>
            <a:custGeom>
              <a:rect b="b" l="l" r="r" t="t"/>
              <a:pathLst>
                <a:path extrusionOk="0" h="15" w="15">
                  <a:moveTo>
                    <a:pt x="15"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24"/>
            <p:cNvSpPr/>
            <p:nvPr/>
          </p:nvSpPr>
          <p:spPr>
            <a:xfrm>
              <a:off x="2088981" y="163982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24"/>
            <p:cNvSpPr/>
            <p:nvPr/>
          </p:nvSpPr>
          <p:spPr>
            <a:xfrm>
              <a:off x="2090121" y="1640110"/>
              <a:ext cx="1589" cy="109"/>
            </a:xfrm>
            <a:custGeom>
              <a:rect b="b" l="l" r="r" t="t"/>
              <a:pathLst>
                <a:path extrusionOk="0" h="8" w="117">
                  <a:moveTo>
                    <a:pt x="81" y="0"/>
                  </a:moveTo>
                  <a:cubicBezTo>
                    <a:pt x="67" y="0"/>
                    <a:pt x="53" y="4"/>
                    <a:pt x="36" y="4"/>
                  </a:cubicBezTo>
                  <a:cubicBezTo>
                    <a:pt x="25" y="7"/>
                    <a:pt x="15" y="7"/>
                    <a:pt x="1" y="7"/>
                  </a:cubicBezTo>
                  <a:lnTo>
                    <a:pt x="39" y="7"/>
                  </a:lnTo>
                  <a:cubicBezTo>
                    <a:pt x="64" y="4"/>
                    <a:pt x="88"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24"/>
            <p:cNvSpPr/>
            <p:nvPr/>
          </p:nvSpPr>
          <p:spPr>
            <a:xfrm>
              <a:off x="2088125" y="1638969"/>
              <a:ext cx="204" cy="244"/>
            </a:xfrm>
            <a:custGeom>
              <a:rect b="b" l="l" r="r" t="t"/>
              <a:pathLst>
                <a:path extrusionOk="0" h="18" w="15">
                  <a:moveTo>
                    <a:pt x="1" y="0"/>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24"/>
            <p:cNvSpPr/>
            <p:nvPr/>
          </p:nvSpPr>
          <p:spPr>
            <a:xfrm>
              <a:off x="2088696" y="1639580"/>
              <a:ext cx="258" cy="204"/>
            </a:xfrm>
            <a:custGeom>
              <a:rect b="b" l="l" r="r" t="t"/>
              <a:pathLst>
                <a:path extrusionOk="0" h="15" w="19">
                  <a:moveTo>
                    <a:pt x="1" y="1"/>
                  </a:moveTo>
                  <a:lnTo>
                    <a:pt x="18"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24"/>
            <p:cNvSpPr/>
            <p:nvPr/>
          </p:nvSpPr>
          <p:spPr>
            <a:xfrm>
              <a:off x="2091221" y="1640056"/>
              <a:ext cx="1100" cy="68"/>
            </a:xfrm>
            <a:custGeom>
              <a:rect b="b" l="l" r="r" t="t"/>
              <a:pathLst>
                <a:path extrusionOk="0" h="5" w="81">
                  <a:moveTo>
                    <a:pt x="81" y="1"/>
                  </a:moveTo>
                  <a:cubicBezTo>
                    <a:pt x="56" y="1"/>
                    <a:pt x="28" y="1"/>
                    <a:pt x="0" y="4"/>
                  </a:cubicBezTo>
                  <a:lnTo>
                    <a:pt x="35" y="4"/>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24"/>
            <p:cNvSpPr/>
            <p:nvPr/>
          </p:nvSpPr>
          <p:spPr>
            <a:xfrm>
              <a:off x="2093923" y="1670524"/>
              <a:ext cx="109" cy="258"/>
            </a:xfrm>
            <a:custGeom>
              <a:rect b="b" l="l" r="r" t="t"/>
              <a:pathLst>
                <a:path extrusionOk="0" h="19" w="8">
                  <a:moveTo>
                    <a:pt x="8" y="18"/>
                  </a:moveTo>
                  <a:cubicBezTo>
                    <a:pt x="4" y="11"/>
                    <a:pt x="1" y="8"/>
                    <a:pt x="1" y="1"/>
                  </a:cubicBezTo>
                  <a:cubicBezTo>
                    <a:pt x="1" y="8"/>
                    <a:pt x="4" y="11"/>
                    <a:pt x="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24"/>
            <p:cNvSpPr/>
            <p:nvPr/>
          </p:nvSpPr>
          <p:spPr>
            <a:xfrm>
              <a:off x="2103767" y="1657068"/>
              <a:ext cx="204" cy="448"/>
            </a:xfrm>
            <a:custGeom>
              <a:rect b="b" l="l" r="r" t="t"/>
              <a:pathLst>
                <a:path extrusionOk="0" h="33" w="15">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24"/>
            <p:cNvSpPr/>
            <p:nvPr/>
          </p:nvSpPr>
          <p:spPr>
            <a:xfrm>
              <a:off x="2101676" y="165801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24"/>
            <p:cNvSpPr/>
            <p:nvPr/>
          </p:nvSpPr>
          <p:spPr>
            <a:xfrm>
              <a:off x="2099585" y="1672289"/>
              <a:ext cx="502" cy="1385"/>
            </a:xfrm>
            <a:custGeom>
              <a:rect b="b" l="l" r="r" t="t"/>
              <a:pathLst>
                <a:path extrusionOk="0" h="102" w="37">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124"/>
            <p:cNvSpPr/>
            <p:nvPr/>
          </p:nvSpPr>
          <p:spPr>
            <a:xfrm>
              <a:off x="2101296" y="165820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24"/>
            <p:cNvSpPr/>
            <p:nvPr/>
          </p:nvSpPr>
          <p:spPr>
            <a:xfrm>
              <a:off x="2100630" y="1658684"/>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124"/>
            <p:cNvSpPr/>
            <p:nvPr/>
          </p:nvSpPr>
          <p:spPr>
            <a:xfrm>
              <a:off x="2100956" y="1658453"/>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124"/>
            <p:cNvSpPr/>
            <p:nvPr/>
          </p:nvSpPr>
          <p:spPr>
            <a:xfrm>
              <a:off x="2102056" y="1657829"/>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124"/>
            <p:cNvSpPr/>
            <p:nvPr/>
          </p:nvSpPr>
          <p:spPr>
            <a:xfrm>
              <a:off x="2103142" y="1657543"/>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124"/>
            <p:cNvSpPr/>
            <p:nvPr/>
          </p:nvSpPr>
          <p:spPr>
            <a:xfrm>
              <a:off x="2102816" y="1657638"/>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24"/>
            <p:cNvSpPr/>
            <p:nvPr/>
          </p:nvSpPr>
          <p:spPr>
            <a:xfrm>
              <a:off x="2102436" y="1657733"/>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124"/>
            <p:cNvSpPr/>
            <p:nvPr/>
          </p:nvSpPr>
          <p:spPr>
            <a:xfrm>
              <a:off x="2100345" y="165902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124"/>
            <p:cNvSpPr/>
            <p:nvPr/>
          </p:nvSpPr>
          <p:spPr>
            <a:xfrm>
              <a:off x="2099395" y="1660300"/>
              <a:ext cx="149" cy="299"/>
            </a:xfrm>
            <a:custGeom>
              <a:rect b="b" l="l" r="r" t="t"/>
              <a:pathLst>
                <a:path extrusionOk="0" h="22" w="11">
                  <a:moveTo>
                    <a:pt x="0" y="22"/>
                  </a:moveTo>
                  <a:cubicBezTo>
                    <a:pt x="4" y="15"/>
                    <a:pt x="7" y="8"/>
                    <a:pt x="11"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24"/>
            <p:cNvSpPr/>
            <p:nvPr/>
          </p:nvSpPr>
          <p:spPr>
            <a:xfrm>
              <a:off x="2099585" y="1659919"/>
              <a:ext cx="149" cy="258"/>
            </a:xfrm>
            <a:custGeom>
              <a:rect b="b" l="l" r="r" t="t"/>
              <a:pathLst>
                <a:path extrusionOk="0" h="19" w="11">
                  <a:moveTo>
                    <a:pt x="0" y="18"/>
                  </a:moveTo>
                  <a:cubicBezTo>
                    <a:pt x="4" y="15"/>
                    <a:pt x="7" y="8"/>
                    <a:pt x="11" y="1"/>
                  </a:cubicBezTo>
                  <a:cubicBezTo>
                    <a:pt x="7" y="8"/>
                    <a:pt x="4" y="15"/>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24"/>
            <p:cNvSpPr/>
            <p:nvPr/>
          </p:nvSpPr>
          <p:spPr>
            <a:xfrm>
              <a:off x="2099245" y="1660639"/>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24"/>
            <p:cNvSpPr/>
            <p:nvPr/>
          </p:nvSpPr>
          <p:spPr>
            <a:xfrm>
              <a:off x="2099150" y="1661019"/>
              <a:ext cx="109" cy="339"/>
            </a:xfrm>
            <a:custGeom>
              <a:rect b="b" l="l" r="r" t="t"/>
              <a:pathLst>
                <a:path extrusionOk="0" h="25" w="8">
                  <a:moveTo>
                    <a:pt x="1" y="25"/>
                  </a:moveTo>
                  <a:cubicBezTo>
                    <a:pt x="1" y="18"/>
                    <a:pt x="4" y="7"/>
                    <a:pt x="8" y="0"/>
                  </a:cubicBezTo>
                  <a:cubicBezTo>
                    <a:pt x="4" y="7"/>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24"/>
            <p:cNvSpPr/>
            <p:nvPr/>
          </p:nvSpPr>
          <p:spPr>
            <a:xfrm>
              <a:off x="2094018" y="1670958"/>
              <a:ext cx="543" cy="584"/>
            </a:xfrm>
            <a:custGeom>
              <a:rect b="b" l="l" r="r" t="t"/>
              <a:pathLst>
                <a:path extrusionOk="0" h="43" w="40">
                  <a:moveTo>
                    <a:pt x="1" y="0"/>
                  </a:moveTo>
                  <a:cubicBezTo>
                    <a:pt x="11" y="18"/>
                    <a:pt x="22" y="32"/>
                    <a:pt x="39" y="42"/>
                  </a:cubicBezTo>
                  <a:cubicBezTo>
                    <a:pt x="22" y="32"/>
                    <a:pt x="1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24"/>
            <p:cNvSpPr/>
            <p:nvPr/>
          </p:nvSpPr>
          <p:spPr>
            <a:xfrm>
              <a:off x="2100060" y="1659308"/>
              <a:ext cx="204" cy="244"/>
            </a:xfrm>
            <a:custGeom>
              <a:rect b="b" l="l" r="r" t="t"/>
              <a:pathLst>
                <a:path extrusionOk="0" h="18" w="15">
                  <a:moveTo>
                    <a:pt x="0" y="18"/>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124"/>
            <p:cNvSpPr/>
            <p:nvPr/>
          </p:nvSpPr>
          <p:spPr>
            <a:xfrm>
              <a:off x="2099816" y="1659594"/>
              <a:ext cx="163" cy="299"/>
            </a:xfrm>
            <a:custGeom>
              <a:rect b="b" l="l" r="r" t="t"/>
              <a:pathLst>
                <a:path extrusionOk="0" h="22" w="12">
                  <a:moveTo>
                    <a:pt x="11" y="0"/>
                  </a:moveTo>
                  <a:lnTo>
                    <a:pt x="11" y="0"/>
                  </a:lnTo>
                  <a:cubicBezTo>
                    <a:pt x="8" y="7"/>
                    <a:pt x="4" y="14"/>
                    <a:pt x="1" y="21"/>
                  </a:cubicBezTo>
                  <a:cubicBezTo>
                    <a:pt x="4" y="14"/>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124"/>
            <p:cNvSpPr/>
            <p:nvPr/>
          </p:nvSpPr>
          <p:spPr>
            <a:xfrm>
              <a:off x="2096299" y="1640626"/>
              <a:ext cx="1113" cy="489"/>
            </a:xfrm>
            <a:custGeom>
              <a:rect b="b" l="l" r="r" t="t"/>
              <a:pathLst>
                <a:path extrusionOk="0" h="36" w="82">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124"/>
            <p:cNvSpPr/>
            <p:nvPr/>
          </p:nvSpPr>
          <p:spPr>
            <a:xfrm>
              <a:off x="2103957" y="1654937"/>
              <a:ext cx="299" cy="2145"/>
            </a:xfrm>
            <a:custGeom>
              <a:rect b="b" l="l" r="r" t="t"/>
              <a:pathLst>
                <a:path extrusionOk="0" h="158" w="22">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124"/>
            <p:cNvSpPr/>
            <p:nvPr/>
          </p:nvSpPr>
          <p:spPr>
            <a:xfrm>
              <a:off x="2105138" y="1644577"/>
              <a:ext cx="1969" cy="625"/>
            </a:xfrm>
            <a:custGeom>
              <a:rect b="b" l="l" r="r" t="t"/>
              <a:pathLst>
                <a:path extrusionOk="0" h="46" w="145">
                  <a:moveTo>
                    <a:pt x="1" y="0"/>
                  </a:moveTo>
                  <a:cubicBezTo>
                    <a:pt x="43" y="32"/>
                    <a:pt x="92" y="46"/>
                    <a:pt x="144" y="42"/>
                  </a:cubicBezTo>
                  <a:lnTo>
                    <a:pt x="144" y="42"/>
                  </a:lnTo>
                  <a:cubicBezTo>
                    <a:pt x="92" y="46"/>
                    <a:pt x="43" y="32"/>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24"/>
            <p:cNvSpPr/>
            <p:nvPr/>
          </p:nvSpPr>
          <p:spPr>
            <a:xfrm>
              <a:off x="2095824" y="1640490"/>
              <a:ext cx="1018" cy="299"/>
            </a:xfrm>
            <a:custGeom>
              <a:rect b="b" l="l" r="r" t="t"/>
              <a:pathLst>
                <a:path extrusionOk="0" h="22" w="75">
                  <a:moveTo>
                    <a:pt x="1" y="0"/>
                  </a:moveTo>
                  <a:lnTo>
                    <a:pt x="36" y="11"/>
                  </a:lnTo>
                  <a:lnTo>
                    <a:pt x="74" y="21"/>
                  </a:lnTo>
                  <a:cubicBezTo>
                    <a:pt x="53"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124"/>
            <p:cNvSpPr/>
            <p:nvPr/>
          </p:nvSpPr>
          <p:spPr>
            <a:xfrm>
              <a:off x="2103862" y="1656837"/>
              <a:ext cx="149" cy="530"/>
            </a:xfrm>
            <a:custGeom>
              <a:rect b="b" l="l" r="r" t="t"/>
              <a:pathLst>
                <a:path extrusionOk="0" h="39" w="11">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24"/>
            <p:cNvSpPr/>
            <p:nvPr/>
          </p:nvSpPr>
          <p:spPr>
            <a:xfrm>
              <a:off x="1375130" y="1936371"/>
              <a:ext cx="14704" cy="7522"/>
            </a:xfrm>
            <a:custGeom>
              <a:rect b="b" l="l" r="r" t="t"/>
              <a:pathLst>
                <a:path extrusionOk="0" h="554" w="1083">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24"/>
            <p:cNvSpPr/>
            <p:nvPr/>
          </p:nvSpPr>
          <p:spPr>
            <a:xfrm>
              <a:off x="1380643" y="1923581"/>
              <a:ext cx="42986" cy="21887"/>
            </a:xfrm>
            <a:custGeom>
              <a:rect b="b" l="l" r="r" t="t"/>
              <a:pathLst>
                <a:path extrusionOk="0" h="1612" w="3166">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124"/>
            <p:cNvSpPr/>
            <p:nvPr/>
          </p:nvSpPr>
          <p:spPr>
            <a:xfrm>
              <a:off x="1391722" y="1940553"/>
              <a:ext cx="68" cy="109"/>
            </a:xfrm>
            <a:custGeom>
              <a:rect b="b" l="l" r="r" t="t"/>
              <a:pathLst>
                <a:path extrusionOk="0" h="8" w="5">
                  <a:moveTo>
                    <a:pt x="1" y="1"/>
                  </a:moveTo>
                  <a:lnTo>
                    <a:pt x="1" y="8"/>
                  </a:ln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124"/>
            <p:cNvSpPr/>
            <p:nvPr/>
          </p:nvSpPr>
          <p:spPr>
            <a:xfrm>
              <a:off x="1391722" y="1941503"/>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24"/>
            <p:cNvSpPr/>
            <p:nvPr/>
          </p:nvSpPr>
          <p:spPr>
            <a:xfrm>
              <a:off x="1391722" y="1940933"/>
              <a:ext cx="14" cy="163"/>
            </a:xfrm>
            <a:custGeom>
              <a:rect b="b" l="l" r="r" t="t"/>
              <a:pathLst>
                <a:path extrusionOk="0" h="12" w="1">
                  <a:moveTo>
                    <a:pt x="1" y="11"/>
                  </a:moveTo>
                  <a:lnTo>
                    <a:pt x="1" y="1"/>
                  </a:lnTo>
                  <a:cubicBezTo>
                    <a:pt x="1" y="1"/>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24"/>
            <p:cNvSpPr/>
            <p:nvPr/>
          </p:nvSpPr>
          <p:spPr>
            <a:xfrm>
              <a:off x="1391586" y="193893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124"/>
            <p:cNvSpPr/>
            <p:nvPr/>
          </p:nvSpPr>
          <p:spPr>
            <a:xfrm>
              <a:off x="1381403" y="1935230"/>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24"/>
            <p:cNvSpPr/>
            <p:nvPr/>
          </p:nvSpPr>
          <p:spPr>
            <a:xfrm>
              <a:off x="1391396" y="1938516"/>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124"/>
            <p:cNvSpPr/>
            <p:nvPr/>
          </p:nvSpPr>
          <p:spPr>
            <a:xfrm>
              <a:off x="1382163" y="1935665"/>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124"/>
            <p:cNvSpPr/>
            <p:nvPr/>
          </p:nvSpPr>
          <p:spPr>
            <a:xfrm>
              <a:off x="1391722" y="1940173"/>
              <a:ext cx="68" cy="163"/>
            </a:xfrm>
            <a:custGeom>
              <a:rect b="b" l="l" r="r" t="t"/>
              <a:pathLst>
                <a:path extrusionOk="0" h="12" w="5">
                  <a:moveTo>
                    <a:pt x="1" y="1"/>
                  </a:moveTo>
                  <a:lnTo>
                    <a:pt x="1" y="11"/>
                  </a:lnTo>
                  <a:cubicBezTo>
                    <a:pt x="4"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24"/>
            <p:cNvSpPr/>
            <p:nvPr/>
          </p:nvSpPr>
          <p:spPr>
            <a:xfrm>
              <a:off x="1391627" y="1941978"/>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24"/>
            <p:cNvSpPr/>
            <p:nvPr/>
          </p:nvSpPr>
          <p:spPr>
            <a:xfrm>
              <a:off x="1391722" y="1939602"/>
              <a:ext cx="14" cy="109"/>
            </a:xfrm>
            <a:custGeom>
              <a:rect b="b" l="l" r="r" t="t"/>
              <a:pathLst>
                <a:path extrusionOk="0" h="8" w="1">
                  <a:moveTo>
                    <a:pt x="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24"/>
            <p:cNvSpPr/>
            <p:nvPr/>
          </p:nvSpPr>
          <p:spPr>
            <a:xfrm>
              <a:off x="1391722" y="19399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24"/>
            <p:cNvSpPr/>
            <p:nvPr/>
          </p:nvSpPr>
          <p:spPr>
            <a:xfrm>
              <a:off x="1391722" y="193941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124"/>
            <p:cNvSpPr/>
            <p:nvPr/>
          </p:nvSpPr>
          <p:spPr>
            <a:xfrm>
              <a:off x="1391627" y="193912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24"/>
            <p:cNvSpPr/>
            <p:nvPr/>
          </p:nvSpPr>
          <p:spPr>
            <a:xfrm>
              <a:off x="1391491" y="1938652"/>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124"/>
            <p:cNvSpPr/>
            <p:nvPr/>
          </p:nvSpPr>
          <p:spPr>
            <a:xfrm>
              <a:off x="1391532" y="193880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124"/>
            <p:cNvSpPr/>
            <p:nvPr/>
          </p:nvSpPr>
          <p:spPr>
            <a:xfrm>
              <a:off x="1174075" y="1791214"/>
              <a:ext cx="223703" cy="138382"/>
            </a:xfrm>
            <a:custGeom>
              <a:rect b="b" l="l" r="r" t="t"/>
              <a:pathLst>
                <a:path extrusionOk="0" h="10192" w="16476">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24"/>
            <p:cNvSpPr/>
            <p:nvPr/>
          </p:nvSpPr>
          <p:spPr>
            <a:xfrm>
              <a:off x="1356122" y="1909990"/>
              <a:ext cx="28160" cy="28771"/>
            </a:xfrm>
            <a:custGeom>
              <a:rect b="b" l="l" r="r" t="t"/>
              <a:pathLst>
                <a:path extrusionOk="0" h="2119" w="2074">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124"/>
            <p:cNvSpPr/>
            <p:nvPr/>
          </p:nvSpPr>
          <p:spPr>
            <a:xfrm>
              <a:off x="1378552" y="1934660"/>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124"/>
            <p:cNvSpPr/>
            <p:nvPr/>
          </p:nvSpPr>
          <p:spPr>
            <a:xfrm>
              <a:off x="1374370" y="193789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24"/>
            <p:cNvSpPr/>
            <p:nvPr/>
          </p:nvSpPr>
          <p:spPr>
            <a:xfrm>
              <a:off x="1373759" y="1938462"/>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124"/>
            <p:cNvSpPr/>
            <p:nvPr/>
          </p:nvSpPr>
          <p:spPr>
            <a:xfrm>
              <a:off x="1377601" y="193519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124"/>
            <p:cNvSpPr/>
            <p:nvPr/>
          </p:nvSpPr>
          <p:spPr>
            <a:xfrm>
              <a:off x="1378362" y="1934714"/>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24"/>
            <p:cNvSpPr/>
            <p:nvPr/>
          </p:nvSpPr>
          <p:spPr>
            <a:xfrm>
              <a:off x="1377370" y="1935380"/>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24"/>
            <p:cNvSpPr/>
            <p:nvPr/>
          </p:nvSpPr>
          <p:spPr>
            <a:xfrm>
              <a:off x="1377031" y="1935570"/>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24"/>
            <p:cNvSpPr/>
            <p:nvPr/>
          </p:nvSpPr>
          <p:spPr>
            <a:xfrm>
              <a:off x="1376705" y="1935855"/>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24"/>
            <p:cNvSpPr/>
            <p:nvPr/>
          </p:nvSpPr>
          <p:spPr>
            <a:xfrm>
              <a:off x="1375470" y="193690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24"/>
            <p:cNvSpPr/>
            <p:nvPr/>
          </p:nvSpPr>
          <p:spPr>
            <a:xfrm>
              <a:off x="1377846" y="193504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124"/>
            <p:cNvSpPr/>
            <p:nvPr/>
          </p:nvSpPr>
          <p:spPr>
            <a:xfrm>
              <a:off x="1378076" y="1934905"/>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124"/>
            <p:cNvSpPr/>
            <p:nvPr/>
          </p:nvSpPr>
          <p:spPr>
            <a:xfrm>
              <a:off x="1374899" y="1937376"/>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24"/>
            <p:cNvSpPr/>
            <p:nvPr/>
          </p:nvSpPr>
          <p:spPr>
            <a:xfrm>
              <a:off x="1375890" y="1936520"/>
              <a:ext cx="204" cy="109"/>
            </a:xfrm>
            <a:custGeom>
              <a:rect b="b" l="l" r="r" t="t"/>
              <a:pathLst>
                <a:path extrusionOk="0" h="8" w="15">
                  <a:moveTo>
                    <a:pt x="15"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24"/>
            <p:cNvSpPr/>
            <p:nvPr/>
          </p:nvSpPr>
          <p:spPr>
            <a:xfrm>
              <a:off x="1376325" y="193614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24"/>
            <p:cNvSpPr/>
            <p:nvPr/>
          </p:nvSpPr>
          <p:spPr>
            <a:xfrm>
              <a:off x="1378226" y="1934810"/>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24"/>
            <p:cNvSpPr/>
            <p:nvPr/>
          </p:nvSpPr>
          <p:spPr>
            <a:xfrm>
              <a:off x="1378647" y="1928917"/>
              <a:ext cx="3435" cy="5716"/>
            </a:xfrm>
            <a:custGeom>
              <a:rect b="b" l="l" r="r" t="t"/>
              <a:pathLst>
                <a:path extrusionOk="0" h="421" w="253">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24"/>
            <p:cNvSpPr/>
            <p:nvPr/>
          </p:nvSpPr>
          <p:spPr>
            <a:xfrm>
              <a:off x="1384078" y="1926867"/>
              <a:ext cx="204" cy="204"/>
            </a:xfrm>
            <a:custGeom>
              <a:rect b="b" l="l" r="r" t="t"/>
              <a:pathLst>
                <a:path extrusionOk="0" h="15" w="15">
                  <a:moveTo>
                    <a:pt x="14" y="1"/>
                  </a:moveTo>
                  <a:lnTo>
                    <a:pt x="14" y="1"/>
                  </a:ln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124"/>
            <p:cNvSpPr/>
            <p:nvPr/>
          </p:nvSpPr>
          <p:spPr>
            <a:xfrm>
              <a:off x="1383127" y="1927152"/>
              <a:ext cx="869" cy="869"/>
            </a:xfrm>
            <a:custGeom>
              <a:rect b="b" l="l" r="r" t="t"/>
              <a:pathLst>
                <a:path extrusionOk="0" h="64" w="64">
                  <a:moveTo>
                    <a:pt x="63" y="1"/>
                  </a:moveTo>
                  <a:cubicBezTo>
                    <a:pt x="39" y="22"/>
                    <a:pt x="21" y="43"/>
                    <a:pt x="0" y="64"/>
                  </a:cubicBezTo>
                  <a:cubicBezTo>
                    <a:pt x="21" y="46"/>
                    <a:pt x="42" y="22"/>
                    <a:pt x="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24"/>
            <p:cNvSpPr/>
            <p:nvPr/>
          </p:nvSpPr>
          <p:spPr>
            <a:xfrm>
              <a:off x="1378647" y="1934524"/>
              <a:ext cx="204" cy="149"/>
            </a:xfrm>
            <a:custGeom>
              <a:rect b="b" l="l" r="r" t="t"/>
              <a:pathLst>
                <a:path extrusionOk="0" h="11" w="15">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24"/>
            <p:cNvSpPr/>
            <p:nvPr/>
          </p:nvSpPr>
          <p:spPr>
            <a:xfrm>
              <a:off x="1358213" y="1927342"/>
              <a:ext cx="394" cy="543"/>
            </a:xfrm>
            <a:custGeom>
              <a:rect b="b" l="l" r="r" t="t"/>
              <a:pathLst>
                <a:path extrusionOk="0" h="40" w="29">
                  <a:moveTo>
                    <a:pt x="1" y="39"/>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124"/>
            <p:cNvSpPr/>
            <p:nvPr/>
          </p:nvSpPr>
          <p:spPr>
            <a:xfrm>
              <a:off x="1360874" y="1924206"/>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124"/>
            <p:cNvSpPr/>
            <p:nvPr/>
          </p:nvSpPr>
          <p:spPr>
            <a:xfrm>
              <a:off x="1361064" y="192397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24"/>
            <p:cNvSpPr/>
            <p:nvPr/>
          </p:nvSpPr>
          <p:spPr>
            <a:xfrm>
              <a:off x="1356122" y="1927912"/>
              <a:ext cx="2064" cy="2865"/>
            </a:xfrm>
            <a:custGeom>
              <a:rect b="b" l="l" r="r" t="t"/>
              <a:pathLst>
                <a:path extrusionOk="0" h="211" w="152">
                  <a:moveTo>
                    <a:pt x="1" y="211"/>
                  </a:moveTo>
                  <a:lnTo>
                    <a:pt x="1" y="211"/>
                  </a:lnTo>
                  <a:cubicBezTo>
                    <a:pt x="57" y="134"/>
                    <a:pt x="106" y="64"/>
                    <a:pt x="151" y="1"/>
                  </a:cubicBezTo>
                  <a:cubicBezTo>
                    <a:pt x="106" y="64"/>
                    <a:pt x="57" y="134"/>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124"/>
            <p:cNvSpPr/>
            <p:nvPr/>
          </p:nvSpPr>
          <p:spPr>
            <a:xfrm>
              <a:off x="1358647" y="1926826"/>
              <a:ext cx="339" cy="434"/>
            </a:xfrm>
            <a:custGeom>
              <a:rect b="b" l="l" r="r" t="t"/>
              <a:pathLst>
                <a:path extrusionOk="0" h="32" w="25">
                  <a:moveTo>
                    <a:pt x="0" y="32"/>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124"/>
            <p:cNvSpPr/>
            <p:nvPr/>
          </p:nvSpPr>
          <p:spPr>
            <a:xfrm>
              <a:off x="1377465" y="1910085"/>
              <a:ext cx="1955" cy="14"/>
            </a:xfrm>
            <a:custGeom>
              <a:rect b="b" l="l" r="r" t="t"/>
              <a:pathLst>
                <a:path extrusionOk="0" h="1" w="144">
                  <a:moveTo>
                    <a:pt x="144" y="1"/>
                  </a:moveTo>
                  <a:lnTo>
                    <a:pt x="144" y="1"/>
                  </a:lnTo>
                  <a:lnTo>
                    <a:pt x="0" y="1"/>
                  </a:lnTo>
                  <a:cubicBezTo>
                    <a:pt x="60" y="1"/>
                    <a:pt x="105"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24"/>
            <p:cNvSpPr/>
            <p:nvPr/>
          </p:nvSpPr>
          <p:spPr>
            <a:xfrm>
              <a:off x="1359788" y="1925441"/>
              <a:ext cx="204" cy="299"/>
            </a:xfrm>
            <a:custGeom>
              <a:rect b="b" l="l" r="r" t="t"/>
              <a:pathLst>
                <a:path extrusionOk="0" h="22" w="15">
                  <a:moveTo>
                    <a:pt x="0" y="22"/>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24"/>
            <p:cNvSpPr/>
            <p:nvPr/>
          </p:nvSpPr>
          <p:spPr>
            <a:xfrm>
              <a:off x="1359448" y="1925876"/>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24"/>
            <p:cNvSpPr/>
            <p:nvPr/>
          </p:nvSpPr>
          <p:spPr>
            <a:xfrm>
              <a:off x="1360113" y="1925115"/>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24"/>
            <p:cNvSpPr/>
            <p:nvPr/>
          </p:nvSpPr>
          <p:spPr>
            <a:xfrm>
              <a:off x="1361213" y="1923785"/>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24"/>
            <p:cNvSpPr/>
            <p:nvPr/>
          </p:nvSpPr>
          <p:spPr>
            <a:xfrm>
              <a:off x="1360643" y="1924450"/>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124"/>
            <p:cNvSpPr/>
            <p:nvPr/>
          </p:nvSpPr>
          <p:spPr>
            <a:xfrm>
              <a:off x="1360399" y="1924735"/>
              <a:ext cx="163" cy="244"/>
            </a:xfrm>
            <a:custGeom>
              <a:rect b="b" l="l" r="r" t="t"/>
              <a:pathLst>
                <a:path extrusionOk="0" h="18" w="12">
                  <a:moveTo>
                    <a:pt x="1"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124"/>
            <p:cNvSpPr/>
            <p:nvPr/>
          </p:nvSpPr>
          <p:spPr>
            <a:xfrm>
              <a:off x="1359068" y="1926351"/>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24"/>
            <p:cNvSpPr/>
            <p:nvPr/>
          </p:nvSpPr>
          <p:spPr>
            <a:xfrm>
              <a:off x="1380833" y="1905333"/>
              <a:ext cx="7386" cy="17841"/>
            </a:xfrm>
            <a:custGeom>
              <a:rect b="b" l="l" r="r" t="t"/>
              <a:pathLst>
                <a:path extrusionOk="0" h="1314" w="544">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124"/>
            <p:cNvSpPr/>
            <p:nvPr/>
          </p:nvSpPr>
          <p:spPr>
            <a:xfrm>
              <a:off x="1381973" y="1909664"/>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124"/>
            <p:cNvSpPr/>
            <p:nvPr/>
          </p:nvSpPr>
          <p:spPr>
            <a:xfrm>
              <a:off x="1381837" y="1909800"/>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24"/>
            <p:cNvSpPr/>
            <p:nvPr/>
          </p:nvSpPr>
          <p:spPr>
            <a:xfrm>
              <a:off x="1386970" y="1905618"/>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124"/>
            <p:cNvSpPr/>
            <p:nvPr/>
          </p:nvSpPr>
          <p:spPr>
            <a:xfrm>
              <a:off x="1382123" y="1909515"/>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124"/>
            <p:cNvSpPr/>
            <p:nvPr/>
          </p:nvSpPr>
          <p:spPr>
            <a:xfrm>
              <a:off x="1382543" y="1908374"/>
              <a:ext cx="584" cy="774"/>
            </a:xfrm>
            <a:custGeom>
              <a:rect b="b" l="l" r="r" t="t"/>
              <a:pathLst>
                <a:path extrusionOk="0" h="57" w="43">
                  <a:moveTo>
                    <a:pt x="1" y="57"/>
                  </a:moveTo>
                  <a:cubicBezTo>
                    <a:pt x="11" y="43"/>
                    <a:pt x="25" y="22"/>
                    <a:pt x="43" y="1"/>
                  </a:cubicBezTo>
                  <a:cubicBezTo>
                    <a:pt x="25" y="22"/>
                    <a:pt x="11" y="43"/>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24"/>
            <p:cNvSpPr/>
            <p:nvPr/>
          </p:nvSpPr>
          <p:spPr>
            <a:xfrm>
              <a:off x="1387214" y="1905767"/>
              <a:ext cx="244" cy="204"/>
            </a:xfrm>
            <a:custGeom>
              <a:rect b="b" l="l" r="r" t="t"/>
              <a:pathLst>
                <a:path extrusionOk="0" h="15" w="18">
                  <a:moveTo>
                    <a:pt x="0"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24"/>
            <p:cNvSpPr/>
            <p:nvPr/>
          </p:nvSpPr>
          <p:spPr>
            <a:xfrm>
              <a:off x="1382408" y="1909189"/>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24"/>
            <p:cNvSpPr/>
            <p:nvPr/>
          </p:nvSpPr>
          <p:spPr>
            <a:xfrm>
              <a:off x="1381593" y="19099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124"/>
            <p:cNvSpPr/>
            <p:nvPr/>
          </p:nvSpPr>
          <p:spPr>
            <a:xfrm>
              <a:off x="1387499" y="1905957"/>
              <a:ext cx="720" cy="584"/>
            </a:xfrm>
            <a:custGeom>
              <a:rect b="b" l="l" r="r" t="t"/>
              <a:pathLst>
                <a:path extrusionOk="0" h="43" w="53">
                  <a:moveTo>
                    <a:pt x="0" y="0"/>
                  </a:moveTo>
                  <a:cubicBezTo>
                    <a:pt x="14" y="14"/>
                    <a:pt x="32" y="25"/>
                    <a:pt x="53" y="42"/>
                  </a:cubicBezTo>
                  <a:cubicBezTo>
                    <a:pt x="32" y="25"/>
                    <a:pt x="1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124"/>
            <p:cNvSpPr/>
            <p:nvPr/>
          </p:nvSpPr>
          <p:spPr>
            <a:xfrm>
              <a:off x="1382258" y="190937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124"/>
            <p:cNvSpPr/>
            <p:nvPr/>
          </p:nvSpPr>
          <p:spPr>
            <a:xfrm>
              <a:off x="1381688" y="1909854"/>
              <a:ext cx="109" cy="54"/>
            </a:xfrm>
            <a:custGeom>
              <a:rect b="b" l="l" r="r" t="t"/>
              <a:pathLst>
                <a:path extrusionOk="0" h="4" w="8">
                  <a:moveTo>
                    <a:pt x="4" y="0"/>
                  </a:moveTo>
                  <a:lnTo>
                    <a:pt x="1" y="4"/>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24"/>
            <p:cNvSpPr/>
            <p:nvPr/>
          </p:nvSpPr>
          <p:spPr>
            <a:xfrm>
              <a:off x="1380833" y="1922875"/>
              <a:ext cx="2105" cy="299"/>
            </a:xfrm>
            <a:custGeom>
              <a:rect b="b" l="l" r="r" t="t"/>
              <a:pathLst>
                <a:path extrusionOk="0" h="22" w="155">
                  <a:moveTo>
                    <a:pt x="155" y="1"/>
                  </a:moveTo>
                  <a:lnTo>
                    <a:pt x="155" y="1"/>
                  </a:ln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24"/>
            <p:cNvSpPr/>
            <p:nvPr/>
          </p:nvSpPr>
          <p:spPr>
            <a:xfrm>
              <a:off x="1490539" y="1892285"/>
              <a:ext cx="19416" cy="14772"/>
            </a:xfrm>
            <a:custGeom>
              <a:rect b="b" l="l" r="r" t="t"/>
              <a:pathLst>
                <a:path extrusionOk="0" h="1088" w="143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24"/>
            <p:cNvSpPr/>
            <p:nvPr/>
          </p:nvSpPr>
          <p:spPr>
            <a:xfrm>
              <a:off x="1510647" y="1894932"/>
              <a:ext cx="23353" cy="13252"/>
            </a:xfrm>
            <a:custGeom>
              <a:rect b="b" l="l" r="r" t="t"/>
              <a:pathLst>
                <a:path extrusionOk="0" h="976" w="172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24"/>
            <p:cNvSpPr/>
            <p:nvPr/>
          </p:nvSpPr>
          <p:spPr>
            <a:xfrm>
              <a:off x="1510797" y="1904382"/>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124"/>
            <p:cNvSpPr/>
            <p:nvPr/>
          </p:nvSpPr>
          <p:spPr>
            <a:xfrm>
              <a:off x="1511598" y="1896453"/>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124"/>
            <p:cNvSpPr/>
            <p:nvPr/>
          </p:nvSpPr>
          <p:spPr>
            <a:xfrm>
              <a:off x="1510647" y="1905998"/>
              <a:ext cx="14" cy="448"/>
            </a:xfrm>
            <a:custGeom>
              <a:rect b="b" l="l" r="r" t="t"/>
              <a:pathLst>
                <a:path extrusionOk="0" h="33" w="1">
                  <a:moveTo>
                    <a:pt x="1" y="3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24"/>
            <p:cNvSpPr/>
            <p:nvPr/>
          </p:nvSpPr>
          <p:spPr>
            <a:xfrm>
              <a:off x="1510552" y="1907709"/>
              <a:ext cx="14" cy="204"/>
            </a:xfrm>
            <a:custGeom>
              <a:rect b="b" l="l" r="r" t="t"/>
              <a:pathLst>
                <a:path extrusionOk="0" h="15" w="1">
                  <a:moveTo>
                    <a:pt x="1" y="15"/>
                  </a:moveTo>
                  <a:lnTo>
                    <a:pt x="1"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24"/>
            <p:cNvSpPr/>
            <p:nvPr/>
          </p:nvSpPr>
          <p:spPr>
            <a:xfrm>
              <a:off x="1510932" y="190282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24"/>
            <p:cNvSpPr/>
            <p:nvPr/>
          </p:nvSpPr>
          <p:spPr>
            <a:xfrm>
              <a:off x="1511082" y="1901056"/>
              <a:ext cx="54" cy="353"/>
            </a:xfrm>
            <a:custGeom>
              <a:rect b="b" l="l" r="r" t="t"/>
              <a:pathLst>
                <a:path extrusionOk="0" h="26" w="4">
                  <a:moveTo>
                    <a:pt x="0" y="2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24"/>
            <p:cNvSpPr/>
            <p:nvPr/>
          </p:nvSpPr>
          <p:spPr>
            <a:xfrm>
              <a:off x="1511462" y="1897824"/>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24"/>
            <p:cNvSpPr/>
            <p:nvPr/>
          </p:nvSpPr>
          <p:spPr>
            <a:xfrm>
              <a:off x="1511272" y="1899399"/>
              <a:ext cx="54" cy="339"/>
            </a:xfrm>
            <a:custGeom>
              <a:rect b="b" l="l" r="r" t="t"/>
              <a:pathLst>
                <a:path extrusionOk="0" h="25" w="4">
                  <a:moveTo>
                    <a:pt x="0" y="25"/>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124"/>
            <p:cNvSpPr/>
            <p:nvPr/>
          </p:nvSpPr>
          <p:spPr>
            <a:xfrm>
              <a:off x="1511788" y="1895068"/>
              <a:ext cx="14" cy="163"/>
            </a:xfrm>
            <a:custGeom>
              <a:rect b="b" l="l" r="r" t="t"/>
              <a:pathLst>
                <a:path extrusionOk="0" h="12"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124"/>
            <p:cNvSpPr/>
            <p:nvPr/>
          </p:nvSpPr>
          <p:spPr>
            <a:xfrm>
              <a:off x="1394193" y="1931619"/>
              <a:ext cx="29585" cy="30481"/>
            </a:xfrm>
            <a:custGeom>
              <a:rect b="b" l="l" r="r" t="t"/>
              <a:pathLst>
                <a:path extrusionOk="0" h="2245" w="2179">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124"/>
            <p:cNvSpPr/>
            <p:nvPr/>
          </p:nvSpPr>
          <p:spPr>
            <a:xfrm>
              <a:off x="1418863" y="1933615"/>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24"/>
            <p:cNvSpPr/>
            <p:nvPr/>
          </p:nvSpPr>
          <p:spPr>
            <a:xfrm>
              <a:off x="1419488" y="1933194"/>
              <a:ext cx="244" cy="149"/>
            </a:xfrm>
            <a:custGeom>
              <a:rect b="b" l="l" r="r" t="t"/>
              <a:pathLst>
                <a:path extrusionOk="0" h="11" w="18">
                  <a:moveTo>
                    <a:pt x="0"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24"/>
            <p:cNvSpPr/>
            <p:nvPr/>
          </p:nvSpPr>
          <p:spPr>
            <a:xfrm>
              <a:off x="1421429" y="1932189"/>
              <a:ext cx="353" cy="163"/>
            </a:xfrm>
            <a:custGeom>
              <a:rect b="b" l="l" r="r" t="t"/>
              <a:pathLst>
                <a:path extrusionOk="0" h="12" w="26">
                  <a:moveTo>
                    <a:pt x="1" y="1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24"/>
            <p:cNvSpPr/>
            <p:nvPr/>
          </p:nvSpPr>
          <p:spPr>
            <a:xfrm>
              <a:off x="1420058" y="1932814"/>
              <a:ext cx="394" cy="204"/>
            </a:xfrm>
            <a:custGeom>
              <a:rect b="b" l="l" r="r" t="t"/>
              <a:pathLst>
                <a:path extrusionOk="0" h="15" w="29">
                  <a:moveTo>
                    <a:pt x="0" y="14"/>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124"/>
            <p:cNvSpPr/>
            <p:nvPr/>
          </p:nvSpPr>
          <p:spPr>
            <a:xfrm>
              <a:off x="1423575" y="193161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24"/>
            <p:cNvSpPr/>
            <p:nvPr/>
          </p:nvSpPr>
          <p:spPr>
            <a:xfrm>
              <a:off x="1422190" y="1931958"/>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124"/>
            <p:cNvSpPr/>
            <p:nvPr/>
          </p:nvSpPr>
          <p:spPr>
            <a:xfrm>
              <a:off x="1422814" y="1931768"/>
              <a:ext cx="394" cy="109"/>
            </a:xfrm>
            <a:custGeom>
              <a:rect b="b" l="l" r="r" t="t"/>
              <a:pathLst>
                <a:path extrusionOk="0" h="8" w="29">
                  <a:moveTo>
                    <a:pt x="0" y="7"/>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24"/>
            <p:cNvSpPr/>
            <p:nvPr/>
          </p:nvSpPr>
          <p:spPr>
            <a:xfrm>
              <a:off x="1399189" y="1944259"/>
              <a:ext cx="14" cy="14"/>
            </a:xfrm>
            <a:custGeom>
              <a:rect b="b" l="l" r="r" t="t"/>
              <a:pathLst>
                <a:path extrusionOk="0" h="1" w="1">
                  <a:moveTo>
                    <a:pt x="0" y="1"/>
                  </a:moveTo>
                  <a:lnTo>
                    <a:pt x="0" y="1"/>
                  </a:ln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24"/>
            <p:cNvSpPr/>
            <p:nvPr/>
          </p:nvSpPr>
          <p:spPr>
            <a:xfrm>
              <a:off x="1420669" y="1932433"/>
              <a:ext cx="489" cy="244"/>
            </a:xfrm>
            <a:custGeom>
              <a:rect b="b" l="l" r="r" t="t"/>
              <a:pathLst>
                <a:path extrusionOk="0" h="18" w="36">
                  <a:moveTo>
                    <a:pt x="1" y="18"/>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24"/>
            <p:cNvSpPr/>
            <p:nvPr/>
          </p:nvSpPr>
          <p:spPr>
            <a:xfrm>
              <a:off x="1399135" y="1942793"/>
              <a:ext cx="204" cy="1195"/>
            </a:xfrm>
            <a:custGeom>
              <a:rect b="b" l="l" r="r" t="t"/>
              <a:pathLst>
                <a:path extrusionOk="0" h="88" w="15">
                  <a:moveTo>
                    <a:pt x="1" y="0"/>
                  </a:moveTo>
                  <a:cubicBezTo>
                    <a:pt x="11" y="28"/>
                    <a:pt x="15" y="56"/>
                    <a:pt x="11" y="88"/>
                  </a:cubicBezTo>
                  <a:cubicBezTo>
                    <a:pt x="15" y="56"/>
                    <a:pt x="11"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24"/>
            <p:cNvSpPr/>
            <p:nvPr/>
          </p:nvSpPr>
          <p:spPr>
            <a:xfrm>
              <a:off x="1494680" y="2006254"/>
              <a:ext cx="293288" cy="299506"/>
            </a:xfrm>
            <a:custGeom>
              <a:rect b="b" l="l" r="r" t="t"/>
              <a:pathLst>
                <a:path extrusionOk="0" h="22059" w="21601">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24"/>
            <p:cNvSpPr/>
            <p:nvPr/>
          </p:nvSpPr>
          <p:spPr>
            <a:xfrm>
              <a:off x="1610849" y="2278130"/>
              <a:ext cx="35193" cy="37406"/>
            </a:xfrm>
            <a:custGeom>
              <a:rect b="b" l="l" r="r" t="t"/>
              <a:pathLst>
                <a:path extrusionOk="0" h="2755" w="2592">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24"/>
            <p:cNvSpPr/>
            <p:nvPr/>
          </p:nvSpPr>
          <p:spPr>
            <a:xfrm>
              <a:off x="1645078" y="2303846"/>
              <a:ext cx="54" cy="299"/>
            </a:xfrm>
            <a:custGeom>
              <a:rect b="b" l="l" r="r" t="t"/>
              <a:pathLst>
                <a:path extrusionOk="0" h="22" w="4">
                  <a:moveTo>
                    <a:pt x="0" y="1"/>
                  </a:moveTo>
                  <a:cubicBezTo>
                    <a:pt x="0" y="8"/>
                    <a:pt x="0" y="15"/>
                    <a:pt x="4" y="22"/>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24"/>
            <p:cNvSpPr/>
            <p:nvPr/>
          </p:nvSpPr>
          <p:spPr>
            <a:xfrm>
              <a:off x="1644983" y="2300289"/>
              <a:ext cx="54" cy="244"/>
            </a:xfrm>
            <a:custGeom>
              <a:rect b="b" l="l" r="r" t="t"/>
              <a:pathLst>
                <a:path extrusionOk="0" h="18" w="4">
                  <a:moveTo>
                    <a:pt x="4" y="0"/>
                  </a:moveTo>
                  <a:cubicBezTo>
                    <a:pt x="4" y="7"/>
                    <a:pt x="0"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24"/>
            <p:cNvSpPr/>
            <p:nvPr/>
          </p:nvSpPr>
          <p:spPr>
            <a:xfrm>
              <a:off x="1645173" y="2304471"/>
              <a:ext cx="54" cy="299"/>
            </a:xfrm>
            <a:custGeom>
              <a:rect b="b" l="l" r="r" t="t"/>
              <a:pathLst>
                <a:path extrusionOk="0" h="22" w="4">
                  <a:moveTo>
                    <a:pt x="0" y="0"/>
                  </a:moveTo>
                  <a:cubicBezTo>
                    <a:pt x="0" y="7"/>
                    <a:pt x="4" y="14"/>
                    <a:pt x="4"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24"/>
            <p:cNvSpPr/>
            <p:nvPr/>
          </p:nvSpPr>
          <p:spPr>
            <a:xfrm>
              <a:off x="1645024" y="2303235"/>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24"/>
            <p:cNvSpPr/>
            <p:nvPr/>
          </p:nvSpPr>
          <p:spPr>
            <a:xfrm>
              <a:off x="1645268" y="2305082"/>
              <a:ext cx="109" cy="299"/>
            </a:xfrm>
            <a:custGeom>
              <a:rect b="b" l="l" r="r" t="t"/>
              <a:pathLst>
                <a:path extrusionOk="0" h="22" w="8">
                  <a:moveTo>
                    <a:pt x="0" y="1"/>
                  </a:moveTo>
                  <a:cubicBezTo>
                    <a:pt x="0"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24"/>
            <p:cNvSpPr/>
            <p:nvPr/>
          </p:nvSpPr>
          <p:spPr>
            <a:xfrm>
              <a:off x="1644983" y="2301999"/>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24"/>
            <p:cNvSpPr/>
            <p:nvPr/>
          </p:nvSpPr>
          <p:spPr>
            <a:xfrm>
              <a:off x="1644983" y="2302610"/>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24"/>
            <p:cNvSpPr/>
            <p:nvPr/>
          </p:nvSpPr>
          <p:spPr>
            <a:xfrm>
              <a:off x="1644983" y="2300859"/>
              <a:ext cx="14" cy="244"/>
            </a:xfrm>
            <a:custGeom>
              <a:rect b="b" l="l" r="r" t="t"/>
              <a:pathLst>
                <a:path extrusionOk="0" h="18" w="1">
                  <a:moveTo>
                    <a:pt x="0" y="0"/>
                  </a:moveTo>
                  <a:lnTo>
                    <a:pt x="0" y="18"/>
                  </a:lnTo>
                  <a:cubicBezTo>
                    <a:pt x="0" y="11"/>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24"/>
            <p:cNvSpPr/>
            <p:nvPr/>
          </p:nvSpPr>
          <p:spPr>
            <a:xfrm>
              <a:off x="1645838" y="2306942"/>
              <a:ext cx="109" cy="299"/>
            </a:xfrm>
            <a:custGeom>
              <a:rect b="b" l="l" r="r" t="t"/>
              <a:pathLst>
                <a:path extrusionOk="0" h="22" w="8">
                  <a:moveTo>
                    <a:pt x="0" y="0"/>
                  </a:moveTo>
                  <a:cubicBezTo>
                    <a:pt x="4" y="7"/>
                    <a:pt x="4" y="14"/>
                    <a:pt x="7" y="21"/>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24"/>
            <p:cNvSpPr/>
            <p:nvPr/>
          </p:nvSpPr>
          <p:spPr>
            <a:xfrm>
              <a:off x="1645594" y="2306317"/>
              <a:ext cx="109" cy="299"/>
            </a:xfrm>
            <a:custGeom>
              <a:rect b="b" l="l" r="r" t="t"/>
              <a:pathLst>
                <a:path extrusionOk="0" h="22" w="8">
                  <a:moveTo>
                    <a:pt x="1" y="1"/>
                  </a:moveTo>
                  <a:cubicBezTo>
                    <a:pt x="4" y="8"/>
                    <a:pt x="4" y="15"/>
                    <a:pt x="8" y="22"/>
                  </a:cubicBezTo>
                  <a:cubicBezTo>
                    <a:pt x="8"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24"/>
            <p:cNvSpPr/>
            <p:nvPr/>
          </p:nvSpPr>
          <p:spPr>
            <a:xfrm>
              <a:off x="1645404" y="2305706"/>
              <a:ext cx="109" cy="299"/>
            </a:xfrm>
            <a:custGeom>
              <a:rect b="b" l="l" r="r" t="t"/>
              <a:pathLst>
                <a:path extrusionOk="0" h="22" w="8">
                  <a:moveTo>
                    <a:pt x="1" y="0"/>
                  </a:moveTo>
                  <a:cubicBezTo>
                    <a:pt x="1" y="7"/>
                    <a:pt x="4" y="14"/>
                    <a:pt x="8" y="21"/>
                  </a:cubicBezTo>
                  <a:cubicBezTo>
                    <a:pt x="8"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24"/>
            <p:cNvSpPr/>
            <p:nvPr/>
          </p:nvSpPr>
          <p:spPr>
            <a:xfrm>
              <a:off x="1617312" y="2278700"/>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24"/>
            <p:cNvSpPr/>
            <p:nvPr/>
          </p:nvSpPr>
          <p:spPr>
            <a:xfrm>
              <a:off x="1618032" y="2278660"/>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124"/>
            <p:cNvSpPr/>
            <p:nvPr/>
          </p:nvSpPr>
          <p:spPr>
            <a:xfrm>
              <a:off x="1645024" y="2299718"/>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124"/>
            <p:cNvSpPr/>
            <p:nvPr/>
          </p:nvSpPr>
          <p:spPr>
            <a:xfrm>
              <a:off x="1645078" y="2299189"/>
              <a:ext cx="14" cy="258"/>
            </a:xfrm>
            <a:custGeom>
              <a:rect b="b" l="l" r="r" t="t"/>
              <a:pathLst>
                <a:path extrusionOk="0" h="19" w="1">
                  <a:moveTo>
                    <a:pt x="0" y="1"/>
                  </a:moveTo>
                  <a:lnTo>
                    <a:pt x="0" y="18"/>
                  </a:lnTo>
                  <a:cubicBezTo>
                    <a:pt x="0" y="11"/>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24"/>
            <p:cNvSpPr/>
            <p:nvPr/>
          </p:nvSpPr>
          <p:spPr>
            <a:xfrm>
              <a:off x="1644983" y="2301429"/>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24"/>
            <p:cNvSpPr/>
            <p:nvPr/>
          </p:nvSpPr>
          <p:spPr>
            <a:xfrm>
              <a:off x="1645119" y="2298673"/>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24"/>
            <p:cNvSpPr/>
            <p:nvPr/>
          </p:nvSpPr>
          <p:spPr>
            <a:xfrm>
              <a:off x="1618697" y="2278565"/>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124"/>
            <p:cNvSpPr/>
            <p:nvPr/>
          </p:nvSpPr>
          <p:spPr>
            <a:xfrm>
              <a:off x="1533091" y="2481100"/>
              <a:ext cx="1575" cy="3014"/>
            </a:xfrm>
            <a:custGeom>
              <a:rect b="b" l="l" r="r" t="t"/>
              <a:pathLst>
                <a:path extrusionOk="0" h="222" w="116">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124"/>
            <p:cNvSpPr/>
            <p:nvPr/>
          </p:nvSpPr>
          <p:spPr>
            <a:xfrm>
              <a:off x="1496866" y="2211818"/>
              <a:ext cx="147845" cy="264069"/>
            </a:xfrm>
            <a:custGeom>
              <a:rect b="b" l="l" r="r" t="t"/>
              <a:pathLst>
                <a:path extrusionOk="0" h="19449" w="10889">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24"/>
            <p:cNvSpPr/>
            <p:nvPr/>
          </p:nvSpPr>
          <p:spPr>
            <a:xfrm>
              <a:off x="1532711" y="2487712"/>
              <a:ext cx="24589" cy="16850"/>
            </a:xfrm>
            <a:custGeom>
              <a:rect b="b" l="l" r="r" t="t"/>
              <a:pathLst>
                <a:path extrusionOk="0" h="1241" w="1811">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24"/>
            <p:cNvSpPr/>
            <p:nvPr/>
          </p:nvSpPr>
          <p:spPr>
            <a:xfrm>
              <a:off x="1640177" y="2240588"/>
              <a:ext cx="3245" cy="244"/>
            </a:xfrm>
            <a:custGeom>
              <a:rect b="b" l="l" r="r" t="t"/>
              <a:pathLst>
                <a:path extrusionOk="0" h="18" w="239">
                  <a:moveTo>
                    <a:pt x="1" y="0"/>
                  </a:moveTo>
                  <a:lnTo>
                    <a:pt x="1" y="0"/>
                  </a:lnTo>
                  <a:cubicBezTo>
                    <a:pt x="165" y="0"/>
                    <a:pt x="221" y="11"/>
                    <a:pt x="239" y="18"/>
                  </a:cubicBezTo>
                  <a:cubicBezTo>
                    <a:pt x="221" y="11"/>
                    <a:pt x="169"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24"/>
            <p:cNvSpPr/>
            <p:nvPr/>
          </p:nvSpPr>
          <p:spPr>
            <a:xfrm>
              <a:off x="1639946" y="22405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24"/>
            <p:cNvSpPr/>
            <p:nvPr/>
          </p:nvSpPr>
          <p:spPr>
            <a:xfrm>
              <a:off x="1620924" y="2257221"/>
              <a:ext cx="12709" cy="14555"/>
            </a:xfrm>
            <a:custGeom>
              <a:rect b="b" l="l" r="r" t="t"/>
              <a:pathLst>
                <a:path extrusionOk="0" h="1072" w="936">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24"/>
            <p:cNvSpPr/>
            <p:nvPr/>
          </p:nvSpPr>
          <p:spPr>
            <a:xfrm>
              <a:off x="1615031" y="2277560"/>
              <a:ext cx="733" cy="828"/>
            </a:xfrm>
            <a:custGeom>
              <a:rect b="b" l="l" r="r" t="t"/>
              <a:pathLst>
                <a:path extrusionOk="0" h="61" w="54">
                  <a:moveTo>
                    <a:pt x="53" y="1"/>
                  </a:moveTo>
                  <a:lnTo>
                    <a:pt x="1" y="60"/>
                  </a:lnTo>
                  <a:lnTo>
                    <a:pt x="8" y="60"/>
                  </a:lnTo>
                  <a:cubicBezTo>
                    <a:pt x="22" y="43"/>
                    <a:pt x="36" y="22"/>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124"/>
            <p:cNvSpPr/>
            <p:nvPr/>
          </p:nvSpPr>
          <p:spPr>
            <a:xfrm>
              <a:off x="1644453" y="2246291"/>
              <a:ext cx="109" cy="1100"/>
            </a:xfrm>
            <a:custGeom>
              <a:rect b="b" l="l" r="r" t="t"/>
              <a:pathLst>
                <a:path extrusionOk="0" h="81" w="8">
                  <a:moveTo>
                    <a:pt x="8" y="81"/>
                  </a:moveTo>
                  <a:cubicBezTo>
                    <a:pt x="8" y="56"/>
                    <a:pt x="4" y="28"/>
                    <a:pt x="1" y="0"/>
                  </a:cubicBezTo>
                  <a:cubicBezTo>
                    <a:pt x="4" y="28"/>
                    <a:pt x="8" y="56"/>
                    <a:pt x="8"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24"/>
            <p:cNvSpPr/>
            <p:nvPr/>
          </p:nvSpPr>
          <p:spPr>
            <a:xfrm>
              <a:off x="1644358" y="2245001"/>
              <a:ext cx="109" cy="1208"/>
            </a:xfrm>
            <a:custGeom>
              <a:rect b="b" l="l" r="r" t="t"/>
              <a:pathLst>
                <a:path extrusionOk="0" h="89" w="8">
                  <a:moveTo>
                    <a:pt x="8" y="88"/>
                  </a:moveTo>
                  <a:cubicBezTo>
                    <a:pt x="8" y="57"/>
                    <a:pt x="4" y="29"/>
                    <a:pt x="1" y="1"/>
                  </a:cubicBezTo>
                  <a:cubicBezTo>
                    <a:pt x="4" y="29"/>
                    <a:pt x="8" y="57"/>
                    <a:pt x="8"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24"/>
            <p:cNvSpPr/>
            <p:nvPr/>
          </p:nvSpPr>
          <p:spPr>
            <a:xfrm>
              <a:off x="1644168" y="2243671"/>
              <a:ext cx="68" cy="489"/>
            </a:xfrm>
            <a:custGeom>
              <a:rect b="b" l="l" r="r" t="t"/>
              <a:pathLst>
                <a:path extrusionOk="0" h="36" w="5">
                  <a:moveTo>
                    <a:pt x="1" y="1"/>
                  </a:moveTo>
                  <a:cubicBezTo>
                    <a:pt x="1" y="11"/>
                    <a:pt x="4" y="22"/>
                    <a:pt x="4" y="36"/>
                  </a:cubicBezTo>
                  <a:cubicBezTo>
                    <a:pt x="4"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24"/>
            <p:cNvSpPr/>
            <p:nvPr/>
          </p:nvSpPr>
          <p:spPr>
            <a:xfrm>
              <a:off x="1644358" y="224490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24"/>
            <p:cNvSpPr/>
            <p:nvPr/>
          </p:nvSpPr>
          <p:spPr>
            <a:xfrm>
              <a:off x="1635710" y="2253745"/>
              <a:ext cx="3720" cy="1914"/>
            </a:xfrm>
            <a:custGeom>
              <a:rect b="b" l="l" r="r" t="t"/>
              <a:pathLst>
                <a:path extrusionOk="0" h="141" w="274">
                  <a:moveTo>
                    <a:pt x="0" y="141"/>
                  </a:moveTo>
                  <a:cubicBezTo>
                    <a:pt x="88" y="88"/>
                    <a:pt x="179" y="43"/>
                    <a:pt x="274" y="1"/>
                  </a:cubicBezTo>
                  <a:cubicBezTo>
                    <a:pt x="179" y="43"/>
                    <a:pt x="88" y="88"/>
                    <a:pt x="0"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24"/>
            <p:cNvSpPr/>
            <p:nvPr/>
          </p:nvSpPr>
          <p:spPr>
            <a:xfrm>
              <a:off x="1614081" y="2280031"/>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124"/>
            <p:cNvSpPr/>
            <p:nvPr/>
          </p:nvSpPr>
          <p:spPr>
            <a:xfrm>
              <a:off x="1611284" y="2310119"/>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124"/>
            <p:cNvSpPr/>
            <p:nvPr/>
          </p:nvSpPr>
          <p:spPr>
            <a:xfrm>
              <a:off x="1611379" y="230973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124"/>
            <p:cNvSpPr/>
            <p:nvPr/>
          </p:nvSpPr>
          <p:spPr>
            <a:xfrm>
              <a:off x="1611379" y="23095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124"/>
            <p:cNvSpPr/>
            <p:nvPr/>
          </p:nvSpPr>
          <p:spPr>
            <a:xfrm>
              <a:off x="1613700" y="2281226"/>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124"/>
            <p:cNvSpPr/>
            <p:nvPr/>
          </p:nvSpPr>
          <p:spPr>
            <a:xfrm>
              <a:off x="1611134" y="231055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124"/>
            <p:cNvSpPr/>
            <p:nvPr/>
          </p:nvSpPr>
          <p:spPr>
            <a:xfrm>
              <a:off x="1481659" y="2178417"/>
              <a:ext cx="61465" cy="331549"/>
            </a:xfrm>
            <a:custGeom>
              <a:rect b="b" l="l" r="r" t="t"/>
              <a:pathLst>
                <a:path extrusionOk="0" h="24419" w="4527">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124"/>
            <p:cNvSpPr/>
            <p:nvPr/>
          </p:nvSpPr>
          <p:spPr>
            <a:xfrm>
              <a:off x="1538223" y="2504929"/>
              <a:ext cx="4671" cy="855"/>
            </a:xfrm>
            <a:custGeom>
              <a:rect b="b" l="l" r="r" t="t"/>
              <a:pathLst>
                <a:path extrusionOk="0" h="63" w="344">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124"/>
            <p:cNvSpPr/>
            <p:nvPr/>
          </p:nvSpPr>
          <p:spPr>
            <a:xfrm>
              <a:off x="1490593" y="2404157"/>
              <a:ext cx="3476" cy="4236"/>
            </a:xfrm>
            <a:custGeom>
              <a:rect b="b" l="l" r="r" t="t"/>
              <a:pathLst>
                <a:path extrusionOk="0" h="312" w="256">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124"/>
            <p:cNvSpPr/>
            <p:nvPr/>
          </p:nvSpPr>
          <p:spPr>
            <a:xfrm>
              <a:off x="1481225" y="2421916"/>
              <a:ext cx="163" cy="869"/>
            </a:xfrm>
            <a:custGeom>
              <a:rect b="b" l="l" r="r" t="t"/>
              <a:pathLst>
                <a:path extrusionOk="0" h="64" w="12">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124"/>
            <p:cNvSpPr/>
            <p:nvPr/>
          </p:nvSpPr>
          <p:spPr>
            <a:xfrm>
              <a:off x="1543206" y="2219000"/>
              <a:ext cx="14" cy="204"/>
            </a:xfrm>
            <a:custGeom>
              <a:rect b="b" l="l" r="r" t="t"/>
              <a:pathLst>
                <a:path extrusionOk="0" h="15" w="1">
                  <a:moveTo>
                    <a:pt x="1" y="15"/>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124"/>
            <p:cNvSpPr/>
            <p:nvPr/>
          </p:nvSpPr>
          <p:spPr>
            <a:xfrm>
              <a:off x="1542351" y="2224132"/>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124"/>
            <p:cNvSpPr/>
            <p:nvPr/>
          </p:nvSpPr>
          <p:spPr>
            <a:xfrm>
              <a:off x="1542446" y="2223617"/>
              <a:ext cx="109" cy="434"/>
            </a:xfrm>
            <a:custGeom>
              <a:rect b="b" l="l" r="r" t="t"/>
              <a:pathLst>
                <a:path extrusionOk="0" h="32" w="8">
                  <a:moveTo>
                    <a:pt x="8" y="0"/>
                  </a:moveTo>
                  <a:cubicBezTo>
                    <a:pt x="4" y="11"/>
                    <a:pt x="1" y="21"/>
                    <a:pt x="1" y="32"/>
                  </a:cubicBezTo>
                  <a:cubicBezTo>
                    <a:pt x="1" y="21"/>
                    <a:pt x="4"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124"/>
            <p:cNvSpPr/>
            <p:nvPr/>
          </p:nvSpPr>
          <p:spPr>
            <a:xfrm>
              <a:off x="1542256" y="2224513"/>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124"/>
            <p:cNvSpPr/>
            <p:nvPr/>
          </p:nvSpPr>
          <p:spPr>
            <a:xfrm>
              <a:off x="1542066" y="2225137"/>
              <a:ext cx="68" cy="204"/>
            </a:xfrm>
            <a:custGeom>
              <a:rect b="b" l="l" r="r" t="t"/>
              <a:pathLst>
                <a:path extrusionOk="0" h="15" w="5">
                  <a:moveTo>
                    <a:pt x="4"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124"/>
            <p:cNvSpPr/>
            <p:nvPr/>
          </p:nvSpPr>
          <p:spPr>
            <a:xfrm>
              <a:off x="1532466" y="2238158"/>
              <a:ext cx="1874" cy="6381"/>
            </a:xfrm>
            <a:custGeom>
              <a:rect b="b" l="l" r="r" t="t"/>
              <a:pathLst>
                <a:path extrusionOk="0" h="470" w="138">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24"/>
            <p:cNvSpPr/>
            <p:nvPr/>
          </p:nvSpPr>
          <p:spPr>
            <a:xfrm>
              <a:off x="1542161" y="2224893"/>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24"/>
            <p:cNvSpPr/>
            <p:nvPr/>
          </p:nvSpPr>
          <p:spPr>
            <a:xfrm>
              <a:off x="1543016" y="2220141"/>
              <a:ext cx="68" cy="584"/>
            </a:xfrm>
            <a:custGeom>
              <a:rect b="b" l="l" r="r" t="t"/>
              <a:pathLst>
                <a:path extrusionOk="0" h="43" w="5">
                  <a:moveTo>
                    <a:pt x="4" y="1"/>
                  </a:moveTo>
                  <a:cubicBezTo>
                    <a:pt x="4" y="15"/>
                    <a:pt x="1" y="29"/>
                    <a:pt x="1" y="43"/>
                  </a:cubicBezTo>
                  <a:cubicBezTo>
                    <a:pt x="1" y="29"/>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24"/>
            <p:cNvSpPr/>
            <p:nvPr/>
          </p:nvSpPr>
          <p:spPr>
            <a:xfrm>
              <a:off x="1531611" y="2504576"/>
              <a:ext cx="204" cy="299"/>
            </a:xfrm>
            <a:custGeom>
              <a:rect b="b" l="l" r="r" t="t"/>
              <a:pathLst>
                <a:path extrusionOk="0" h="22" w="15">
                  <a:moveTo>
                    <a:pt x="15" y="22"/>
                  </a:moveTo>
                  <a:cubicBezTo>
                    <a:pt x="8" y="15"/>
                    <a:pt x="4" y="8"/>
                    <a:pt x="1" y="1"/>
                  </a:cubicBezTo>
                  <a:cubicBezTo>
                    <a:pt x="4" y="8"/>
                    <a:pt x="8" y="15"/>
                    <a:pt x="15"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124"/>
            <p:cNvSpPr/>
            <p:nvPr/>
          </p:nvSpPr>
          <p:spPr>
            <a:xfrm>
              <a:off x="1508556" y="2474447"/>
              <a:ext cx="1059" cy="149"/>
            </a:xfrm>
            <a:custGeom>
              <a:rect b="b" l="l" r="r" t="t"/>
              <a:pathLst>
                <a:path extrusionOk="0" h="11" w="78">
                  <a:moveTo>
                    <a:pt x="78" y="7"/>
                  </a:moveTo>
                  <a:lnTo>
                    <a:pt x="78" y="7"/>
                  </a:lnTo>
                  <a:cubicBezTo>
                    <a:pt x="53" y="11"/>
                    <a:pt x="25" y="7"/>
                    <a:pt x="1" y="0"/>
                  </a:cubicBezTo>
                  <a:cubicBezTo>
                    <a:pt x="25" y="7"/>
                    <a:pt x="53" y="11"/>
                    <a:pt x="78"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24"/>
            <p:cNvSpPr/>
            <p:nvPr/>
          </p:nvSpPr>
          <p:spPr>
            <a:xfrm>
              <a:off x="1542921" y="2220955"/>
              <a:ext cx="68" cy="339"/>
            </a:xfrm>
            <a:custGeom>
              <a:rect b="b" l="l" r="r" t="t"/>
              <a:pathLst>
                <a:path extrusionOk="0" h="25" w="5">
                  <a:moveTo>
                    <a:pt x="4"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124"/>
            <p:cNvSpPr/>
            <p:nvPr/>
          </p:nvSpPr>
          <p:spPr>
            <a:xfrm>
              <a:off x="1532996" y="250510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124"/>
            <p:cNvSpPr/>
            <p:nvPr/>
          </p:nvSpPr>
          <p:spPr>
            <a:xfrm>
              <a:off x="1542826" y="2221566"/>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124"/>
            <p:cNvSpPr/>
            <p:nvPr/>
          </p:nvSpPr>
          <p:spPr>
            <a:xfrm>
              <a:off x="1540830" y="2504861"/>
              <a:ext cx="638" cy="68"/>
            </a:xfrm>
            <a:custGeom>
              <a:rect b="b" l="l" r="r" t="t"/>
              <a:pathLst>
                <a:path extrusionOk="0" h="5" w="47">
                  <a:moveTo>
                    <a:pt x="1" y="1"/>
                  </a:moveTo>
                  <a:lnTo>
                    <a:pt x="46"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124"/>
            <p:cNvSpPr/>
            <p:nvPr/>
          </p:nvSpPr>
          <p:spPr>
            <a:xfrm>
              <a:off x="1543111" y="2219530"/>
              <a:ext cx="68" cy="299"/>
            </a:xfrm>
            <a:custGeom>
              <a:rect b="b" l="l" r="r" t="t"/>
              <a:pathLst>
                <a:path extrusionOk="0" h="22" w="5">
                  <a:moveTo>
                    <a:pt x="4"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124"/>
            <p:cNvSpPr/>
            <p:nvPr/>
          </p:nvSpPr>
          <p:spPr>
            <a:xfrm>
              <a:off x="1508516" y="2416173"/>
              <a:ext cx="149" cy="1059"/>
            </a:xfrm>
            <a:custGeom>
              <a:rect b="b" l="l" r="r" t="t"/>
              <a:pathLst>
                <a:path extrusionOk="0" h="78" w="11">
                  <a:moveTo>
                    <a:pt x="0" y="77"/>
                  </a:moveTo>
                  <a:cubicBezTo>
                    <a:pt x="0" y="49"/>
                    <a:pt x="4" y="25"/>
                    <a:pt x="11" y="0"/>
                  </a:cubicBezTo>
                  <a:cubicBezTo>
                    <a:pt x="4" y="25"/>
                    <a:pt x="0" y="49"/>
                    <a:pt x="0" y="7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124"/>
            <p:cNvSpPr/>
            <p:nvPr/>
          </p:nvSpPr>
          <p:spPr>
            <a:xfrm>
              <a:off x="1512738" y="2402867"/>
              <a:ext cx="68" cy="244"/>
            </a:xfrm>
            <a:custGeom>
              <a:rect b="b" l="l" r="r" t="t"/>
              <a:pathLst>
                <a:path extrusionOk="0" h="18" w="5">
                  <a:moveTo>
                    <a:pt x="1" y="18"/>
                  </a:moveTo>
                  <a:lnTo>
                    <a:pt x="1" y="18"/>
                  </a:lnTo>
                  <a:cubicBezTo>
                    <a:pt x="4" y="11"/>
                    <a:pt x="4" y="7"/>
                    <a:pt x="4" y="0"/>
                  </a:cubicBezTo>
                  <a:cubicBezTo>
                    <a:pt x="4"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124"/>
            <p:cNvSpPr/>
            <p:nvPr/>
          </p:nvSpPr>
          <p:spPr>
            <a:xfrm>
              <a:off x="1507660" y="2400396"/>
              <a:ext cx="3910" cy="1724"/>
            </a:xfrm>
            <a:custGeom>
              <a:rect b="b" l="l" r="r" t="t"/>
              <a:pathLst>
                <a:path extrusionOk="0" h="127" w="288">
                  <a:moveTo>
                    <a:pt x="287" y="91"/>
                  </a:moveTo>
                  <a:cubicBezTo>
                    <a:pt x="168" y="126"/>
                    <a:pt x="56" y="91"/>
                    <a:pt x="0" y="0"/>
                  </a:cubicBezTo>
                  <a:cubicBezTo>
                    <a:pt x="56" y="91"/>
                    <a:pt x="168" y="126"/>
                    <a:pt x="287"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124"/>
            <p:cNvSpPr/>
            <p:nvPr/>
          </p:nvSpPr>
          <p:spPr>
            <a:xfrm>
              <a:off x="1542541" y="2223141"/>
              <a:ext cx="109" cy="339"/>
            </a:xfrm>
            <a:custGeom>
              <a:rect b="b" l="l" r="r" t="t"/>
              <a:pathLst>
                <a:path extrusionOk="0" h="25" w="8">
                  <a:moveTo>
                    <a:pt x="8"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124"/>
            <p:cNvSpPr/>
            <p:nvPr/>
          </p:nvSpPr>
          <p:spPr>
            <a:xfrm>
              <a:off x="1542785" y="2222137"/>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124"/>
            <p:cNvSpPr/>
            <p:nvPr/>
          </p:nvSpPr>
          <p:spPr>
            <a:xfrm>
              <a:off x="1541590" y="25049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124"/>
            <p:cNvSpPr/>
            <p:nvPr/>
          </p:nvSpPr>
          <p:spPr>
            <a:xfrm>
              <a:off x="1542636" y="2222666"/>
              <a:ext cx="109" cy="299"/>
            </a:xfrm>
            <a:custGeom>
              <a:rect b="b" l="l" r="r" t="t"/>
              <a:pathLst>
                <a:path extrusionOk="0" h="22" w="8">
                  <a:moveTo>
                    <a:pt x="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124"/>
            <p:cNvSpPr/>
            <p:nvPr/>
          </p:nvSpPr>
          <p:spPr>
            <a:xfrm>
              <a:off x="1514978" y="2347728"/>
              <a:ext cx="204" cy="1195"/>
            </a:xfrm>
            <a:custGeom>
              <a:rect b="b" l="l" r="r" t="t"/>
              <a:pathLst>
                <a:path extrusionOk="0" h="88" w="15">
                  <a:moveTo>
                    <a:pt x="7" y="88"/>
                  </a:moveTo>
                  <a:cubicBezTo>
                    <a:pt x="14" y="60"/>
                    <a:pt x="14" y="28"/>
                    <a:pt x="0" y="0"/>
                  </a:cubicBezTo>
                  <a:cubicBezTo>
                    <a:pt x="14" y="28"/>
                    <a:pt x="14" y="60"/>
                    <a:pt x="7"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24"/>
            <p:cNvSpPr/>
            <p:nvPr/>
          </p:nvSpPr>
          <p:spPr>
            <a:xfrm>
              <a:off x="1530620" y="2480530"/>
              <a:ext cx="1005" cy="24059"/>
            </a:xfrm>
            <a:custGeom>
              <a:rect b="b" l="l" r="r" t="t"/>
              <a:pathLst>
                <a:path extrusionOk="0" h="1772" w="74">
                  <a:moveTo>
                    <a:pt x="74" y="1772"/>
                  </a:moveTo>
                  <a:cubicBezTo>
                    <a:pt x="25" y="1681"/>
                    <a:pt x="0" y="1338"/>
                    <a:pt x="63" y="0"/>
                  </a:cubicBezTo>
                  <a:lnTo>
                    <a:pt x="63" y="0"/>
                  </a:lnTo>
                  <a:cubicBezTo>
                    <a:pt x="0" y="1338"/>
                    <a:pt x="25" y="1681"/>
                    <a:pt x="74" y="17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124"/>
            <p:cNvSpPr/>
            <p:nvPr/>
          </p:nvSpPr>
          <p:spPr>
            <a:xfrm>
              <a:off x="1523858" y="247486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124"/>
            <p:cNvSpPr/>
            <p:nvPr/>
          </p:nvSpPr>
          <p:spPr>
            <a:xfrm>
              <a:off x="1525243" y="2475724"/>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124"/>
            <p:cNvSpPr/>
            <p:nvPr/>
          </p:nvSpPr>
          <p:spPr>
            <a:xfrm>
              <a:off x="1524483" y="247524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124"/>
            <p:cNvSpPr/>
            <p:nvPr/>
          </p:nvSpPr>
          <p:spPr>
            <a:xfrm>
              <a:off x="1523057" y="2474488"/>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124"/>
            <p:cNvSpPr/>
            <p:nvPr/>
          </p:nvSpPr>
          <p:spPr>
            <a:xfrm>
              <a:off x="1495386" y="2453008"/>
              <a:ext cx="1208" cy="2539"/>
            </a:xfrm>
            <a:custGeom>
              <a:rect b="b" l="l" r="r" t="t"/>
              <a:pathLst>
                <a:path extrusionOk="0" h="187" w="89">
                  <a:moveTo>
                    <a:pt x="1" y="0"/>
                  </a:moveTo>
                  <a:cubicBezTo>
                    <a:pt x="11" y="70"/>
                    <a:pt x="40" y="134"/>
                    <a:pt x="89" y="186"/>
                  </a:cubicBezTo>
                  <a:cubicBezTo>
                    <a:pt x="40" y="134"/>
                    <a:pt x="11" y="7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124"/>
            <p:cNvSpPr/>
            <p:nvPr/>
          </p:nvSpPr>
          <p:spPr>
            <a:xfrm>
              <a:off x="1542215" y="250495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124"/>
            <p:cNvSpPr/>
            <p:nvPr/>
          </p:nvSpPr>
          <p:spPr>
            <a:xfrm>
              <a:off x="1531801" y="2504861"/>
              <a:ext cx="543" cy="258"/>
            </a:xfrm>
            <a:custGeom>
              <a:rect b="b" l="l" r="r" t="t"/>
              <a:pathLst>
                <a:path extrusionOk="0" h="19" w="40">
                  <a:moveTo>
                    <a:pt x="1" y="1"/>
                  </a:moveTo>
                  <a:cubicBezTo>
                    <a:pt x="11" y="11"/>
                    <a:pt x="25" y="15"/>
                    <a:pt x="39" y="18"/>
                  </a:cubicBezTo>
                  <a:cubicBezTo>
                    <a:pt x="25" y="15"/>
                    <a:pt x="1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24"/>
            <p:cNvSpPr/>
            <p:nvPr/>
          </p:nvSpPr>
          <p:spPr>
            <a:xfrm>
              <a:off x="153246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124"/>
            <p:cNvSpPr/>
            <p:nvPr/>
          </p:nvSpPr>
          <p:spPr>
            <a:xfrm>
              <a:off x="153265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124"/>
            <p:cNvSpPr/>
            <p:nvPr/>
          </p:nvSpPr>
          <p:spPr>
            <a:xfrm>
              <a:off x="1542785" y="2505105"/>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124"/>
            <p:cNvSpPr/>
            <p:nvPr/>
          </p:nvSpPr>
          <p:spPr>
            <a:xfrm>
              <a:off x="1522297" y="2306412"/>
              <a:ext cx="625" cy="3014"/>
            </a:xfrm>
            <a:custGeom>
              <a:rect b="b" l="l" r="r" t="t"/>
              <a:pathLst>
                <a:path extrusionOk="0" h="222" w="46">
                  <a:moveTo>
                    <a:pt x="46" y="1"/>
                  </a:moveTo>
                  <a:cubicBezTo>
                    <a:pt x="25" y="71"/>
                    <a:pt x="7" y="144"/>
                    <a:pt x="0" y="221"/>
                  </a:cubicBezTo>
                  <a:cubicBezTo>
                    <a:pt x="7" y="144"/>
                    <a:pt x="25" y="71"/>
                    <a:pt x="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24"/>
            <p:cNvSpPr/>
            <p:nvPr/>
          </p:nvSpPr>
          <p:spPr>
            <a:xfrm>
              <a:off x="1541930" y="2225368"/>
              <a:ext cx="109" cy="204"/>
            </a:xfrm>
            <a:custGeom>
              <a:rect b="b" l="l" r="r" t="t"/>
              <a:pathLst>
                <a:path extrusionOk="0" h="15" w="8">
                  <a:moveTo>
                    <a:pt x="7" y="1"/>
                  </a:moveTo>
                  <a:cubicBezTo>
                    <a:pt x="4" y="4"/>
                    <a:pt x="4" y="11"/>
                    <a:pt x="0" y="15"/>
                  </a:cubicBezTo>
                  <a:cubicBezTo>
                    <a:pt x="4" y="11"/>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124"/>
            <p:cNvSpPr/>
            <p:nvPr/>
          </p:nvSpPr>
          <p:spPr>
            <a:xfrm>
              <a:off x="1538223" y="2504834"/>
              <a:ext cx="2620" cy="41"/>
            </a:xfrm>
            <a:custGeom>
              <a:rect b="b" l="l" r="r" t="t"/>
              <a:pathLst>
                <a:path extrusionOk="0" h="3" w="193">
                  <a:moveTo>
                    <a:pt x="97" y="0"/>
                  </a:moveTo>
                  <a:cubicBezTo>
                    <a:pt x="64" y="0"/>
                    <a:pt x="32" y="1"/>
                    <a:pt x="0" y="3"/>
                  </a:cubicBez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24"/>
            <p:cNvSpPr/>
            <p:nvPr/>
          </p:nvSpPr>
          <p:spPr>
            <a:xfrm>
              <a:off x="1518495" y="2283982"/>
              <a:ext cx="815" cy="434"/>
            </a:xfrm>
            <a:custGeom>
              <a:rect b="b" l="l" r="r" t="t"/>
              <a:pathLst>
                <a:path extrusionOk="0" h="32" w="60">
                  <a:moveTo>
                    <a:pt x="60" y="0"/>
                  </a:moveTo>
                  <a:cubicBezTo>
                    <a:pt x="39" y="4"/>
                    <a:pt x="14" y="14"/>
                    <a:pt x="0" y="32"/>
                  </a:cubicBezTo>
                  <a:cubicBezTo>
                    <a:pt x="14" y="14"/>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124"/>
            <p:cNvSpPr/>
            <p:nvPr/>
          </p:nvSpPr>
          <p:spPr>
            <a:xfrm>
              <a:off x="1578290" y="2191723"/>
              <a:ext cx="61669" cy="63298"/>
            </a:xfrm>
            <a:custGeom>
              <a:rect b="b" l="l" r="r" t="t"/>
              <a:pathLst>
                <a:path extrusionOk="0" h="4662" w="4542">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124"/>
            <p:cNvSpPr/>
            <p:nvPr/>
          </p:nvSpPr>
          <p:spPr>
            <a:xfrm>
              <a:off x="1613184" y="2195620"/>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24"/>
            <p:cNvSpPr/>
            <p:nvPr/>
          </p:nvSpPr>
          <p:spPr>
            <a:xfrm>
              <a:off x="1612804" y="2194954"/>
              <a:ext cx="204" cy="339"/>
            </a:xfrm>
            <a:custGeom>
              <a:rect b="b" l="l" r="r" t="t"/>
              <a:pathLst>
                <a:path extrusionOk="0" h="25" w="15">
                  <a:moveTo>
                    <a:pt x="0" y="0"/>
                  </a:moveTo>
                  <a:cubicBezTo>
                    <a:pt x="7" y="11"/>
                    <a:pt x="11" y="18"/>
                    <a:pt x="14" y="25"/>
                  </a:cubicBezTo>
                  <a:cubicBezTo>
                    <a:pt x="11" y="18"/>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24"/>
            <p:cNvSpPr/>
            <p:nvPr/>
          </p:nvSpPr>
          <p:spPr>
            <a:xfrm>
              <a:off x="1613035" y="2195335"/>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24"/>
            <p:cNvSpPr/>
            <p:nvPr/>
          </p:nvSpPr>
          <p:spPr>
            <a:xfrm>
              <a:off x="1638086" y="2239733"/>
              <a:ext cx="109" cy="910"/>
            </a:xfrm>
            <a:custGeom>
              <a:rect b="b" l="l" r="r" t="t"/>
              <a:pathLst>
                <a:path extrusionOk="0" h="67" w="8">
                  <a:moveTo>
                    <a:pt x="1" y="0"/>
                  </a:moveTo>
                  <a:lnTo>
                    <a:pt x="1" y="67"/>
                  </a:lnTo>
                  <a:lnTo>
                    <a:pt x="8" y="67"/>
                  </a:lnTo>
                  <a:cubicBezTo>
                    <a:pt x="4" y="53"/>
                    <a:pt x="4" y="42"/>
                    <a:pt x="4" y="32"/>
                  </a:cubicBezTo>
                  <a:lnTo>
                    <a:pt x="4" y="18"/>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124"/>
            <p:cNvSpPr/>
            <p:nvPr/>
          </p:nvSpPr>
          <p:spPr>
            <a:xfrm>
              <a:off x="1612560" y="2194615"/>
              <a:ext cx="204" cy="299"/>
            </a:xfrm>
            <a:custGeom>
              <a:rect b="b" l="l" r="r" t="t"/>
              <a:pathLst>
                <a:path extrusionOk="0" h="22" w="15">
                  <a:moveTo>
                    <a:pt x="15" y="22"/>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24"/>
            <p:cNvSpPr/>
            <p:nvPr/>
          </p:nvSpPr>
          <p:spPr>
            <a:xfrm>
              <a:off x="1625201" y="2214031"/>
              <a:ext cx="299" cy="54"/>
            </a:xfrm>
            <a:custGeom>
              <a:rect b="b" l="l" r="r" t="t"/>
              <a:pathLst>
                <a:path extrusionOk="0" h="4" w="22">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124"/>
            <p:cNvSpPr/>
            <p:nvPr/>
          </p:nvSpPr>
          <p:spPr>
            <a:xfrm>
              <a:off x="1613184" y="2196095"/>
              <a:ext cx="149" cy="244"/>
            </a:xfrm>
            <a:custGeom>
              <a:rect b="b" l="l" r="r" t="t"/>
              <a:pathLst>
                <a:path extrusionOk="0" h="18" w="11">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124"/>
            <p:cNvSpPr/>
            <p:nvPr/>
          </p:nvSpPr>
          <p:spPr>
            <a:xfrm>
              <a:off x="1639280" y="2227228"/>
              <a:ext cx="434" cy="679"/>
            </a:xfrm>
            <a:custGeom>
              <a:rect b="b" l="l" r="r" t="t"/>
              <a:pathLst>
                <a:path extrusionOk="0" h="50" w="32">
                  <a:moveTo>
                    <a:pt x="32" y="49"/>
                  </a:moveTo>
                  <a:cubicBezTo>
                    <a:pt x="28" y="32"/>
                    <a:pt x="18" y="11"/>
                    <a:pt x="0" y="0"/>
                  </a:cubicBezTo>
                  <a:lnTo>
                    <a:pt x="0" y="0"/>
                  </a:lnTo>
                  <a:cubicBezTo>
                    <a:pt x="18" y="11"/>
                    <a:pt x="28" y="32"/>
                    <a:pt x="3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24"/>
            <p:cNvSpPr/>
            <p:nvPr/>
          </p:nvSpPr>
          <p:spPr>
            <a:xfrm>
              <a:off x="1613320" y="2196000"/>
              <a:ext cx="14" cy="109"/>
            </a:xfrm>
            <a:custGeom>
              <a:rect b="b" l="l" r="r" t="t"/>
              <a:pathLst>
                <a:path extrusionOk="0" h="8" w="1">
                  <a:moveTo>
                    <a:pt x="1" y="0"/>
                  </a:moveTo>
                  <a:cubicBezTo>
                    <a:pt x="1" y="4"/>
                    <a:pt x="1" y="4"/>
                    <a:pt x="1" y="7"/>
                  </a:cubicBezTo>
                  <a:cubicBezTo>
                    <a:pt x="1" y="4"/>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24"/>
            <p:cNvSpPr/>
            <p:nvPr/>
          </p:nvSpPr>
          <p:spPr>
            <a:xfrm>
              <a:off x="1613280" y="2195810"/>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24"/>
            <p:cNvSpPr/>
            <p:nvPr/>
          </p:nvSpPr>
          <p:spPr>
            <a:xfrm>
              <a:off x="1638181" y="2226943"/>
              <a:ext cx="1113" cy="299"/>
            </a:xfrm>
            <a:custGeom>
              <a:rect b="b" l="l" r="r" t="t"/>
              <a:pathLst>
                <a:path extrusionOk="0" h="22" w="82">
                  <a:moveTo>
                    <a:pt x="1" y="0"/>
                  </a:moveTo>
                  <a:cubicBezTo>
                    <a:pt x="29" y="4"/>
                    <a:pt x="57" y="11"/>
                    <a:pt x="81" y="21"/>
                  </a:cubicBezTo>
                  <a:cubicBezTo>
                    <a:pt x="57"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124"/>
            <p:cNvSpPr/>
            <p:nvPr/>
          </p:nvSpPr>
          <p:spPr>
            <a:xfrm>
              <a:off x="1634759" y="2250514"/>
              <a:ext cx="584" cy="14"/>
            </a:xfrm>
            <a:custGeom>
              <a:rect b="b" l="l" r="r" t="t"/>
              <a:pathLst>
                <a:path extrusionOk="0" h="1" w="43">
                  <a:moveTo>
                    <a:pt x="0" y="1"/>
                  </a:moveTo>
                  <a:cubicBezTo>
                    <a:pt x="14" y="1"/>
                    <a:pt x="28" y="1"/>
                    <a:pt x="42" y="1"/>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124"/>
            <p:cNvSpPr/>
            <p:nvPr/>
          </p:nvSpPr>
          <p:spPr>
            <a:xfrm>
              <a:off x="1581101" y="2216013"/>
              <a:ext cx="489" cy="489"/>
            </a:xfrm>
            <a:custGeom>
              <a:rect b="b" l="l" r="r" t="t"/>
              <a:pathLst>
                <a:path extrusionOk="0" h="36" w="36">
                  <a:moveTo>
                    <a:pt x="35" y="3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124"/>
            <p:cNvSpPr/>
            <p:nvPr/>
          </p:nvSpPr>
          <p:spPr>
            <a:xfrm>
              <a:off x="1580436" y="2215294"/>
              <a:ext cx="489" cy="489"/>
            </a:xfrm>
            <a:custGeom>
              <a:rect b="b" l="l" r="r" t="t"/>
              <a:pathLst>
                <a:path extrusionOk="0" h="36" w="36">
                  <a:moveTo>
                    <a:pt x="35" y="36"/>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124"/>
            <p:cNvSpPr/>
            <p:nvPr/>
          </p:nvSpPr>
          <p:spPr>
            <a:xfrm>
              <a:off x="1581807" y="2216719"/>
              <a:ext cx="448" cy="489"/>
            </a:xfrm>
            <a:custGeom>
              <a:rect b="b" l="l" r="r" t="t"/>
              <a:pathLst>
                <a:path extrusionOk="0" h="36" w="33">
                  <a:moveTo>
                    <a:pt x="32"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124"/>
            <p:cNvSpPr/>
            <p:nvPr/>
          </p:nvSpPr>
          <p:spPr>
            <a:xfrm>
              <a:off x="1582472" y="2217439"/>
              <a:ext cx="543" cy="530"/>
            </a:xfrm>
            <a:custGeom>
              <a:rect b="b" l="l" r="r" t="t"/>
              <a:pathLst>
                <a:path extrusionOk="0" h="39" w="40">
                  <a:moveTo>
                    <a:pt x="39"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124"/>
            <p:cNvSpPr/>
            <p:nvPr/>
          </p:nvSpPr>
          <p:spPr>
            <a:xfrm>
              <a:off x="1638140" y="2238878"/>
              <a:ext cx="14" cy="869"/>
            </a:xfrm>
            <a:custGeom>
              <a:rect b="b" l="l" r="r" t="t"/>
              <a:pathLst>
                <a:path extrusionOk="0" h="64" w="1">
                  <a:moveTo>
                    <a:pt x="0" y="0"/>
                  </a:moveTo>
                  <a:lnTo>
                    <a:pt x="0" y="63"/>
                  </a:lnTo>
                  <a:lnTo>
                    <a:pt x="0" y="56"/>
                  </a:lnTo>
                  <a:lnTo>
                    <a:pt x="0" y="28"/>
                  </a:lnTo>
                  <a:lnTo>
                    <a:pt x="0" y="2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124"/>
            <p:cNvSpPr/>
            <p:nvPr/>
          </p:nvSpPr>
          <p:spPr>
            <a:xfrm>
              <a:off x="1579662" y="2214438"/>
              <a:ext cx="638" cy="679"/>
            </a:xfrm>
            <a:custGeom>
              <a:rect b="b" l="l" r="r" t="t"/>
              <a:pathLst>
                <a:path extrusionOk="0" h="50" w="47">
                  <a:moveTo>
                    <a:pt x="46"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124"/>
            <p:cNvSpPr/>
            <p:nvPr/>
          </p:nvSpPr>
          <p:spPr>
            <a:xfrm>
              <a:off x="1579146" y="2213773"/>
              <a:ext cx="530" cy="679"/>
            </a:xfrm>
            <a:custGeom>
              <a:rect b="b" l="l" r="r" t="t"/>
              <a:pathLst>
                <a:path extrusionOk="0" h="50" w="39">
                  <a:moveTo>
                    <a:pt x="39" y="50"/>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124"/>
            <p:cNvSpPr/>
            <p:nvPr/>
          </p:nvSpPr>
          <p:spPr>
            <a:xfrm>
              <a:off x="1578290" y="2212687"/>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124"/>
            <p:cNvSpPr/>
            <p:nvPr/>
          </p:nvSpPr>
          <p:spPr>
            <a:xfrm>
              <a:off x="1619932" y="2254220"/>
              <a:ext cx="774" cy="68"/>
            </a:xfrm>
            <a:custGeom>
              <a:rect b="b" l="l" r="r" t="t"/>
              <a:pathLst>
                <a:path extrusionOk="0" h="5" w="57">
                  <a:moveTo>
                    <a:pt x="56" y="1"/>
                  </a:moveTo>
                  <a:cubicBezTo>
                    <a:pt x="39" y="1"/>
                    <a:pt x="18" y="1"/>
                    <a:pt x="0" y="4"/>
                  </a:cubicBezTo>
                  <a:cubicBezTo>
                    <a:pt x="18" y="4"/>
                    <a:pt x="39"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124"/>
            <p:cNvSpPr/>
            <p:nvPr/>
          </p:nvSpPr>
          <p:spPr>
            <a:xfrm>
              <a:off x="1578616" y="2213108"/>
              <a:ext cx="394" cy="489"/>
            </a:xfrm>
            <a:custGeom>
              <a:rect b="b" l="l" r="r" t="t"/>
              <a:pathLst>
                <a:path extrusionOk="0" h="36" w="29">
                  <a:moveTo>
                    <a:pt x="29"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24"/>
            <p:cNvSpPr/>
            <p:nvPr/>
          </p:nvSpPr>
          <p:spPr>
            <a:xfrm>
              <a:off x="1622254" y="225441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124"/>
            <p:cNvSpPr/>
            <p:nvPr/>
          </p:nvSpPr>
          <p:spPr>
            <a:xfrm>
              <a:off x="1618982" y="2254275"/>
              <a:ext cx="774" cy="109"/>
            </a:xfrm>
            <a:custGeom>
              <a:rect b="b" l="l" r="r" t="t"/>
              <a:pathLst>
                <a:path extrusionOk="0" h="8" w="57">
                  <a:moveTo>
                    <a:pt x="56"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124"/>
            <p:cNvSpPr/>
            <p:nvPr/>
          </p:nvSpPr>
          <p:spPr>
            <a:xfrm>
              <a:off x="1621263" y="22542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24"/>
            <p:cNvSpPr/>
            <p:nvPr/>
          </p:nvSpPr>
          <p:spPr>
            <a:xfrm>
              <a:off x="1617461" y="2254370"/>
              <a:ext cx="1534" cy="109"/>
            </a:xfrm>
            <a:custGeom>
              <a:rect b="b" l="l" r="r" t="t"/>
              <a:pathLst>
                <a:path extrusionOk="0" h="8" w="113">
                  <a:moveTo>
                    <a:pt x="112" y="0"/>
                  </a:moveTo>
                  <a:cubicBezTo>
                    <a:pt x="74" y="4"/>
                    <a:pt x="39" y="7"/>
                    <a:pt x="0" y="7"/>
                  </a:cubicBezTo>
                  <a:cubicBezTo>
                    <a:pt x="39" y="7"/>
                    <a:pt x="74" y="4"/>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124"/>
            <p:cNvSpPr/>
            <p:nvPr/>
          </p:nvSpPr>
          <p:spPr>
            <a:xfrm>
              <a:off x="1622824" y="2254600"/>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124"/>
            <p:cNvSpPr/>
            <p:nvPr/>
          </p:nvSpPr>
          <p:spPr>
            <a:xfrm>
              <a:off x="1621779" y="225431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124"/>
            <p:cNvSpPr/>
            <p:nvPr/>
          </p:nvSpPr>
          <p:spPr>
            <a:xfrm>
              <a:off x="1584712" y="2219475"/>
              <a:ext cx="489" cy="448"/>
            </a:xfrm>
            <a:custGeom>
              <a:rect b="b" l="l" r="r" t="t"/>
              <a:pathLst>
                <a:path extrusionOk="0" h="33" w="36">
                  <a:moveTo>
                    <a:pt x="35"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24"/>
            <p:cNvSpPr/>
            <p:nvPr/>
          </p:nvSpPr>
          <p:spPr>
            <a:xfrm>
              <a:off x="1583137" y="2218050"/>
              <a:ext cx="679" cy="679"/>
            </a:xfrm>
            <a:custGeom>
              <a:rect b="b" l="l" r="r" t="t"/>
              <a:pathLst>
                <a:path extrusionOk="0" h="50" w="50">
                  <a:moveTo>
                    <a:pt x="50"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124"/>
            <p:cNvSpPr/>
            <p:nvPr/>
          </p:nvSpPr>
          <p:spPr>
            <a:xfrm>
              <a:off x="1586084" y="2220616"/>
              <a:ext cx="448" cy="299"/>
            </a:xfrm>
            <a:custGeom>
              <a:rect b="b" l="l" r="r" t="t"/>
              <a:pathLst>
                <a:path extrusionOk="0" h="22" w="33">
                  <a:moveTo>
                    <a:pt x="32"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124"/>
            <p:cNvSpPr/>
            <p:nvPr/>
          </p:nvSpPr>
          <p:spPr>
            <a:xfrm>
              <a:off x="1583952" y="2218810"/>
              <a:ext cx="584" cy="543"/>
            </a:xfrm>
            <a:custGeom>
              <a:rect b="b" l="l" r="r" t="t"/>
              <a:pathLst>
                <a:path extrusionOk="0" h="40" w="43">
                  <a:moveTo>
                    <a:pt x="42" y="3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124"/>
            <p:cNvSpPr/>
            <p:nvPr/>
          </p:nvSpPr>
          <p:spPr>
            <a:xfrm>
              <a:off x="1585418" y="2220100"/>
              <a:ext cx="448" cy="339"/>
            </a:xfrm>
            <a:custGeom>
              <a:rect b="b" l="l" r="r" t="t"/>
              <a:pathLst>
                <a:path extrusionOk="0" h="25" w="33">
                  <a:moveTo>
                    <a:pt x="3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124"/>
            <p:cNvSpPr/>
            <p:nvPr/>
          </p:nvSpPr>
          <p:spPr>
            <a:xfrm>
              <a:off x="1586749" y="2221050"/>
              <a:ext cx="584" cy="394"/>
            </a:xfrm>
            <a:custGeom>
              <a:rect b="b" l="l" r="r" t="t"/>
              <a:pathLst>
                <a:path extrusionOk="0" h="29" w="43">
                  <a:moveTo>
                    <a:pt x="43" y="28"/>
                  </a:moveTo>
                  <a:cubicBezTo>
                    <a:pt x="29" y="21"/>
                    <a:pt x="15" y="11"/>
                    <a:pt x="1" y="0"/>
                  </a:cubicBezTo>
                  <a:cubicBezTo>
                    <a:pt x="15" y="11"/>
                    <a:pt x="29" y="2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124"/>
            <p:cNvSpPr/>
            <p:nvPr/>
          </p:nvSpPr>
          <p:spPr>
            <a:xfrm>
              <a:off x="1638086" y="2239638"/>
              <a:ext cx="14" cy="339"/>
            </a:xfrm>
            <a:custGeom>
              <a:rect b="b" l="l" r="r" t="t"/>
              <a:pathLst>
                <a:path extrusionOk="0" h="25" w="1">
                  <a:moveTo>
                    <a:pt x="1" y="7"/>
                  </a:moveTo>
                  <a:lnTo>
                    <a:pt x="1" y="25"/>
                  </a:lnTo>
                  <a:lnTo>
                    <a:pt x="1" y="0"/>
                  </a:ln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124"/>
            <p:cNvSpPr/>
            <p:nvPr/>
          </p:nvSpPr>
          <p:spPr>
            <a:xfrm>
              <a:off x="1638086" y="2240168"/>
              <a:ext cx="68" cy="475"/>
            </a:xfrm>
            <a:custGeom>
              <a:rect b="b" l="l" r="r" t="t"/>
              <a:pathLst>
                <a:path extrusionOk="0" h="35" w="5">
                  <a:moveTo>
                    <a:pt x="1" y="0"/>
                  </a:moveTo>
                  <a:cubicBezTo>
                    <a:pt x="1" y="11"/>
                    <a:pt x="4" y="24"/>
                    <a:pt x="4" y="35"/>
                  </a:cubicBezTo>
                  <a:cubicBezTo>
                    <a:pt x="4" y="21"/>
                    <a:pt x="1" y="1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124"/>
            <p:cNvSpPr/>
            <p:nvPr/>
          </p:nvSpPr>
          <p:spPr>
            <a:xfrm>
              <a:off x="1638140" y="223916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124"/>
            <p:cNvSpPr/>
            <p:nvPr/>
          </p:nvSpPr>
          <p:spPr>
            <a:xfrm>
              <a:off x="1405367" y="1962046"/>
              <a:ext cx="22118" cy="18031"/>
            </a:xfrm>
            <a:custGeom>
              <a:rect b="b" l="l" r="r" t="t"/>
              <a:pathLst>
                <a:path extrusionOk="0" h="1328" w="1629">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124"/>
            <p:cNvSpPr/>
            <p:nvPr/>
          </p:nvSpPr>
          <p:spPr>
            <a:xfrm>
              <a:off x="1408599" y="1961951"/>
              <a:ext cx="434" cy="54"/>
            </a:xfrm>
            <a:custGeom>
              <a:rect b="b" l="l" r="r" t="t"/>
              <a:pathLst>
                <a:path extrusionOk="0" h="4" w="32">
                  <a:moveTo>
                    <a:pt x="0"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124"/>
            <p:cNvSpPr/>
            <p:nvPr/>
          </p:nvSpPr>
          <p:spPr>
            <a:xfrm>
              <a:off x="140755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124"/>
            <p:cNvSpPr/>
            <p:nvPr/>
          </p:nvSpPr>
          <p:spPr>
            <a:xfrm>
              <a:off x="1418918" y="1963988"/>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124"/>
            <p:cNvSpPr/>
            <p:nvPr/>
          </p:nvSpPr>
          <p:spPr>
            <a:xfrm>
              <a:off x="140812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124"/>
            <p:cNvSpPr/>
            <p:nvPr/>
          </p:nvSpPr>
          <p:spPr>
            <a:xfrm>
              <a:off x="1407214" y="1961951"/>
              <a:ext cx="204" cy="14"/>
            </a:xfrm>
            <a:custGeom>
              <a:rect b="b" l="l" r="r" t="t"/>
              <a:pathLst>
                <a:path extrusionOk="0" h="1" w="15">
                  <a:moveTo>
                    <a:pt x="1" y="0"/>
                  </a:moveTo>
                  <a:lnTo>
                    <a:pt x="1"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124"/>
            <p:cNvSpPr/>
            <p:nvPr/>
          </p:nvSpPr>
          <p:spPr>
            <a:xfrm>
              <a:off x="1419773" y="196404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124"/>
            <p:cNvSpPr/>
            <p:nvPr/>
          </p:nvSpPr>
          <p:spPr>
            <a:xfrm>
              <a:off x="1420533" y="196398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124"/>
            <p:cNvSpPr/>
            <p:nvPr/>
          </p:nvSpPr>
          <p:spPr>
            <a:xfrm>
              <a:off x="1418442" y="1963893"/>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124"/>
            <p:cNvSpPr/>
            <p:nvPr/>
          </p:nvSpPr>
          <p:spPr>
            <a:xfrm>
              <a:off x="1417057" y="1963322"/>
              <a:ext cx="353" cy="258"/>
            </a:xfrm>
            <a:custGeom>
              <a:rect b="b" l="l" r="r" t="t"/>
              <a:pathLst>
                <a:path extrusionOk="0" h="19" w="26">
                  <a:moveTo>
                    <a:pt x="1" y="1"/>
                  </a:moveTo>
                  <a:cubicBezTo>
                    <a:pt x="8" y="8"/>
                    <a:pt x="18" y="11"/>
                    <a:pt x="25" y="18"/>
                  </a:cubicBezTo>
                  <a:cubicBezTo>
                    <a:pt x="18" y="11"/>
                    <a:pt x="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124"/>
            <p:cNvSpPr/>
            <p:nvPr/>
          </p:nvSpPr>
          <p:spPr>
            <a:xfrm>
              <a:off x="1417533" y="1963607"/>
              <a:ext cx="299" cy="109"/>
            </a:xfrm>
            <a:custGeom>
              <a:rect b="b" l="l" r="r" t="t"/>
              <a:pathLst>
                <a:path extrusionOk="0" h="8" w="22">
                  <a:moveTo>
                    <a:pt x="1" y="1"/>
                  </a:moveTo>
                  <a:cubicBezTo>
                    <a:pt x="8" y="4"/>
                    <a:pt x="15" y="8"/>
                    <a:pt x="22" y="8"/>
                  </a:cubicBezTo>
                  <a:cubicBezTo>
                    <a:pt x="15"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124"/>
            <p:cNvSpPr/>
            <p:nvPr/>
          </p:nvSpPr>
          <p:spPr>
            <a:xfrm>
              <a:off x="1409115" y="1961992"/>
              <a:ext cx="353" cy="68"/>
            </a:xfrm>
            <a:custGeom>
              <a:rect b="b" l="l" r="r" t="t"/>
              <a:pathLst>
                <a:path extrusionOk="0" h="5" w="26">
                  <a:moveTo>
                    <a:pt x="1"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124"/>
            <p:cNvSpPr/>
            <p:nvPr/>
          </p:nvSpPr>
          <p:spPr>
            <a:xfrm>
              <a:off x="1409549" y="1962087"/>
              <a:ext cx="299" cy="109"/>
            </a:xfrm>
            <a:custGeom>
              <a:rect b="b" l="l" r="r" t="t"/>
              <a:pathLst>
                <a:path extrusionOk="0" h="8" w="22">
                  <a:moveTo>
                    <a:pt x="0" y="1"/>
                  </a:moveTo>
                  <a:cubicBezTo>
                    <a:pt x="7" y="1"/>
                    <a:pt x="14" y="4"/>
                    <a:pt x="21" y="8"/>
                  </a:cubicBezTo>
                  <a:cubicBezTo>
                    <a:pt x="14" y="4"/>
                    <a:pt x="7"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124"/>
            <p:cNvSpPr/>
            <p:nvPr/>
          </p:nvSpPr>
          <p:spPr>
            <a:xfrm>
              <a:off x="1417913" y="1963757"/>
              <a:ext cx="448" cy="149"/>
            </a:xfrm>
            <a:custGeom>
              <a:rect b="b" l="l" r="r" t="t"/>
              <a:pathLst>
                <a:path extrusionOk="0" h="11" w="33">
                  <a:moveTo>
                    <a:pt x="1" y="0"/>
                  </a:moveTo>
                  <a:cubicBezTo>
                    <a:pt x="11" y="4"/>
                    <a:pt x="22" y="7"/>
                    <a:pt x="32" y="11"/>
                  </a:cubicBezTo>
                  <a:cubicBezTo>
                    <a:pt x="22" y="7"/>
                    <a:pt x="1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124"/>
            <p:cNvSpPr/>
            <p:nvPr/>
          </p:nvSpPr>
          <p:spPr>
            <a:xfrm>
              <a:off x="1427662" y="1972433"/>
              <a:ext cx="41031" cy="16768"/>
            </a:xfrm>
            <a:custGeom>
              <a:rect b="b" l="l" r="r" t="t"/>
              <a:pathLst>
                <a:path extrusionOk="0" h="1235" w="3022">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124"/>
            <p:cNvSpPr/>
            <p:nvPr/>
          </p:nvSpPr>
          <p:spPr>
            <a:xfrm>
              <a:off x="1428272" y="1975013"/>
              <a:ext cx="109" cy="489"/>
            </a:xfrm>
            <a:custGeom>
              <a:rect b="b" l="l" r="r" t="t"/>
              <a:pathLst>
                <a:path extrusionOk="0" h="36" w="8">
                  <a:moveTo>
                    <a:pt x="8" y="1"/>
                  </a:moveTo>
                  <a:cubicBezTo>
                    <a:pt x="4" y="11"/>
                    <a:pt x="1" y="25"/>
                    <a:pt x="1" y="36"/>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124"/>
            <p:cNvSpPr/>
            <p:nvPr/>
          </p:nvSpPr>
          <p:spPr>
            <a:xfrm>
              <a:off x="1428272" y="1975637"/>
              <a:ext cx="14" cy="299"/>
            </a:xfrm>
            <a:custGeom>
              <a:rect b="b" l="l" r="r" t="t"/>
              <a:pathLst>
                <a:path extrusionOk="0" h="22" w="1">
                  <a:moveTo>
                    <a:pt x="1" y="22"/>
                  </a:moveTo>
                  <a:lnTo>
                    <a:pt x="1" y="1"/>
                  </a:lnTo>
                  <a:cubicBezTo>
                    <a:pt x="1" y="8"/>
                    <a:pt x="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124"/>
            <p:cNvSpPr/>
            <p:nvPr/>
          </p:nvSpPr>
          <p:spPr>
            <a:xfrm>
              <a:off x="1428707" y="1973641"/>
              <a:ext cx="109" cy="149"/>
            </a:xfrm>
            <a:custGeom>
              <a:rect b="b" l="l" r="r" t="t"/>
              <a:pathLst>
                <a:path extrusionOk="0" h="11" w="8">
                  <a:moveTo>
                    <a:pt x="7" y="0"/>
                  </a:moveTo>
                  <a:lnTo>
                    <a:pt x="0" y="11"/>
                  </a:lnTo>
                  <a:cubicBezTo>
                    <a:pt x="4" y="7"/>
                    <a:pt x="7"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124"/>
            <p:cNvSpPr/>
            <p:nvPr/>
          </p:nvSpPr>
          <p:spPr>
            <a:xfrm>
              <a:off x="1428272" y="1976072"/>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24"/>
            <p:cNvSpPr/>
            <p:nvPr/>
          </p:nvSpPr>
          <p:spPr>
            <a:xfrm>
              <a:off x="1427797" y="1978923"/>
              <a:ext cx="299" cy="869"/>
            </a:xfrm>
            <a:custGeom>
              <a:rect b="b" l="l" r="r" t="t"/>
              <a:pathLst>
                <a:path extrusionOk="0" h="64" w="22">
                  <a:moveTo>
                    <a:pt x="22" y="0"/>
                  </a:moveTo>
                  <a:lnTo>
                    <a:pt x="22" y="0"/>
                  </a:lnTo>
                  <a:cubicBezTo>
                    <a:pt x="15" y="18"/>
                    <a:pt x="8" y="42"/>
                    <a:pt x="1" y="63"/>
                  </a:cubicBezTo>
                  <a:cubicBezTo>
                    <a:pt x="11" y="42"/>
                    <a:pt x="18" y="2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124"/>
            <p:cNvSpPr/>
            <p:nvPr/>
          </p:nvSpPr>
          <p:spPr>
            <a:xfrm>
              <a:off x="1428082" y="1976642"/>
              <a:ext cx="394" cy="2295"/>
            </a:xfrm>
            <a:custGeom>
              <a:rect b="b" l="l" r="r" t="t"/>
              <a:pathLst>
                <a:path extrusionOk="0" h="169" w="29">
                  <a:moveTo>
                    <a:pt x="18" y="0"/>
                  </a:moveTo>
                  <a:lnTo>
                    <a:pt x="18" y="0"/>
                  </a:lnTo>
                  <a:cubicBezTo>
                    <a:pt x="29" y="56"/>
                    <a:pt x="25" y="116"/>
                    <a:pt x="1" y="168"/>
                  </a:cubicBezTo>
                  <a:cubicBezTo>
                    <a:pt x="25" y="116"/>
                    <a:pt x="29" y="56"/>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124"/>
            <p:cNvSpPr/>
            <p:nvPr/>
          </p:nvSpPr>
          <p:spPr>
            <a:xfrm>
              <a:off x="1428272" y="1976397"/>
              <a:ext cx="68" cy="258"/>
            </a:xfrm>
            <a:custGeom>
              <a:rect b="b" l="l" r="r" t="t"/>
              <a:pathLst>
                <a:path extrusionOk="0" h="19" w="5">
                  <a:moveTo>
                    <a:pt x="4" y="18"/>
                  </a:moveTo>
                  <a:cubicBezTo>
                    <a:pt x="4" y="11"/>
                    <a:pt x="1" y="8"/>
                    <a:pt x="1" y="1"/>
                  </a:cubicBezTo>
                  <a:cubicBezTo>
                    <a:pt x="1"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124"/>
            <p:cNvSpPr/>
            <p:nvPr/>
          </p:nvSpPr>
          <p:spPr>
            <a:xfrm>
              <a:off x="1428368" y="1974497"/>
              <a:ext cx="109" cy="489"/>
            </a:xfrm>
            <a:custGeom>
              <a:rect b="b" l="l" r="r" t="t"/>
              <a:pathLst>
                <a:path extrusionOk="0" h="36" w="8">
                  <a:moveTo>
                    <a:pt x="8" y="1"/>
                  </a:moveTo>
                  <a:lnTo>
                    <a:pt x="8" y="1"/>
                  </a:lnTo>
                  <a:cubicBezTo>
                    <a:pt x="4" y="15"/>
                    <a:pt x="1" y="25"/>
                    <a:pt x="1" y="35"/>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124"/>
            <p:cNvSpPr/>
            <p:nvPr/>
          </p:nvSpPr>
          <p:spPr>
            <a:xfrm>
              <a:off x="1427662" y="1979778"/>
              <a:ext cx="149" cy="489"/>
            </a:xfrm>
            <a:custGeom>
              <a:rect b="b" l="l" r="r" t="t"/>
              <a:pathLst>
                <a:path extrusionOk="0" h="36" w="11">
                  <a:moveTo>
                    <a:pt x="0" y="35"/>
                  </a:moveTo>
                  <a:lnTo>
                    <a:pt x="0" y="35"/>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124"/>
            <p:cNvSpPr/>
            <p:nvPr/>
          </p:nvSpPr>
          <p:spPr>
            <a:xfrm>
              <a:off x="1428558" y="1973967"/>
              <a:ext cx="109" cy="394"/>
            </a:xfrm>
            <a:custGeom>
              <a:rect b="b" l="l" r="r" t="t"/>
              <a:pathLst>
                <a:path extrusionOk="0" h="29" w="8">
                  <a:moveTo>
                    <a:pt x="8" y="1"/>
                  </a:moveTo>
                  <a:lnTo>
                    <a:pt x="8" y="1"/>
                  </a:lnTo>
                  <a:cubicBezTo>
                    <a:pt x="4" y="8"/>
                    <a:pt x="1" y="18"/>
                    <a:pt x="1" y="29"/>
                  </a:cubicBezTo>
                  <a:cubicBezTo>
                    <a:pt x="1" y="18"/>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124"/>
            <p:cNvSpPr/>
            <p:nvPr/>
          </p:nvSpPr>
          <p:spPr>
            <a:xfrm>
              <a:off x="1456704" y="1951401"/>
              <a:ext cx="86665" cy="123066"/>
            </a:xfrm>
            <a:custGeom>
              <a:rect b="b" l="l" r="r" t="t"/>
              <a:pathLst>
                <a:path extrusionOk="0" h="9064" w="6383">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24"/>
            <p:cNvSpPr/>
            <p:nvPr/>
          </p:nvSpPr>
          <p:spPr>
            <a:xfrm>
              <a:off x="1525392" y="2067095"/>
              <a:ext cx="54" cy="434"/>
            </a:xfrm>
            <a:custGeom>
              <a:rect b="b" l="l" r="r" t="t"/>
              <a:pathLst>
                <a:path extrusionOk="0" h="32" w="4">
                  <a:moveTo>
                    <a:pt x="4" y="0"/>
                  </a:moveTo>
                  <a:cubicBezTo>
                    <a:pt x="0" y="11"/>
                    <a:pt x="0" y="21"/>
                    <a:pt x="0" y="32"/>
                  </a:cubicBezTo>
                  <a:cubicBezTo>
                    <a:pt x="0"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24"/>
            <p:cNvSpPr/>
            <p:nvPr/>
          </p:nvSpPr>
          <p:spPr>
            <a:xfrm>
              <a:off x="1536743" y="2029771"/>
              <a:ext cx="2675" cy="679"/>
            </a:xfrm>
            <a:custGeom>
              <a:rect b="b" l="l" r="r" t="t"/>
              <a:pathLst>
                <a:path extrusionOk="0" h="50" w="197">
                  <a:moveTo>
                    <a:pt x="1" y="50"/>
                  </a:moveTo>
                  <a:cubicBezTo>
                    <a:pt x="67" y="39"/>
                    <a:pt x="134" y="22"/>
                    <a:pt x="197" y="1"/>
                  </a:cubicBezTo>
                  <a:cubicBezTo>
                    <a:pt x="134" y="22"/>
                    <a:pt x="67" y="39"/>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124"/>
            <p:cNvSpPr/>
            <p:nvPr/>
          </p:nvSpPr>
          <p:spPr>
            <a:xfrm>
              <a:off x="1540124" y="202954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124"/>
            <p:cNvSpPr/>
            <p:nvPr/>
          </p:nvSpPr>
          <p:spPr>
            <a:xfrm>
              <a:off x="1536363" y="2030436"/>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124"/>
            <p:cNvSpPr/>
            <p:nvPr/>
          </p:nvSpPr>
          <p:spPr>
            <a:xfrm>
              <a:off x="1542215" y="2028440"/>
              <a:ext cx="720" cy="353"/>
            </a:xfrm>
            <a:custGeom>
              <a:rect b="b" l="l" r="r" t="t"/>
              <a:pathLst>
                <a:path extrusionOk="0" h="26" w="53">
                  <a:moveTo>
                    <a:pt x="53" y="1"/>
                  </a:moveTo>
                  <a:lnTo>
                    <a:pt x="28" y="11"/>
                  </a:lnTo>
                  <a:lnTo>
                    <a:pt x="0" y="25"/>
                  </a:lnTo>
                  <a:lnTo>
                    <a:pt x="0" y="25"/>
                  </a:ln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124"/>
            <p:cNvSpPr/>
            <p:nvPr/>
          </p:nvSpPr>
          <p:spPr>
            <a:xfrm>
              <a:off x="1525433" y="2066335"/>
              <a:ext cx="68" cy="489"/>
            </a:xfrm>
            <a:custGeom>
              <a:rect b="b" l="l" r="r" t="t"/>
              <a:pathLst>
                <a:path extrusionOk="0" h="36" w="5">
                  <a:moveTo>
                    <a:pt x="1" y="0"/>
                  </a:moveTo>
                  <a:lnTo>
                    <a:pt x="1" y="35"/>
                  </a:ln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124"/>
            <p:cNvSpPr/>
            <p:nvPr/>
          </p:nvSpPr>
          <p:spPr>
            <a:xfrm>
              <a:off x="1525487" y="2065520"/>
              <a:ext cx="54" cy="638"/>
            </a:xfrm>
            <a:custGeom>
              <a:rect b="b" l="l" r="r" t="t"/>
              <a:pathLst>
                <a:path extrusionOk="0" h="47" w="4">
                  <a:moveTo>
                    <a:pt x="0" y="1"/>
                  </a:moveTo>
                  <a:lnTo>
                    <a:pt x="0" y="46"/>
                  </a:lnTo>
                  <a:cubicBezTo>
                    <a:pt x="0"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124"/>
            <p:cNvSpPr/>
            <p:nvPr/>
          </p:nvSpPr>
          <p:spPr>
            <a:xfrm>
              <a:off x="1539459" y="2029676"/>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124"/>
            <p:cNvSpPr/>
            <p:nvPr/>
          </p:nvSpPr>
          <p:spPr>
            <a:xfrm>
              <a:off x="1525202" y="2068521"/>
              <a:ext cx="109" cy="434"/>
            </a:xfrm>
            <a:custGeom>
              <a:rect b="b" l="l" r="r" t="t"/>
              <a:pathLst>
                <a:path extrusionOk="0" h="32" w="8">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124"/>
            <p:cNvSpPr/>
            <p:nvPr/>
          </p:nvSpPr>
          <p:spPr>
            <a:xfrm>
              <a:off x="1524157" y="2073178"/>
              <a:ext cx="95" cy="394"/>
            </a:xfrm>
            <a:custGeom>
              <a:rect b="b" l="l" r="r" t="t"/>
              <a:pathLst>
                <a:path extrusionOk="0" h="29" w="7">
                  <a:moveTo>
                    <a:pt x="7" y="0"/>
                  </a:moveTo>
                  <a:cubicBezTo>
                    <a:pt x="4" y="11"/>
                    <a:pt x="4" y="18"/>
                    <a:pt x="0" y="28"/>
                  </a:cubicBezTo>
                  <a:cubicBezTo>
                    <a:pt x="4" y="18"/>
                    <a:pt x="7"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124"/>
            <p:cNvSpPr/>
            <p:nvPr/>
          </p:nvSpPr>
          <p:spPr>
            <a:xfrm>
              <a:off x="1525338" y="2067855"/>
              <a:ext cx="68" cy="434"/>
            </a:xfrm>
            <a:custGeom>
              <a:rect b="b" l="l" r="r" t="t"/>
              <a:pathLst>
                <a:path extrusionOk="0" h="32" w="5">
                  <a:moveTo>
                    <a:pt x="4" y="0"/>
                  </a:moveTo>
                  <a:cubicBezTo>
                    <a:pt x="1" y="7"/>
                    <a:pt x="1" y="18"/>
                    <a:pt x="1" y="32"/>
                  </a:cubicBezTo>
                  <a:cubicBezTo>
                    <a:pt x="1" y="21"/>
                    <a:pt x="1"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24"/>
            <p:cNvSpPr/>
            <p:nvPr/>
          </p:nvSpPr>
          <p:spPr>
            <a:xfrm>
              <a:off x="1524483" y="2071983"/>
              <a:ext cx="163" cy="448"/>
            </a:xfrm>
            <a:custGeom>
              <a:rect b="b" l="l" r="r" t="t"/>
              <a:pathLst>
                <a:path extrusionOk="0" h="33" w="12">
                  <a:moveTo>
                    <a:pt x="11" y="1"/>
                  </a:moveTo>
                  <a:lnTo>
                    <a:pt x="1" y="32"/>
                  </a:lnTo>
                  <a:cubicBezTo>
                    <a:pt x="4" y="25"/>
                    <a:pt x="8" y="15"/>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24"/>
            <p:cNvSpPr/>
            <p:nvPr/>
          </p:nvSpPr>
          <p:spPr>
            <a:xfrm>
              <a:off x="1523953" y="2073653"/>
              <a:ext cx="163" cy="339"/>
            </a:xfrm>
            <a:custGeom>
              <a:rect b="b" l="l" r="r" t="t"/>
              <a:pathLst>
                <a:path extrusionOk="0" h="25" w="12">
                  <a:moveTo>
                    <a:pt x="1" y="25"/>
                  </a:moveTo>
                  <a:cubicBezTo>
                    <a:pt x="4" y="18"/>
                    <a:pt x="8" y="11"/>
                    <a:pt x="12"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124"/>
            <p:cNvSpPr/>
            <p:nvPr/>
          </p:nvSpPr>
          <p:spPr>
            <a:xfrm>
              <a:off x="1523532" y="207460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124"/>
            <p:cNvSpPr/>
            <p:nvPr/>
          </p:nvSpPr>
          <p:spPr>
            <a:xfrm>
              <a:off x="1523573" y="2074413"/>
              <a:ext cx="163" cy="149"/>
            </a:xfrm>
            <a:custGeom>
              <a:rect b="b" l="l" r="r" t="t"/>
              <a:pathLst>
                <a:path extrusionOk="0" h="11" w="12">
                  <a:moveTo>
                    <a:pt x="1" y="11"/>
                  </a:moveTo>
                  <a:cubicBezTo>
                    <a:pt x="4" y="7"/>
                    <a:pt x="8" y="4"/>
                    <a:pt x="11" y="0"/>
                  </a:cubicBezTo>
                  <a:cubicBezTo>
                    <a:pt x="8" y="4"/>
                    <a:pt x="4"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124"/>
            <p:cNvSpPr/>
            <p:nvPr/>
          </p:nvSpPr>
          <p:spPr>
            <a:xfrm>
              <a:off x="1523763" y="2074074"/>
              <a:ext cx="163" cy="258"/>
            </a:xfrm>
            <a:custGeom>
              <a:rect b="b" l="l" r="r" t="t"/>
              <a:pathLst>
                <a:path extrusionOk="0" h="19" w="12">
                  <a:moveTo>
                    <a:pt x="1" y="18"/>
                  </a:moveTo>
                  <a:cubicBezTo>
                    <a:pt x="4" y="15"/>
                    <a:pt x="8" y="8"/>
                    <a:pt x="11"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24"/>
            <p:cNvSpPr/>
            <p:nvPr/>
          </p:nvSpPr>
          <p:spPr>
            <a:xfrm>
              <a:off x="1524347" y="2072608"/>
              <a:ext cx="95" cy="434"/>
            </a:xfrm>
            <a:custGeom>
              <a:rect b="b" l="l" r="r" t="t"/>
              <a:pathLst>
                <a:path extrusionOk="0" h="32" w="7">
                  <a:moveTo>
                    <a:pt x="0" y="32"/>
                  </a:moveTo>
                  <a:cubicBezTo>
                    <a:pt x="0" y="21"/>
                    <a:pt x="4" y="11"/>
                    <a:pt x="7"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124"/>
            <p:cNvSpPr/>
            <p:nvPr/>
          </p:nvSpPr>
          <p:spPr>
            <a:xfrm>
              <a:off x="1525107" y="2069281"/>
              <a:ext cx="54" cy="434"/>
            </a:xfrm>
            <a:custGeom>
              <a:rect b="b" l="l" r="r" t="t"/>
              <a:pathLst>
                <a:path extrusionOk="0" h="32" w="4">
                  <a:moveTo>
                    <a:pt x="0" y="32"/>
                  </a:moveTo>
                  <a:cubicBezTo>
                    <a:pt x="0" y="21"/>
                    <a:pt x="4" y="11"/>
                    <a:pt x="4"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124"/>
            <p:cNvSpPr/>
            <p:nvPr/>
          </p:nvSpPr>
          <p:spPr>
            <a:xfrm>
              <a:off x="1524822" y="2070707"/>
              <a:ext cx="95" cy="434"/>
            </a:xfrm>
            <a:custGeom>
              <a:rect b="b" l="l" r="r" t="t"/>
              <a:pathLst>
                <a:path extrusionOk="0" h="32" w="7">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24"/>
            <p:cNvSpPr/>
            <p:nvPr/>
          </p:nvSpPr>
          <p:spPr>
            <a:xfrm>
              <a:off x="1524958" y="2069987"/>
              <a:ext cx="109" cy="448"/>
            </a:xfrm>
            <a:custGeom>
              <a:rect b="b" l="l" r="r" t="t"/>
              <a:pathLst>
                <a:path extrusionOk="0" h="33" w="8">
                  <a:moveTo>
                    <a:pt x="8" y="1"/>
                  </a:moveTo>
                  <a:lnTo>
                    <a:pt x="8" y="1"/>
                  </a:lnTo>
                  <a:cubicBezTo>
                    <a:pt x="4" y="11"/>
                    <a:pt x="1" y="22"/>
                    <a:pt x="1" y="32"/>
                  </a:cubicBezTo>
                  <a:cubicBezTo>
                    <a:pt x="4" y="22"/>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124"/>
            <p:cNvSpPr/>
            <p:nvPr/>
          </p:nvSpPr>
          <p:spPr>
            <a:xfrm>
              <a:off x="1524673" y="2071372"/>
              <a:ext cx="109" cy="489"/>
            </a:xfrm>
            <a:custGeom>
              <a:rect b="b" l="l" r="r" t="t"/>
              <a:pathLst>
                <a:path extrusionOk="0" h="36" w="8">
                  <a:moveTo>
                    <a:pt x="8" y="0"/>
                  </a:moveTo>
                  <a:cubicBezTo>
                    <a:pt x="4" y="11"/>
                    <a:pt x="1" y="21"/>
                    <a:pt x="1" y="35"/>
                  </a:cubicBezTo>
                  <a:cubicBezTo>
                    <a:pt x="1" y="25"/>
                    <a:pt x="4" y="1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124"/>
            <p:cNvSpPr/>
            <p:nvPr/>
          </p:nvSpPr>
          <p:spPr>
            <a:xfrm>
              <a:off x="1467063" y="1987667"/>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24"/>
            <p:cNvSpPr/>
            <p:nvPr/>
          </p:nvSpPr>
          <p:spPr>
            <a:xfrm>
              <a:off x="1467783" y="1986906"/>
              <a:ext cx="244" cy="299"/>
            </a:xfrm>
            <a:custGeom>
              <a:rect b="b" l="l" r="r" t="t"/>
              <a:pathLst>
                <a:path extrusionOk="0" h="22" w="18">
                  <a:moveTo>
                    <a:pt x="0" y="2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124"/>
            <p:cNvSpPr/>
            <p:nvPr/>
          </p:nvSpPr>
          <p:spPr>
            <a:xfrm>
              <a:off x="1466724" y="1987993"/>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124"/>
            <p:cNvSpPr/>
            <p:nvPr/>
          </p:nvSpPr>
          <p:spPr>
            <a:xfrm>
              <a:off x="1467389" y="1987287"/>
              <a:ext cx="258" cy="244"/>
            </a:xfrm>
            <a:custGeom>
              <a:rect b="b" l="l" r="r" t="t"/>
              <a:pathLst>
                <a:path extrusionOk="0" h="18" w="19">
                  <a:moveTo>
                    <a:pt x="1" y="18"/>
                  </a:moveTo>
                  <a:lnTo>
                    <a:pt x="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24"/>
            <p:cNvSpPr/>
            <p:nvPr/>
          </p:nvSpPr>
          <p:spPr>
            <a:xfrm>
              <a:off x="1468163" y="1986662"/>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124"/>
            <p:cNvSpPr/>
            <p:nvPr/>
          </p:nvSpPr>
          <p:spPr>
            <a:xfrm>
              <a:off x="1469344" y="1985481"/>
              <a:ext cx="353" cy="299"/>
            </a:xfrm>
            <a:custGeom>
              <a:rect b="b" l="l" r="r" t="t"/>
              <a:pathLst>
                <a:path extrusionOk="0" h="22" w="26">
                  <a:moveTo>
                    <a:pt x="25" y="0"/>
                  </a:moveTo>
                  <a:cubicBezTo>
                    <a:pt x="15" y="7"/>
                    <a:pt x="8" y="14"/>
                    <a:pt x="1" y="21"/>
                  </a:cubicBezTo>
                  <a:cubicBezTo>
                    <a:pt x="8"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124"/>
            <p:cNvSpPr/>
            <p:nvPr/>
          </p:nvSpPr>
          <p:spPr>
            <a:xfrm>
              <a:off x="1465828" y="198899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24"/>
            <p:cNvSpPr/>
            <p:nvPr/>
          </p:nvSpPr>
          <p:spPr>
            <a:xfrm>
              <a:off x="1466059" y="1988658"/>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124"/>
            <p:cNvSpPr/>
            <p:nvPr/>
          </p:nvSpPr>
          <p:spPr>
            <a:xfrm>
              <a:off x="1466398" y="1988332"/>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124"/>
            <p:cNvSpPr/>
            <p:nvPr/>
          </p:nvSpPr>
          <p:spPr>
            <a:xfrm>
              <a:off x="1470010" y="1984476"/>
              <a:ext cx="258" cy="489"/>
            </a:xfrm>
            <a:custGeom>
              <a:rect b="b" l="l" r="r" t="t"/>
              <a:pathLst>
                <a:path extrusionOk="0" h="36" w="19">
                  <a:moveTo>
                    <a:pt x="1" y="36"/>
                  </a:moveTo>
                  <a:cubicBezTo>
                    <a:pt x="8" y="25"/>
                    <a:pt x="11" y="15"/>
                    <a:pt x="18" y="1"/>
                  </a:cubicBezTo>
                  <a:cubicBezTo>
                    <a:pt x="11" y="15"/>
                    <a:pt x="8" y="25"/>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24"/>
            <p:cNvSpPr/>
            <p:nvPr/>
          </p:nvSpPr>
          <p:spPr>
            <a:xfrm>
              <a:off x="1468448" y="1986377"/>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24"/>
            <p:cNvSpPr/>
            <p:nvPr/>
          </p:nvSpPr>
          <p:spPr>
            <a:xfrm>
              <a:off x="1469154" y="1985766"/>
              <a:ext cx="204" cy="149"/>
            </a:xfrm>
            <a:custGeom>
              <a:rect b="b" l="l" r="r" t="t"/>
              <a:pathLst>
                <a:path extrusionOk="0" h="11" w="15">
                  <a:moveTo>
                    <a:pt x="1" y="1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124"/>
            <p:cNvSpPr/>
            <p:nvPr/>
          </p:nvSpPr>
          <p:spPr>
            <a:xfrm>
              <a:off x="1470295" y="1983811"/>
              <a:ext cx="204" cy="584"/>
            </a:xfrm>
            <a:custGeom>
              <a:rect b="b" l="l" r="r" t="t"/>
              <a:pathLst>
                <a:path extrusionOk="0" h="43" w="15">
                  <a:moveTo>
                    <a:pt x="1" y="43"/>
                  </a:moveTo>
                  <a:cubicBezTo>
                    <a:pt x="4" y="29"/>
                    <a:pt x="11" y="15"/>
                    <a:pt x="15" y="1"/>
                  </a:cubicBezTo>
                  <a:cubicBezTo>
                    <a:pt x="11" y="15"/>
                    <a:pt x="4"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24"/>
            <p:cNvSpPr/>
            <p:nvPr/>
          </p:nvSpPr>
          <p:spPr>
            <a:xfrm>
              <a:off x="1469725" y="1985006"/>
              <a:ext cx="299" cy="394"/>
            </a:xfrm>
            <a:custGeom>
              <a:rect b="b" l="l" r="r" t="t"/>
              <a:pathLst>
                <a:path extrusionOk="0" h="29" w="22">
                  <a:moveTo>
                    <a:pt x="1" y="28"/>
                  </a:moveTo>
                  <a:cubicBezTo>
                    <a:pt x="8" y="18"/>
                    <a:pt x="15" y="11"/>
                    <a:pt x="22" y="0"/>
                  </a:cubicBezTo>
                  <a:cubicBezTo>
                    <a:pt x="15" y="11"/>
                    <a:pt x="8"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124"/>
            <p:cNvSpPr/>
            <p:nvPr/>
          </p:nvSpPr>
          <p:spPr>
            <a:xfrm>
              <a:off x="1468679" y="198614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124"/>
            <p:cNvSpPr/>
            <p:nvPr/>
          </p:nvSpPr>
          <p:spPr>
            <a:xfrm>
              <a:off x="1468964" y="198595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24"/>
            <p:cNvSpPr/>
            <p:nvPr/>
          </p:nvSpPr>
          <p:spPr>
            <a:xfrm>
              <a:off x="1527008" y="2118853"/>
              <a:ext cx="88322" cy="99360"/>
            </a:xfrm>
            <a:custGeom>
              <a:rect b="b" l="l" r="r" t="t"/>
              <a:pathLst>
                <a:path extrusionOk="0" h="7318" w="6505">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124"/>
            <p:cNvSpPr/>
            <p:nvPr/>
          </p:nvSpPr>
          <p:spPr>
            <a:xfrm>
              <a:off x="1596443" y="2164147"/>
              <a:ext cx="8812" cy="4820"/>
            </a:xfrm>
            <a:custGeom>
              <a:rect b="b" l="l" r="r" t="t"/>
              <a:pathLst>
                <a:path extrusionOk="0" h="355" w="649">
                  <a:moveTo>
                    <a:pt x="648" y="337"/>
                  </a:moveTo>
                  <a:cubicBezTo>
                    <a:pt x="134" y="354"/>
                    <a:pt x="11" y="165"/>
                    <a:pt x="1" y="1"/>
                  </a:cubicBezTo>
                  <a:cubicBezTo>
                    <a:pt x="11" y="165"/>
                    <a:pt x="134" y="354"/>
                    <a:pt x="648" y="3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124"/>
            <p:cNvSpPr/>
            <p:nvPr/>
          </p:nvSpPr>
          <p:spPr>
            <a:xfrm>
              <a:off x="1614230" y="2188587"/>
              <a:ext cx="54" cy="625"/>
            </a:xfrm>
            <a:custGeom>
              <a:rect b="b" l="l" r="r" t="t"/>
              <a:pathLst>
                <a:path extrusionOk="0" h="46" w="4">
                  <a:moveTo>
                    <a:pt x="0" y="0"/>
                  </a:moveTo>
                  <a:cubicBezTo>
                    <a:pt x="4" y="14"/>
                    <a:pt x="4" y="32"/>
                    <a:pt x="4" y="46"/>
                  </a:cubicBezTo>
                  <a:cubicBezTo>
                    <a:pt x="4" y="32"/>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124"/>
            <p:cNvSpPr/>
            <p:nvPr/>
          </p:nvSpPr>
          <p:spPr>
            <a:xfrm>
              <a:off x="1584047" y="2146754"/>
              <a:ext cx="4616" cy="923"/>
            </a:xfrm>
            <a:custGeom>
              <a:rect b="b" l="l" r="r" t="t"/>
              <a:pathLst>
                <a:path extrusionOk="0" h="68" w="340">
                  <a:moveTo>
                    <a:pt x="340" y="60"/>
                  </a:moveTo>
                  <a:cubicBezTo>
                    <a:pt x="200" y="64"/>
                    <a:pt x="67" y="67"/>
                    <a:pt x="0" y="1"/>
                  </a:cubicBezTo>
                  <a:cubicBezTo>
                    <a:pt x="67" y="67"/>
                    <a:pt x="200" y="64"/>
                    <a:pt x="340"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124"/>
            <p:cNvSpPr/>
            <p:nvPr/>
          </p:nvSpPr>
          <p:spPr>
            <a:xfrm>
              <a:off x="1612370" y="2190433"/>
              <a:ext cx="1724" cy="2349"/>
            </a:xfrm>
            <a:custGeom>
              <a:rect b="b" l="l" r="r" t="t"/>
              <a:pathLst>
                <a:path extrusionOk="0" h="173" w="127">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124"/>
            <p:cNvSpPr/>
            <p:nvPr/>
          </p:nvSpPr>
          <p:spPr>
            <a:xfrm>
              <a:off x="1614040" y="2189917"/>
              <a:ext cx="149" cy="530"/>
            </a:xfrm>
            <a:custGeom>
              <a:rect b="b" l="l" r="r" t="t"/>
              <a:pathLst>
                <a:path extrusionOk="0" h="39" w="11">
                  <a:moveTo>
                    <a:pt x="11" y="0"/>
                  </a:moveTo>
                  <a:cubicBezTo>
                    <a:pt x="7" y="11"/>
                    <a:pt x="4" y="25"/>
                    <a:pt x="0" y="39"/>
                  </a:cubicBezTo>
                  <a:cubicBezTo>
                    <a:pt x="4" y="25"/>
                    <a:pt x="7"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124"/>
            <p:cNvSpPr/>
            <p:nvPr/>
          </p:nvSpPr>
          <p:spPr>
            <a:xfrm>
              <a:off x="1529140" y="2128031"/>
              <a:ext cx="163" cy="54"/>
            </a:xfrm>
            <a:custGeom>
              <a:rect b="b" l="l" r="r" t="t"/>
              <a:pathLst>
                <a:path extrusionOk="0" h="4" w="12">
                  <a:moveTo>
                    <a:pt x="11" y="4"/>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124"/>
            <p:cNvSpPr/>
            <p:nvPr/>
          </p:nvSpPr>
          <p:spPr>
            <a:xfrm>
              <a:off x="1614230" y="2189293"/>
              <a:ext cx="54" cy="489"/>
            </a:xfrm>
            <a:custGeom>
              <a:rect b="b" l="l" r="r" t="t"/>
              <a:pathLst>
                <a:path extrusionOk="0" h="36" w="4">
                  <a:moveTo>
                    <a:pt x="4" y="1"/>
                  </a:moveTo>
                  <a:cubicBezTo>
                    <a:pt x="4" y="15"/>
                    <a:pt x="0" y="25"/>
                    <a:pt x="0" y="36"/>
                  </a:cubicBezTo>
                  <a:cubicBezTo>
                    <a:pt x="0"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124"/>
            <p:cNvSpPr/>
            <p:nvPr/>
          </p:nvSpPr>
          <p:spPr>
            <a:xfrm>
              <a:off x="1529425" y="2128126"/>
              <a:ext cx="394" cy="149"/>
            </a:xfrm>
            <a:custGeom>
              <a:rect b="b" l="l" r="r" t="t"/>
              <a:pathLst>
                <a:path extrusionOk="0" h="11" w="29">
                  <a:moveTo>
                    <a:pt x="1" y="0"/>
                  </a:moveTo>
                  <a:lnTo>
                    <a:pt x="29"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124"/>
            <p:cNvSpPr/>
            <p:nvPr/>
          </p:nvSpPr>
          <p:spPr>
            <a:xfrm>
              <a:off x="1575290" y="214080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124"/>
            <p:cNvSpPr/>
            <p:nvPr/>
          </p:nvSpPr>
          <p:spPr>
            <a:xfrm>
              <a:off x="1615085" y="2180983"/>
              <a:ext cx="299" cy="2009"/>
            </a:xfrm>
            <a:custGeom>
              <a:rect b="b" l="l" r="r" t="t"/>
              <a:pathLst>
                <a:path extrusionOk="0" h="148" w="22">
                  <a:moveTo>
                    <a:pt x="21" y="0"/>
                  </a:moveTo>
                  <a:cubicBezTo>
                    <a:pt x="18" y="49"/>
                    <a:pt x="11" y="98"/>
                    <a:pt x="0" y="147"/>
                  </a:cubicBezTo>
                  <a:cubicBezTo>
                    <a:pt x="11" y="98"/>
                    <a:pt x="18" y="49"/>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124"/>
            <p:cNvSpPr/>
            <p:nvPr/>
          </p:nvSpPr>
          <p:spPr>
            <a:xfrm>
              <a:off x="1595493" y="2161391"/>
              <a:ext cx="964" cy="2770"/>
            </a:xfrm>
            <a:custGeom>
              <a:rect b="b" l="l" r="r" t="t"/>
              <a:pathLst>
                <a:path extrusionOk="0" h="204" w="71">
                  <a:moveTo>
                    <a:pt x="1" y="1"/>
                  </a:moveTo>
                  <a:cubicBezTo>
                    <a:pt x="36" y="64"/>
                    <a:pt x="60" y="134"/>
                    <a:pt x="71" y="204"/>
                  </a:cubicBezTo>
                  <a:cubicBezTo>
                    <a:pt x="60" y="134"/>
                    <a:pt x="36" y="6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124"/>
            <p:cNvSpPr/>
            <p:nvPr/>
          </p:nvSpPr>
          <p:spPr>
            <a:xfrm>
              <a:off x="1543736" y="2212822"/>
              <a:ext cx="4711" cy="3775"/>
            </a:xfrm>
            <a:custGeom>
              <a:rect b="b" l="l" r="r" t="t"/>
              <a:pathLst>
                <a:path extrusionOk="0" h="278" w="347">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124"/>
            <p:cNvSpPr/>
            <p:nvPr/>
          </p:nvSpPr>
          <p:spPr>
            <a:xfrm>
              <a:off x="1568542" y="2210324"/>
              <a:ext cx="8092" cy="855"/>
            </a:xfrm>
            <a:custGeom>
              <a:rect b="b" l="l" r="r" t="t"/>
              <a:pathLst>
                <a:path extrusionOk="0" h="63" w="596">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124"/>
            <p:cNvSpPr/>
            <p:nvPr/>
          </p:nvSpPr>
          <p:spPr>
            <a:xfrm>
              <a:off x="1530375" y="2180128"/>
              <a:ext cx="163" cy="244"/>
            </a:xfrm>
            <a:custGeom>
              <a:rect b="b" l="l" r="r" t="t"/>
              <a:pathLst>
                <a:path extrusionOk="0" h="18" w="12">
                  <a:moveTo>
                    <a:pt x="11" y="18"/>
                  </a:moveTo>
                  <a:cubicBezTo>
                    <a:pt x="8" y="11"/>
                    <a:pt x="4" y="7"/>
                    <a:pt x="1" y="0"/>
                  </a:cubicBezTo>
                  <a:cubicBezTo>
                    <a:pt x="4" y="7"/>
                    <a:pt x="8"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124"/>
            <p:cNvSpPr/>
            <p:nvPr/>
          </p:nvSpPr>
          <p:spPr>
            <a:xfrm>
              <a:off x="1527049" y="2176177"/>
              <a:ext cx="2675" cy="3340"/>
            </a:xfrm>
            <a:custGeom>
              <a:rect b="b" l="l" r="r" t="t"/>
              <a:pathLst>
                <a:path extrusionOk="0" h="246" w="197">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124"/>
            <p:cNvSpPr/>
            <p:nvPr/>
          </p:nvSpPr>
          <p:spPr>
            <a:xfrm>
              <a:off x="1540314" y="2216583"/>
              <a:ext cx="3435" cy="1629"/>
            </a:xfrm>
            <a:custGeom>
              <a:rect b="b" l="l" r="r" t="t"/>
              <a:pathLst>
                <a:path extrusionOk="0" h="120" w="253">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124"/>
            <p:cNvSpPr/>
            <p:nvPr/>
          </p:nvSpPr>
          <p:spPr>
            <a:xfrm>
              <a:off x="1530565" y="2180413"/>
              <a:ext cx="353" cy="489"/>
            </a:xfrm>
            <a:custGeom>
              <a:rect b="b" l="l" r="r" t="t"/>
              <a:pathLst>
                <a:path extrusionOk="0" h="36" w="26">
                  <a:moveTo>
                    <a:pt x="25" y="35"/>
                  </a:moveTo>
                  <a:cubicBezTo>
                    <a:pt x="18" y="25"/>
                    <a:pt x="11" y="11"/>
                    <a:pt x="1" y="0"/>
                  </a:cubicBezTo>
                  <a:cubicBezTo>
                    <a:pt x="11" y="11"/>
                    <a:pt x="18" y="25"/>
                    <a:pt x="25"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124"/>
            <p:cNvSpPr/>
            <p:nvPr/>
          </p:nvSpPr>
          <p:spPr>
            <a:xfrm>
              <a:off x="1540260" y="2217819"/>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124"/>
            <p:cNvSpPr/>
            <p:nvPr/>
          </p:nvSpPr>
          <p:spPr>
            <a:xfrm>
              <a:off x="1540124" y="2216149"/>
              <a:ext cx="109" cy="1018"/>
            </a:xfrm>
            <a:custGeom>
              <a:rect b="b" l="l" r="r" t="t"/>
              <a:pathLst>
                <a:path extrusionOk="0" h="75" w="8">
                  <a:moveTo>
                    <a:pt x="0" y="1"/>
                  </a:moveTo>
                  <a:cubicBezTo>
                    <a:pt x="4" y="25"/>
                    <a:pt x="4" y="50"/>
                    <a:pt x="7" y="74"/>
                  </a:cubicBezTo>
                  <a:cubicBezTo>
                    <a:pt x="7" y="50"/>
                    <a:pt x="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124"/>
            <p:cNvSpPr/>
            <p:nvPr/>
          </p:nvSpPr>
          <p:spPr>
            <a:xfrm>
              <a:off x="1540219" y="2217289"/>
              <a:ext cx="54" cy="258"/>
            </a:xfrm>
            <a:custGeom>
              <a:rect b="b" l="l" r="r" t="t"/>
              <a:pathLst>
                <a:path extrusionOk="0" h="19" w="4">
                  <a:moveTo>
                    <a:pt x="4" y="1"/>
                  </a:moveTo>
                  <a:cubicBezTo>
                    <a:pt x="0" y="8"/>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124"/>
            <p:cNvSpPr/>
            <p:nvPr/>
          </p:nvSpPr>
          <p:spPr>
            <a:xfrm>
              <a:off x="1533512" y="2195335"/>
              <a:ext cx="869" cy="2675"/>
            </a:xfrm>
            <a:custGeom>
              <a:rect b="b" l="l" r="r" t="t"/>
              <a:pathLst>
                <a:path extrusionOk="0" h="197" w="64">
                  <a:moveTo>
                    <a:pt x="60" y="0"/>
                  </a:moveTo>
                  <a:cubicBezTo>
                    <a:pt x="64" y="70"/>
                    <a:pt x="43" y="140"/>
                    <a:pt x="1" y="196"/>
                  </a:cubicBezTo>
                  <a:cubicBezTo>
                    <a:pt x="43" y="140"/>
                    <a:pt x="64" y="70"/>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124"/>
            <p:cNvSpPr/>
            <p:nvPr/>
          </p:nvSpPr>
          <p:spPr>
            <a:xfrm>
              <a:off x="1530090" y="21798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124"/>
            <p:cNvSpPr/>
            <p:nvPr/>
          </p:nvSpPr>
          <p:spPr>
            <a:xfrm>
              <a:off x="1543355" y="2216108"/>
              <a:ext cx="1100" cy="720"/>
            </a:xfrm>
            <a:custGeom>
              <a:rect b="b" l="l" r="r" t="t"/>
              <a:pathLst>
                <a:path extrusionOk="0" h="53" w="81">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124"/>
            <p:cNvSpPr/>
            <p:nvPr/>
          </p:nvSpPr>
          <p:spPr>
            <a:xfrm>
              <a:off x="1579281" y="2208980"/>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124"/>
            <p:cNvSpPr/>
            <p:nvPr/>
          </p:nvSpPr>
          <p:spPr>
            <a:xfrm>
              <a:off x="1579376" y="2208641"/>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124"/>
            <p:cNvSpPr/>
            <p:nvPr/>
          </p:nvSpPr>
          <p:spPr>
            <a:xfrm>
              <a:off x="1576620" y="2210786"/>
              <a:ext cx="2105" cy="122"/>
            </a:xfrm>
            <a:custGeom>
              <a:rect b="b" l="l" r="r" t="t"/>
              <a:pathLst>
                <a:path extrusionOk="0" h="9" w="155">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124"/>
            <p:cNvSpPr/>
            <p:nvPr/>
          </p:nvSpPr>
          <p:spPr>
            <a:xfrm>
              <a:off x="1595588" y="2189958"/>
              <a:ext cx="5621" cy="1018"/>
            </a:xfrm>
            <a:custGeom>
              <a:rect b="b" l="l" r="r" t="t"/>
              <a:pathLst>
                <a:path extrusionOk="0" h="75" w="414">
                  <a:moveTo>
                    <a:pt x="414" y="1"/>
                  </a:moveTo>
                  <a:cubicBezTo>
                    <a:pt x="263" y="1"/>
                    <a:pt x="116" y="15"/>
                    <a:pt x="1" y="74"/>
                  </a:cubicBezTo>
                  <a:cubicBezTo>
                    <a:pt x="116" y="15"/>
                    <a:pt x="263" y="4"/>
                    <a:pt x="4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124"/>
            <p:cNvSpPr/>
            <p:nvPr/>
          </p:nvSpPr>
          <p:spPr>
            <a:xfrm>
              <a:off x="1611609" y="2192768"/>
              <a:ext cx="774" cy="299"/>
            </a:xfrm>
            <a:custGeom>
              <a:rect b="b" l="l" r="r" t="t"/>
              <a:pathLst>
                <a:path extrusionOk="0" h="22" w="57">
                  <a:moveTo>
                    <a:pt x="57" y="0"/>
                  </a:moveTo>
                  <a:cubicBezTo>
                    <a:pt x="39" y="11"/>
                    <a:pt x="18" y="18"/>
                    <a:pt x="1" y="21"/>
                  </a:cubicBezTo>
                  <a:cubicBezTo>
                    <a:pt x="15" y="21"/>
                    <a:pt x="29" y="18"/>
                    <a:pt x="43" y="11"/>
                  </a:cubicBezTo>
                  <a:lnTo>
                    <a:pt x="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124"/>
            <p:cNvSpPr/>
            <p:nvPr/>
          </p:nvSpPr>
          <p:spPr>
            <a:xfrm>
              <a:off x="1579526" y="220826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124"/>
            <p:cNvSpPr/>
            <p:nvPr/>
          </p:nvSpPr>
          <p:spPr>
            <a:xfrm>
              <a:off x="1612180" y="2192619"/>
              <a:ext cx="394" cy="258"/>
            </a:xfrm>
            <a:custGeom>
              <a:rect b="b" l="l" r="r" t="t"/>
              <a:pathLst>
                <a:path extrusionOk="0" h="19" w="29">
                  <a:moveTo>
                    <a:pt x="29" y="1"/>
                  </a:moveTo>
                  <a:lnTo>
                    <a:pt x="29" y="1"/>
                  </a:lnTo>
                  <a:cubicBezTo>
                    <a:pt x="18" y="8"/>
                    <a:pt x="8" y="15"/>
                    <a:pt x="1" y="18"/>
                  </a:cubicBezTo>
                  <a:lnTo>
                    <a:pt x="15" y="1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124"/>
            <p:cNvSpPr/>
            <p:nvPr/>
          </p:nvSpPr>
          <p:spPr>
            <a:xfrm>
              <a:off x="1575385" y="2210636"/>
              <a:ext cx="1724" cy="204"/>
            </a:xfrm>
            <a:custGeom>
              <a:rect b="b" l="l" r="r" t="t"/>
              <a:pathLst>
                <a:path extrusionOk="0" h="15" w="127">
                  <a:moveTo>
                    <a:pt x="1" y="1"/>
                  </a:moveTo>
                  <a:lnTo>
                    <a:pt x="92" y="11"/>
                  </a:lnTo>
                  <a:lnTo>
                    <a:pt x="127" y="15"/>
                  </a:lnTo>
                  <a:lnTo>
                    <a:pt x="127" y="15"/>
                  </a:ln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124"/>
            <p:cNvSpPr/>
            <p:nvPr/>
          </p:nvSpPr>
          <p:spPr>
            <a:xfrm>
              <a:off x="1438877" y="2046607"/>
              <a:ext cx="93508" cy="136291"/>
            </a:xfrm>
            <a:custGeom>
              <a:rect b="b" l="l" r="r" t="t"/>
              <a:pathLst>
                <a:path extrusionOk="0" h="10038" w="6887">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124"/>
            <p:cNvSpPr/>
            <p:nvPr/>
          </p:nvSpPr>
          <p:spPr>
            <a:xfrm>
              <a:off x="1518685" y="2074223"/>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124"/>
            <p:cNvSpPr/>
            <p:nvPr/>
          </p:nvSpPr>
          <p:spPr>
            <a:xfrm>
              <a:off x="1517545" y="2074549"/>
              <a:ext cx="299" cy="163"/>
            </a:xfrm>
            <a:custGeom>
              <a:rect b="b" l="l" r="r" t="t"/>
              <a:pathLst>
                <a:path extrusionOk="0" h="12" w="22">
                  <a:moveTo>
                    <a:pt x="0" y="1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24"/>
            <p:cNvSpPr/>
            <p:nvPr/>
          </p:nvSpPr>
          <p:spPr>
            <a:xfrm>
              <a:off x="1518305" y="2074318"/>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124"/>
            <p:cNvSpPr/>
            <p:nvPr/>
          </p:nvSpPr>
          <p:spPr>
            <a:xfrm>
              <a:off x="1517110" y="207479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124"/>
            <p:cNvSpPr/>
            <p:nvPr/>
          </p:nvSpPr>
          <p:spPr>
            <a:xfrm>
              <a:off x="1516594" y="2075024"/>
              <a:ext cx="434" cy="353"/>
            </a:xfrm>
            <a:custGeom>
              <a:rect b="b" l="l" r="r" t="t"/>
              <a:pathLst>
                <a:path extrusionOk="0" h="26" w="32">
                  <a:moveTo>
                    <a:pt x="0" y="25"/>
                  </a:moveTo>
                  <a:cubicBezTo>
                    <a:pt x="11" y="15"/>
                    <a:pt x="21" y="8"/>
                    <a:pt x="32" y="1"/>
                  </a:cubicBezTo>
                  <a:cubicBezTo>
                    <a:pt x="21" y="8"/>
                    <a:pt x="11"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124"/>
            <p:cNvSpPr/>
            <p:nvPr/>
          </p:nvSpPr>
          <p:spPr>
            <a:xfrm>
              <a:off x="1519065" y="207422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124"/>
            <p:cNvSpPr/>
            <p:nvPr/>
          </p:nvSpPr>
          <p:spPr>
            <a:xfrm>
              <a:off x="1504184" y="2079356"/>
              <a:ext cx="2349" cy="964"/>
            </a:xfrm>
            <a:custGeom>
              <a:rect b="b" l="l" r="r" t="t"/>
              <a:pathLst>
                <a:path extrusionOk="0" h="71" w="173">
                  <a:moveTo>
                    <a:pt x="1" y="70"/>
                  </a:moveTo>
                  <a:cubicBezTo>
                    <a:pt x="60" y="49"/>
                    <a:pt x="120" y="28"/>
                    <a:pt x="172" y="0"/>
                  </a:cubicBezTo>
                  <a:cubicBezTo>
                    <a:pt x="120" y="28"/>
                    <a:pt x="60" y="49"/>
                    <a:pt x="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124"/>
            <p:cNvSpPr/>
            <p:nvPr/>
          </p:nvSpPr>
          <p:spPr>
            <a:xfrm>
              <a:off x="1517925" y="2074413"/>
              <a:ext cx="299" cy="109"/>
            </a:xfrm>
            <a:custGeom>
              <a:rect b="b" l="l" r="r" t="t"/>
              <a:pathLst>
                <a:path extrusionOk="0" h="8" w="22">
                  <a:moveTo>
                    <a:pt x="0" y="7"/>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124"/>
            <p:cNvSpPr/>
            <p:nvPr/>
          </p:nvSpPr>
          <p:spPr>
            <a:xfrm>
              <a:off x="1522052" y="2182355"/>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124"/>
            <p:cNvSpPr/>
            <p:nvPr/>
          </p:nvSpPr>
          <p:spPr>
            <a:xfrm>
              <a:off x="1518305" y="2072988"/>
              <a:ext cx="394" cy="394"/>
            </a:xfrm>
            <a:custGeom>
              <a:rect b="b" l="l" r="r" t="t"/>
              <a:pathLst>
                <a:path extrusionOk="0" h="29" w="29">
                  <a:moveTo>
                    <a:pt x="28" y="28"/>
                  </a:moveTo>
                  <a:cubicBezTo>
                    <a:pt x="18" y="21"/>
                    <a:pt x="11" y="11"/>
                    <a:pt x="0" y="0"/>
                  </a:cubicBezTo>
                  <a:cubicBezTo>
                    <a:pt x="11" y="11"/>
                    <a:pt x="18" y="21"/>
                    <a:pt x="28"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124"/>
            <p:cNvSpPr/>
            <p:nvPr/>
          </p:nvSpPr>
          <p:spPr>
            <a:xfrm>
              <a:off x="1485176" y="204622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124"/>
            <p:cNvSpPr/>
            <p:nvPr/>
          </p:nvSpPr>
          <p:spPr>
            <a:xfrm>
              <a:off x="1485692"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124"/>
            <p:cNvSpPr/>
            <p:nvPr/>
          </p:nvSpPr>
          <p:spPr>
            <a:xfrm>
              <a:off x="1486411" y="204626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124"/>
            <p:cNvSpPr/>
            <p:nvPr/>
          </p:nvSpPr>
          <p:spPr>
            <a:xfrm>
              <a:off x="1486982"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124"/>
            <p:cNvSpPr/>
            <p:nvPr/>
          </p:nvSpPr>
          <p:spPr>
            <a:xfrm>
              <a:off x="1486506" y="2046322"/>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124"/>
            <p:cNvSpPr/>
            <p:nvPr/>
          </p:nvSpPr>
          <p:spPr>
            <a:xfrm>
              <a:off x="1486792" y="204641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124"/>
            <p:cNvSpPr/>
            <p:nvPr/>
          </p:nvSpPr>
          <p:spPr>
            <a:xfrm>
              <a:off x="1486887"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124"/>
            <p:cNvSpPr/>
            <p:nvPr/>
          </p:nvSpPr>
          <p:spPr>
            <a:xfrm>
              <a:off x="1517965" y="2072513"/>
              <a:ext cx="299" cy="434"/>
            </a:xfrm>
            <a:custGeom>
              <a:rect b="b" l="l" r="r" t="t"/>
              <a:pathLst>
                <a:path extrusionOk="0" h="32" w="22">
                  <a:moveTo>
                    <a:pt x="22" y="32"/>
                  </a:moveTo>
                  <a:cubicBezTo>
                    <a:pt x="15" y="21"/>
                    <a:pt x="8" y="11"/>
                    <a:pt x="1" y="0"/>
                  </a:cubicBezTo>
                  <a:cubicBezTo>
                    <a:pt x="8" y="11"/>
                    <a:pt x="15" y="21"/>
                    <a:pt x="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124"/>
            <p:cNvSpPr/>
            <p:nvPr/>
          </p:nvSpPr>
          <p:spPr>
            <a:xfrm>
              <a:off x="1484171" y="204626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124"/>
            <p:cNvSpPr/>
            <p:nvPr/>
          </p:nvSpPr>
          <p:spPr>
            <a:xfrm>
              <a:off x="1485407"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124"/>
            <p:cNvSpPr/>
            <p:nvPr/>
          </p:nvSpPr>
          <p:spPr>
            <a:xfrm>
              <a:off x="1483655" y="204636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124"/>
            <p:cNvSpPr/>
            <p:nvPr/>
          </p:nvSpPr>
          <p:spPr>
            <a:xfrm>
              <a:off x="1482800" y="2046417"/>
              <a:ext cx="584" cy="109"/>
            </a:xfrm>
            <a:custGeom>
              <a:rect b="b" l="l" r="r" t="t"/>
              <a:pathLst>
                <a:path extrusionOk="0" h="8" w="43">
                  <a:moveTo>
                    <a:pt x="0" y="7"/>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124"/>
            <p:cNvSpPr/>
            <p:nvPr/>
          </p:nvSpPr>
          <p:spPr>
            <a:xfrm>
              <a:off x="1519201" y="2073789"/>
              <a:ext cx="543" cy="353"/>
            </a:xfrm>
            <a:custGeom>
              <a:rect b="b" l="l" r="r" t="t"/>
              <a:pathLst>
                <a:path extrusionOk="0" h="26" w="40">
                  <a:moveTo>
                    <a:pt x="39" y="25"/>
                  </a:moveTo>
                  <a:cubicBezTo>
                    <a:pt x="25" y="18"/>
                    <a:pt x="15" y="8"/>
                    <a:pt x="1" y="1"/>
                  </a:cubicBezTo>
                  <a:cubicBezTo>
                    <a:pt x="15" y="8"/>
                    <a:pt x="25" y="18"/>
                    <a:pt x="3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124"/>
            <p:cNvSpPr/>
            <p:nvPr/>
          </p:nvSpPr>
          <p:spPr>
            <a:xfrm>
              <a:off x="1510606" y="2062248"/>
              <a:ext cx="1249" cy="299"/>
            </a:xfrm>
            <a:custGeom>
              <a:rect b="b" l="l" r="r" t="t"/>
              <a:pathLst>
                <a:path extrusionOk="0" h="22" w="92">
                  <a:moveTo>
                    <a:pt x="0" y="0"/>
                  </a:moveTo>
                  <a:cubicBezTo>
                    <a:pt x="32" y="0"/>
                    <a:pt x="63" y="7"/>
                    <a:pt x="91" y="21"/>
                  </a:cubicBezTo>
                  <a:cubicBezTo>
                    <a:pt x="63" y="7"/>
                    <a:pt x="32"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124"/>
            <p:cNvSpPr/>
            <p:nvPr/>
          </p:nvSpPr>
          <p:spPr>
            <a:xfrm>
              <a:off x="1518726" y="2073463"/>
              <a:ext cx="448" cy="299"/>
            </a:xfrm>
            <a:custGeom>
              <a:rect b="b" l="l" r="r" t="t"/>
              <a:pathLst>
                <a:path extrusionOk="0" h="22" w="33">
                  <a:moveTo>
                    <a:pt x="32" y="21"/>
                  </a:moveTo>
                  <a:cubicBezTo>
                    <a:pt x="22" y="14"/>
                    <a:pt x="11" y="7"/>
                    <a:pt x="1" y="0"/>
                  </a:cubicBezTo>
                  <a:cubicBezTo>
                    <a:pt x="11" y="7"/>
                    <a:pt x="22" y="14"/>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124"/>
            <p:cNvSpPr/>
            <p:nvPr/>
          </p:nvSpPr>
          <p:spPr>
            <a:xfrm>
              <a:off x="1484646" y="204626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124"/>
            <p:cNvSpPr/>
            <p:nvPr/>
          </p:nvSpPr>
          <p:spPr>
            <a:xfrm>
              <a:off x="1486642" y="2046362"/>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124"/>
            <p:cNvSpPr/>
            <p:nvPr/>
          </p:nvSpPr>
          <p:spPr>
            <a:xfrm>
              <a:off x="1526003" y="2172945"/>
              <a:ext cx="394" cy="299"/>
            </a:xfrm>
            <a:custGeom>
              <a:rect b="b" l="l" r="r" t="t"/>
              <a:pathLst>
                <a:path extrusionOk="0" h="22" w="29">
                  <a:moveTo>
                    <a:pt x="29" y="1"/>
                  </a:moveTo>
                  <a:cubicBezTo>
                    <a:pt x="18" y="8"/>
                    <a:pt x="11" y="15"/>
                    <a:pt x="1" y="22"/>
                  </a:cubicBezTo>
                  <a:cubicBezTo>
                    <a:pt x="11" y="15"/>
                    <a:pt x="18" y="8"/>
                    <a:pt x="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124"/>
            <p:cNvSpPr/>
            <p:nvPr/>
          </p:nvSpPr>
          <p:spPr>
            <a:xfrm>
              <a:off x="1525677" y="2173325"/>
              <a:ext cx="299" cy="353"/>
            </a:xfrm>
            <a:custGeom>
              <a:rect b="b" l="l" r="r" t="t"/>
              <a:pathLst>
                <a:path extrusionOk="0" h="26" w="22">
                  <a:moveTo>
                    <a:pt x="0" y="25"/>
                  </a:moveTo>
                  <a:cubicBezTo>
                    <a:pt x="7" y="15"/>
                    <a:pt x="14" y="8"/>
                    <a:pt x="21" y="1"/>
                  </a:cubicBezTo>
                  <a:cubicBezTo>
                    <a:pt x="14" y="8"/>
                    <a:pt x="7"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124"/>
            <p:cNvSpPr/>
            <p:nvPr/>
          </p:nvSpPr>
          <p:spPr>
            <a:xfrm>
              <a:off x="1529425" y="21325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124"/>
            <p:cNvSpPr/>
            <p:nvPr/>
          </p:nvSpPr>
          <p:spPr>
            <a:xfrm>
              <a:off x="1527714" y="2129212"/>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124"/>
            <p:cNvSpPr/>
            <p:nvPr/>
          </p:nvSpPr>
          <p:spPr>
            <a:xfrm>
              <a:off x="1527049" y="212778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124"/>
            <p:cNvSpPr/>
            <p:nvPr/>
          </p:nvSpPr>
          <p:spPr>
            <a:xfrm>
              <a:off x="1527388" y="2128452"/>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124"/>
            <p:cNvSpPr/>
            <p:nvPr/>
          </p:nvSpPr>
          <p:spPr>
            <a:xfrm>
              <a:off x="1525202" y="2175661"/>
              <a:ext cx="54" cy="339"/>
            </a:xfrm>
            <a:custGeom>
              <a:rect b="b" l="l" r="r" t="t"/>
              <a:pathLst>
                <a:path extrusionOk="0" h="25" w="4">
                  <a:moveTo>
                    <a:pt x="0" y="0"/>
                  </a:moveTo>
                  <a:lnTo>
                    <a:pt x="0" y="25"/>
                  </a:lnTo>
                  <a:cubicBezTo>
                    <a:pt x="4"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124"/>
            <p:cNvSpPr/>
            <p:nvPr/>
          </p:nvSpPr>
          <p:spPr>
            <a:xfrm>
              <a:off x="1525243" y="2176041"/>
              <a:ext cx="14" cy="394"/>
            </a:xfrm>
            <a:custGeom>
              <a:rect b="b" l="l" r="r" t="t"/>
              <a:pathLst>
                <a:path extrusionOk="0" h="29" w="1">
                  <a:moveTo>
                    <a:pt x="1" y="0"/>
                  </a:moveTo>
                  <a:cubicBezTo>
                    <a:pt x="1" y="11"/>
                    <a:pt x="1" y="21"/>
                    <a:pt x="1" y="28"/>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124"/>
            <p:cNvSpPr/>
            <p:nvPr/>
          </p:nvSpPr>
          <p:spPr>
            <a:xfrm>
              <a:off x="1528094" y="2129973"/>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124"/>
            <p:cNvSpPr/>
            <p:nvPr/>
          </p:nvSpPr>
          <p:spPr>
            <a:xfrm>
              <a:off x="1525243" y="2174615"/>
              <a:ext cx="68" cy="434"/>
            </a:xfrm>
            <a:custGeom>
              <a:rect b="b" l="l" r="r" t="t"/>
              <a:pathLst>
                <a:path extrusionOk="0" h="32" w="5">
                  <a:moveTo>
                    <a:pt x="4" y="0"/>
                  </a:moveTo>
                  <a:cubicBezTo>
                    <a:pt x="4" y="11"/>
                    <a:pt x="1" y="21"/>
                    <a:pt x="1" y="32"/>
                  </a:cubicBezTo>
                  <a:cubicBezTo>
                    <a:pt x="1"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124"/>
            <p:cNvSpPr/>
            <p:nvPr/>
          </p:nvSpPr>
          <p:spPr>
            <a:xfrm>
              <a:off x="1525297" y="2174181"/>
              <a:ext cx="149" cy="394"/>
            </a:xfrm>
            <a:custGeom>
              <a:rect b="b" l="l" r="r" t="t"/>
              <a:pathLst>
                <a:path extrusionOk="0" h="29" w="11">
                  <a:moveTo>
                    <a:pt x="11" y="1"/>
                  </a:moveTo>
                  <a:cubicBezTo>
                    <a:pt x="7" y="8"/>
                    <a:pt x="4" y="18"/>
                    <a:pt x="0" y="29"/>
                  </a:cubicBezTo>
                  <a:cubicBezTo>
                    <a:pt x="4" y="18"/>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124"/>
            <p:cNvSpPr/>
            <p:nvPr/>
          </p:nvSpPr>
          <p:spPr>
            <a:xfrm>
              <a:off x="1525433" y="2173706"/>
              <a:ext cx="204" cy="448"/>
            </a:xfrm>
            <a:custGeom>
              <a:rect b="b" l="l" r="r" t="t"/>
              <a:pathLst>
                <a:path extrusionOk="0" h="33" w="15">
                  <a:moveTo>
                    <a:pt x="15" y="1"/>
                  </a:moveTo>
                  <a:cubicBezTo>
                    <a:pt x="11" y="11"/>
                    <a:pt x="4" y="22"/>
                    <a:pt x="1" y="32"/>
                  </a:cubicBezTo>
                  <a:cubicBezTo>
                    <a:pt x="4" y="22"/>
                    <a:pt x="11" y="11"/>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124"/>
            <p:cNvSpPr/>
            <p:nvPr/>
          </p:nvSpPr>
          <p:spPr>
            <a:xfrm>
              <a:off x="1528950" y="2131683"/>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24"/>
            <p:cNvSpPr/>
            <p:nvPr/>
          </p:nvSpPr>
          <p:spPr>
            <a:xfrm>
              <a:off x="1525202" y="2175131"/>
              <a:ext cx="54" cy="448"/>
            </a:xfrm>
            <a:custGeom>
              <a:rect b="b" l="l" r="r" t="t"/>
              <a:pathLst>
                <a:path extrusionOk="0" h="33" w="4">
                  <a:moveTo>
                    <a:pt x="0" y="1"/>
                  </a:moveTo>
                  <a:lnTo>
                    <a:pt x="0" y="32"/>
                  </a:lnTo>
                  <a:cubicBezTo>
                    <a:pt x="0" y="22"/>
                    <a:pt x="4"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124"/>
            <p:cNvSpPr/>
            <p:nvPr/>
          </p:nvSpPr>
          <p:spPr>
            <a:xfrm>
              <a:off x="1528529" y="2130787"/>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124"/>
            <p:cNvSpPr/>
            <p:nvPr/>
          </p:nvSpPr>
          <p:spPr>
            <a:xfrm>
              <a:off x="1499201" y="1953967"/>
              <a:ext cx="99781" cy="84031"/>
            </a:xfrm>
            <a:custGeom>
              <a:rect b="b" l="l" r="r" t="t"/>
              <a:pathLst>
                <a:path extrusionOk="0" h="6189" w="7349">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124"/>
            <p:cNvSpPr/>
            <p:nvPr/>
          </p:nvSpPr>
          <p:spPr>
            <a:xfrm>
              <a:off x="1578575" y="2011862"/>
              <a:ext cx="4915" cy="1385"/>
            </a:xfrm>
            <a:custGeom>
              <a:rect b="b" l="l" r="r" t="t"/>
              <a:pathLst>
                <a:path extrusionOk="0" h="102" w="362">
                  <a:moveTo>
                    <a:pt x="0" y="102"/>
                  </a:moveTo>
                  <a:cubicBezTo>
                    <a:pt x="105" y="28"/>
                    <a:pt x="235" y="0"/>
                    <a:pt x="361" y="28"/>
                  </a:cubicBezTo>
                  <a:cubicBezTo>
                    <a:pt x="235" y="0"/>
                    <a:pt x="105" y="28"/>
                    <a:pt x="0"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124"/>
            <p:cNvSpPr/>
            <p:nvPr/>
          </p:nvSpPr>
          <p:spPr>
            <a:xfrm>
              <a:off x="1547062" y="2032676"/>
              <a:ext cx="489" cy="774"/>
            </a:xfrm>
            <a:custGeom>
              <a:rect b="b" l="l" r="r" t="t"/>
              <a:pathLst>
                <a:path extrusionOk="0" h="57" w="36">
                  <a:moveTo>
                    <a:pt x="35" y="57"/>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124"/>
            <p:cNvSpPr/>
            <p:nvPr/>
          </p:nvSpPr>
          <p:spPr>
            <a:xfrm>
              <a:off x="1557381" y="2036817"/>
              <a:ext cx="625" cy="339"/>
            </a:xfrm>
            <a:custGeom>
              <a:rect b="b" l="l" r="r" t="t"/>
              <a:pathLst>
                <a:path extrusionOk="0" h="25" w="46">
                  <a:moveTo>
                    <a:pt x="0" y="0"/>
                  </a:moveTo>
                  <a:cubicBezTo>
                    <a:pt x="14" y="7"/>
                    <a:pt x="28" y="14"/>
                    <a:pt x="39" y="21"/>
                  </a:cubicBezTo>
                  <a:lnTo>
                    <a:pt x="46" y="25"/>
                  </a:lnTo>
                  <a:lnTo>
                    <a:pt x="39" y="21"/>
                  </a:lnTo>
                  <a:cubicBezTo>
                    <a:pt x="28" y="14"/>
                    <a:pt x="1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124"/>
            <p:cNvSpPr/>
            <p:nvPr/>
          </p:nvSpPr>
          <p:spPr>
            <a:xfrm>
              <a:off x="1592316" y="2006960"/>
              <a:ext cx="1100" cy="1684"/>
            </a:xfrm>
            <a:custGeom>
              <a:rect b="b" l="l" r="r" t="t"/>
              <a:pathLst>
                <a:path extrusionOk="0" h="124" w="81">
                  <a:moveTo>
                    <a:pt x="74" y="15"/>
                  </a:moveTo>
                  <a:cubicBezTo>
                    <a:pt x="56" y="57"/>
                    <a:pt x="32" y="92"/>
                    <a:pt x="0" y="123"/>
                  </a:cubicBezTo>
                  <a:cubicBezTo>
                    <a:pt x="32" y="92"/>
                    <a:pt x="56" y="57"/>
                    <a:pt x="74" y="15"/>
                  </a:cubicBezTo>
                  <a:lnTo>
                    <a:pt x="81" y="1"/>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24"/>
            <p:cNvSpPr/>
            <p:nvPr/>
          </p:nvSpPr>
          <p:spPr>
            <a:xfrm>
              <a:off x="1547537" y="2033436"/>
              <a:ext cx="2009" cy="2634"/>
            </a:xfrm>
            <a:custGeom>
              <a:rect b="b" l="l" r="r" t="t"/>
              <a:pathLst>
                <a:path extrusionOk="0" h="194" w="148">
                  <a:moveTo>
                    <a:pt x="0" y="1"/>
                  </a:moveTo>
                  <a:cubicBezTo>
                    <a:pt x="39" y="71"/>
                    <a:pt x="88" y="137"/>
                    <a:pt x="147" y="193"/>
                  </a:cubicBezTo>
                  <a:cubicBezTo>
                    <a:pt x="88" y="137"/>
                    <a:pt x="39" y="7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124"/>
            <p:cNvSpPr/>
            <p:nvPr/>
          </p:nvSpPr>
          <p:spPr>
            <a:xfrm>
              <a:off x="1546397" y="2031576"/>
              <a:ext cx="530" cy="869"/>
            </a:xfrm>
            <a:custGeom>
              <a:rect b="b" l="l" r="r" t="t"/>
              <a:pathLst>
                <a:path extrusionOk="0" h="64" w="39">
                  <a:moveTo>
                    <a:pt x="0" y="1"/>
                  </a:moveTo>
                  <a:lnTo>
                    <a:pt x="0" y="1"/>
                  </a:lnTo>
                  <a:cubicBezTo>
                    <a:pt x="14" y="26"/>
                    <a:pt x="28" y="43"/>
                    <a:pt x="39" y="64"/>
                  </a:cubicBezTo>
                  <a:cubicBezTo>
                    <a:pt x="28" y="43"/>
                    <a:pt x="14"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124"/>
            <p:cNvSpPr/>
            <p:nvPr/>
          </p:nvSpPr>
          <p:spPr>
            <a:xfrm>
              <a:off x="1545582" y="2030544"/>
              <a:ext cx="679" cy="910"/>
            </a:xfrm>
            <a:custGeom>
              <a:rect b="b" l="l" r="r" t="t"/>
              <a:pathLst>
                <a:path extrusionOk="0" h="67" w="50">
                  <a:moveTo>
                    <a:pt x="1" y="0"/>
                  </a:moveTo>
                  <a:cubicBezTo>
                    <a:pt x="18" y="21"/>
                    <a:pt x="36" y="46"/>
                    <a:pt x="50" y="66"/>
                  </a:cubicBezTo>
                  <a:cubicBezTo>
                    <a:pt x="36" y="42"/>
                    <a:pt x="18"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24"/>
            <p:cNvSpPr/>
            <p:nvPr/>
          </p:nvSpPr>
          <p:spPr>
            <a:xfrm>
              <a:off x="1544822" y="2029580"/>
              <a:ext cx="774" cy="923"/>
            </a:xfrm>
            <a:custGeom>
              <a:rect b="b" l="l" r="r" t="t"/>
              <a:pathLst>
                <a:path extrusionOk="0" h="68" w="57">
                  <a:moveTo>
                    <a:pt x="1" y="1"/>
                  </a:moveTo>
                  <a:cubicBezTo>
                    <a:pt x="18" y="25"/>
                    <a:pt x="39" y="50"/>
                    <a:pt x="57" y="67"/>
                  </a:cubicBezTo>
                  <a:cubicBezTo>
                    <a:pt x="39" y="46"/>
                    <a:pt x="22"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124"/>
            <p:cNvSpPr/>
            <p:nvPr/>
          </p:nvSpPr>
          <p:spPr>
            <a:xfrm>
              <a:off x="1506941" y="1960376"/>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124"/>
            <p:cNvSpPr/>
            <p:nvPr/>
          </p:nvSpPr>
          <p:spPr>
            <a:xfrm>
              <a:off x="1508651" y="1958434"/>
              <a:ext cx="109" cy="109"/>
            </a:xfrm>
            <a:custGeom>
              <a:rect b="b" l="l" r="r" t="t"/>
              <a:pathLst>
                <a:path extrusionOk="0" h="8" w="8">
                  <a:moveTo>
                    <a:pt x="8" y="0"/>
                  </a:moveTo>
                  <a:lnTo>
                    <a:pt x="1" y="7"/>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124"/>
            <p:cNvSpPr/>
            <p:nvPr/>
          </p:nvSpPr>
          <p:spPr>
            <a:xfrm>
              <a:off x="1508271" y="1958624"/>
              <a:ext cx="299" cy="299"/>
            </a:xfrm>
            <a:custGeom>
              <a:rect b="b" l="l" r="r" t="t"/>
              <a:pathLst>
                <a:path extrusionOk="0" h="22" w="22">
                  <a:moveTo>
                    <a:pt x="1" y="21"/>
                  </a:moveTo>
                  <a:cubicBezTo>
                    <a:pt x="8" y="14"/>
                    <a:pt x="15" y="7"/>
                    <a:pt x="22" y="0"/>
                  </a:cubicBezTo>
                  <a:cubicBezTo>
                    <a:pt x="15" y="7"/>
                    <a:pt x="8"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124"/>
            <p:cNvSpPr/>
            <p:nvPr/>
          </p:nvSpPr>
          <p:spPr>
            <a:xfrm>
              <a:off x="1507280" y="1990084"/>
              <a:ext cx="3096" cy="1086"/>
            </a:xfrm>
            <a:custGeom>
              <a:rect b="b" l="l" r="r" t="t"/>
              <a:pathLst>
                <a:path extrusionOk="0" h="80" w="228">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124"/>
            <p:cNvSpPr/>
            <p:nvPr/>
          </p:nvSpPr>
          <p:spPr>
            <a:xfrm>
              <a:off x="1614271" y="1998868"/>
              <a:ext cx="28730" cy="30970"/>
            </a:xfrm>
            <a:custGeom>
              <a:rect b="b" l="l" r="r" t="t"/>
              <a:pathLst>
                <a:path extrusionOk="0" h="2281" w="2116">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124"/>
            <p:cNvSpPr/>
            <p:nvPr/>
          </p:nvSpPr>
          <p:spPr>
            <a:xfrm>
              <a:off x="1636321"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124"/>
            <p:cNvSpPr/>
            <p:nvPr/>
          </p:nvSpPr>
          <p:spPr>
            <a:xfrm>
              <a:off x="1639185" y="202444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24"/>
            <p:cNvSpPr/>
            <p:nvPr/>
          </p:nvSpPr>
          <p:spPr>
            <a:xfrm>
              <a:off x="1636796"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124"/>
            <p:cNvSpPr/>
            <p:nvPr/>
          </p:nvSpPr>
          <p:spPr>
            <a:xfrm>
              <a:off x="1638900" y="2024312"/>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124"/>
            <p:cNvSpPr/>
            <p:nvPr/>
          </p:nvSpPr>
          <p:spPr>
            <a:xfrm>
              <a:off x="1626871" y="202963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24"/>
            <p:cNvSpPr/>
            <p:nvPr/>
          </p:nvSpPr>
          <p:spPr>
            <a:xfrm>
              <a:off x="1639471" y="20245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24"/>
            <p:cNvSpPr/>
            <p:nvPr/>
          </p:nvSpPr>
          <p:spPr>
            <a:xfrm>
              <a:off x="1627441" y="2029255"/>
              <a:ext cx="530" cy="339"/>
            </a:xfrm>
            <a:custGeom>
              <a:rect b="b" l="l" r="r" t="t"/>
              <a:pathLst>
                <a:path extrusionOk="0" h="25" w="39">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24"/>
            <p:cNvSpPr/>
            <p:nvPr/>
          </p:nvSpPr>
          <p:spPr>
            <a:xfrm>
              <a:off x="1627156" y="2029580"/>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124"/>
            <p:cNvSpPr/>
            <p:nvPr/>
          </p:nvSpPr>
          <p:spPr>
            <a:xfrm>
              <a:off x="1638561" y="2024258"/>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124"/>
            <p:cNvSpPr/>
            <p:nvPr/>
          </p:nvSpPr>
          <p:spPr>
            <a:xfrm>
              <a:off x="1637475" y="20241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24"/>
            <p:cNvSpPr/>
            <p:nvPr/>
          </p:nvSpPr>
          <p:spPr>
            <a:xfrm>
              <a:off x="1637230" y="20241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24"/>
            <p:cNvSpPr/>
            <p:nvPr/>
          </p:nvSpPr>
          <p:spPr>
            <a:xfrm>
              <a:off x="1638235" y="2024217"/>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24"/>
            <p:cNvSpPr/>
            <p:nvPr/>
          </p:nvSpPr>
          <p:spPr>
            <a:xfrm>
              <a:off x="1639756" y="2024788"/>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24"/>
            <p:cNvSpPr/>
            <p:nvPr/>
          </p:nvSpPr>
          <p:spPr>
            <a:xfrm>
              <a:off x="1637855" y="202416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124"/>
            <p:cNvSpPr/>
            <p:nvPr/>
          </p:nvSpPr>
          <p:spPr>
            <a:xfrm>
              <a:off x="1639946" y="2025018"/>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124"/>
            <p:cNvSpPr/>
            <p:nvPr/>
          </p:nvSpPr>
          <p:spPr>
            <a:xfrm>
              <a:off x="1589940" y="1981910"/>
              <a:ext cx="32613" cy="51690"/>
            </a:xfrm>
            <a:custGeom>
              <a:rect b="b" l="l" r="r" t="t"/>
              <a:pathLst>
                <a:path extrusionOk="0" h="3807" w="2402">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24"/>
            <p:cNvSpPr/>
            <p:nvPr/>
          </p:nvSpPr>
          <p:spPr>
            <a:xfrm>
              <a:off x="1596688" y="2004394"/>
              <a:ext cx="584" cy="54"/>
            </a:xfrm>
            <a:custGeom>
              <a:rect b="b" l="l" r="r" t="t"/>
              <a:pathLst>
                <a:path extrusionOk="0" h="4" w="43">
                  <a:moveTo>
                    <a:pt x="0" y="1"/>
                  </a:moveTo>
                  <a:cubicBezTo>
                    <a:pt x="14" y="1"/>
                    <a:pt x="28" y="1"/>
                    <a:pt x="42" y="4"/>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24"/>
            <p:cNvSpPr/>
            <p:nvPr/>
          </p:nvSpPr>
          <p:spPr>
            <a:xfrm>
              <a:off x="1594502" y="2005155"/>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24"/>
            <p:cNvSpPr/>
            <p:nvPr/>
          </p:nvSpPr>
          <p:spPr>
            <a:xfrm>
              <a:off x="1621019" y="202849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24"/>
            <p:cNvSpPr/>
            <p:nvPr/>
          </p:nvSpPr>
          <p:spPr>
            <a:xfrm>
              <a:off x="1594638" y="2004394"/>
              <a:ext cx="1969" cy="774"/>
            </a:xfrm>
            <a:custGeom>
              <a:rect b="b" l="l" r="r" t="t"/>
              <a:pathLst>
                <a:path extrusionOk="0" h="57" w="145">
                  <a:moveTo>
                    <a:pt x="144" y="1"/>
                  </a:moveTo>
                  <a:cubicBezTo>
                    <a:pt x="92" y="1"/>
                    <a:pt x="39" y="18"/>
                    <a:pt x="1" y="57"/>
                  </a:cubicBezTo>
                  <a:cubicBezTo>
                    <a:pt x="39" y="18"/>
                    <a:pt x="92"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124"/>
            <p:cNvSpPr/>
            <p:nvPr/>
          </p:nvSpPr>
          <p:spPr>
            <a:xfrm>
              <a:off x="1621494" y="2028535"/>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124"/>
            <p:cNvSpPr/>
            <p:nvPr/>
          </p:nvSpPr>
          <p:spPr>
            <a:xfrm>
              <a:off x="1619878" y="2028589"/>
              <a:ext cx="353" cy="54"/>
            </a:xfrm>
            <a:custGeom>
              <a:rect b="b" l="l" r="r" t="t"/>
              <a:pathLst>
                <a:path extrusionOk="0" h="4" w="26">
                  <a:moveTo>
                    <a:pt x="25"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24"/>
            <p:cNvSpPr/>
            <p:nvPr/>
          </p:nvSpPr>
          <p:spPr>
            <a:xfrm>
              <a:off x="1619362" y="2028684"/>
              <a:ext cx="434" cy="149"/>
            </a:xfrm>
            <a:custGeom>
              <a:rect b="b" l="l" r="r" t="t"/>
              <a:pathLst>
                <a:path extrusionOk="0" h="11" w="32">
                  <a:moveTo>
                    <a:pt x="32" y="0"/>
                  </a:moveTo>
                  <a:cubicBezTo>
                    <a:pt x="21" y="4"/>
                    <a:pt x="11" y="7"/>
                    <a:pt x="0" y="11"/>
                  </a:cubicBezTo>
                  <a:cubicBezTo>
                    <a:pt x="11" y="7"/>
                    <a:pt x="21"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24"/>
            <p:cNvSpPr/>
            <p:nvPr/>
          </p:nvSpPr>
          <p:spPr>
            <a:xfrm>
              <a:off x="1620353" y="2028494"/>
              <a:ext cx="448" cy="54"/>
            </a:xfrm>
            <a:custGeom>
              <a:rect b="b" l="l" r="r" t="t"/>
              <a:pathLst>
                <a:path extrusionOk="0" h="4" w="33">
                  <a:moveTo>
                    <a:pt x="32" y="0"/>
                  </a:moveTo>
                  <a:cubicBezTo>
                    <a:pt x="22" y="0"/>
                    <a:pt x="11" y="0"/>
                    <a:pt x="1" y="4"/>
                  </a:cubicBezTo>
                  <a:cubicBezTo>
                    <a:pt x="11" y="4"/>
                    <a:pt x="22"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124"/>
            <p:cNvSpPr/>
            <p:nvPr/>
          </p:nvSpPr>
          <p:spPr>
            <a:xfrm>
              <a:off x="1618507" y="2029160"/>
              <a:ext cx="394" cy="299"/>
            </a:xfrm>
            <a:custGeom>
              <a:rect b="b" l="l" r="r" t="t"/>
              <a:pathLst>
                <a:path extrusionOk="0" h="22" w="29">
                  <a:moveTo>
                    <a:pt x="28" y="0"/>
                  </a:moveTo>
                  <a:cubicBezTo>
                    <a:pt x="18" y="7"/>
                    <a:pt x="7" y="14"/>
                    <a:pt x="0" y="21"/>
                  </a:cubicBezTo>
                  <a:cubicBezTo>
                    <a:pt x="7" y="14"/>
                    <a:pt x="18" y="7"/>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124"/>
            <p:cNvSpPr/>
            <p:nvPr/>
          </p:nvSpPr>
          <p:spPr>
            <a:xfrm>
              <a:off x="1618928" y="2028874"/>
              <a:ext cx="353" cy="204"/>
            </a:xfrm>
            <a:custGeom>
              <a:rect b="b" l="l" r="r" t="t"/>
              <a:pathLst>
                <a:path extrusionOk="0" h="15" w="26">
                  <a:moveTo>
                    <a:pt x="25" y="0"/>
                  </a:moveTo>
                  <a:cubicBezTo>
                    <a:pt x="18" y="4"/>
                    <a:pt x="8" y="7"/>
                    <a:pt x="1" y="14"/>
                  </a:cubicBezTo>
                  <a:cubicBezTo>
                    <a:pt x="8" y="7"/>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124"/>
            <p:cNvSpPr/>
            <p:nvPr/>
          </p:nvSpPr>
          <p:spPr>
            <a:xfrm>
              <a:off x="1622254" y="202863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24"/>
            <p:cNvSpPr/>
            <p:nvPr/>
          </p:nvSpPr>
          <p:spPr>
            <a:xfrm>
              <a:off x="1599444" y="198362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24"/>
            <p:cNvSpPr/>
            <p:nvPr/>
          </p:nvSpPr>
          <p:spPr>
            <a:xfrm>
              <a:off x="1591365" y="2001489"/>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24"/>
            <p:cNvSpPr/>
            <p:nvPr/>
          </p:nvSpPr>
          <p:spPr>
            <a:xfrm>
              <a:off x="1594067" y="2004869"/>
              <a:ext cx="258" cy="394"/>
            </a:xfrm>
            <a:custGeom>
              <a:rect b="b" l="l" r="r" t="t"/>
              <a:pathLst>
                <a:path extrusionOk="0" h="29" w="19">
                  <a:moveTo>
                    <a:pt x="18"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24"/>
            <p:cNvSpPr/>
            <p:nvPr/>
          </p:nvSpPr>
          <p:spPr>
            <a:xfrm>
              <a:off x="1599064" y="198405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24"/>
            <p:cNvSpPr/>
            <p:nvPr/>
          </p:nvSpPr>
          <p:spPr>
            <a:xfrm>
              <a:off x="1599824" y="198310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124"/>
            <p:cNvSpPr/>
            <p:nvPr/>
          </p:nvSpPr>
          <p:spPr>
            <a:xfrm>
              <a:off x="1593266" y="2003824"/>
              <a:ext cx="299" cy="394"/>
            </a:xfrm>
            <a:custGeom>
              <a:rect b="b" l="l" r="r" t="t"/>
              <a:pathLst>
                <a:path extrusionOk="0" h="29" w="22">
                  <a:moveTo>
                    <a:pt x="21"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24"/>
            <p:cNvSpPr/>
            <p:nvPr/>
          </p:nvSpPr>
          <p:spPr>
            <a:xfrm>
              <a:off x="1591936" y="2002154"/>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24"/>
            <p:cNvSpPr/>
            <p:nvPr/>
          </p:nvSpPr>
          <p:spPr>
            <a:xfrm>
              <a:off x="1590890" y="2000973"/>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24"/>
            <p:cNvSpPr/>
            <p:nvPr/>
          </p:nvSpPr>
          <p:spPr>
            <a:xfrm>
              <a:off x="1598344" y="1984815"/>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124"/>
            <p:cNvSpPr/>
            <p:nvPr/>
          </p:nvSpPr>
          <p:spPr>
            <a:xfrm>
              <a:off x="1592547" y="2002914"/>
              <a:ext cx="299" cy="394"/>
            </a:xfrm>
            <a:custGeom>
              <a:rect b="b" l="l" r="r" t="t"/>
              <a:pathLst>
                <a:path extrusionOk="0" h="29" w="22">
                  <a:moveTo>
                    <a:pt x="22"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124"/>
            <p:cNvSpPr/>
            <p:nvPr/>
          </p:nvSpPr>
          <p:spPr>
            <a:xfrm>
              <a:off x="1595303" y="1987287"/>
              <a:ext cx="353" cy="584"/>
            </a:xfrm>
            <a:custGeom>
              <a:rect b="b" l="l" r="r" t="t"/>
              <a:pathLst>
                <a:path extrusionOk="0" h="43" w="26">
                  <a:moveTo>
                    <a:pt x="1" y="42"/>
                  </a:moveTo>
                  <a:cubicBezTo>
                    <a:pt x="8" y="28"/>
                    <a:pt x="15" y="11"/>
                    <a:pt x="25" y="0"/>
                  </a:cubicBezTo>
                  <a:cubicBezTo>
                    <a:pt x="15" y="11"/>
                    <a:pt x="8" y="28"/>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124"/>
            <p:cNvSpPr/>
            <p:nvPr/>
          </p:nvSpPr>
          <p:spPr>
            <a:xfrm>
              <a:off x="1600245" y="1982534"/>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24"/>
            <p:cNvSpPr/>
            <p:nvPr/>
          </p:nvSpPr>
          <p:spPr>
            <a:xfrm>
              <a:off x="1598684" y="1984476"/>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24"/>
            <p:cNvSpPr/>
            <p:nvPr/>
          </p:nvSpPr>
          <p:spPr>
            <a:xfrm>
              <a:off x="1596498" y="1985101"/>
              <a:ext cx="1534" cy="1195"/>
            </a:xfrm>
            <a:custGeom>
              <a:rect b="b" l="l" r="r" t="t"/>
              <a:pathLst>
                <a:path extrusionOk="0" h="88" w="113">
                  <a:moveTo>
                    <a:pt x="112" y="0"/>
                  </a:moveTo>
                  <a:lnTo>
                    <a:pt x="112" y="0"/>
                  </a:lnTo>
                  <a:cubicBezTo>
                    <a:pt x="74" y="25"/>
                    <a:pt x="35" y="56"/>
                    <a:pt x="0" y="88"/>
                  </a:cubicBezTo>
                  <a:cubicBezTo>
                    <a:pt x="35" y="56"/>
                    <a:pt x="74" y="25"/>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124"/>
            <p:cNvSpPr/>
            <p:nvPr/>
          </p:nvSpPr>
          <p:spPr>
            <a:xfrm>
              <a:off x="1590456" y="200053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124"/>
            <p:cNvSpPr/>
            <p:nvPr/>
          </p:nvSpPr>
          <p:spPr>
            <a:xfrm>
              <a:off x="1619783" y="1999968"/>
              <a:ext cx="109" cy="353"/>
            </a:xfrm>
            <a:custGeom>
              <a:rect b="b" l="l" r="r" t="t"/>
              <a:pathLst>
                <a:path extrusionOk="0" h="26" w="8">
                  <a:moveTo>
                    <a:pt x="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24"/>
            <p:cNvSpPr/>
            <p:nvPr/>
          </p:nvSpPr>
          <p:spPr>
            <a:xfrm>
              <a:off x="1619213" y="2003783"/>
              <a:ext cx="68" cy="190"/>
            </a:xfrm>
            <a:custGeom>
              <a:rect b="b" l="l" r="r" t="t"/>
              <a:pathLst>
                <a:path extrusionOk="0" h="14" w="5">
                  <a:moveTo>
                    <a:pt x="1" y="0"/>
                  </a:moveTo>
                  <a:cubicBezTo>
                    <a:pt x="1" y="4"/>
                    <a:pt x="1" y="11"/>
                    <a:pt x="4" y="14"/>
                  </a:cubicBezTo>
                  <a:cubicBezTo>
                    <a:pt x="4"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24"/>
            <p:cNvSpPr/>
            <p:nvPr/>
          </p:nvSpPr>
          <p:spPr>
            <a:xfrm>
              <a:off x="1619267" y="2001964"/>
              <a:ext cx="54" cy="299"/>
            </a:xfrm>
            <a:custGeom>
              <a:rect b="b" l="l" r="r" t="t"/>
              <a:pathLst>
                <a:path extrusionOk="0" h="22" w="4">
                  <a:moveTo>
                    <a:pt x="4" y="1"/>
                  </a:moveTo>
                  <a:cubicBezTo>
                    <a:pt x="0" y="11"/>
                    <a:pt x="0" y="18"/>
                    <a:pt x="0" y="22"/>
                  </a:cubicBezTo>
                  <a:cubicBezTo>
                    <a:pt x="0" y="18"/>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124"/>
            <p:cNvSpPr/>
            <p:nvPr/>
          </p:nvSpPr>
          <p:spPr>
            <a:xfrm>
              <a:off x="1619362" y="2001353"/>
              <a:ext cx="109" cy="299"/>
            </a:xfrm>
            <a:custGeom>
              <a:rect b="b" l="l" r="r" t="t"/>
              <a:pathLst>
                <a:path extrusionOk="0" h="22" w="8">
                  <a:moveTo>
                    <a:pt x="7" y="0"/>
                  </a:moveTo>
                  <a:lnTo>
                    <a:pt x="0" y="21"/>
                  </a:ln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24"/>
            <p:cNvSpPr/>
            <p:nvPr/>
          </p:nvSpPr>
          <p:spPr>
            <a:xfrm>
              <a:off x="1619552" y="2000688"/>
              <a:ext cx="109" cy="299"/>
            </a:xfrm>
            <a:custGeom>
              <a:rect b="b" l="l" r="r" t="t"/>
              <a:pathLst>
                <a:path extrusionOk="0" h="22" w="8">
                  <a:moveTo>
                    <a:pt x="7"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24"/>
            <p:cNvSpPr/>
            <p:nvPr/>
          </p:nvSpPr>
          <p:spPr>
            <a:xfrm>
              <a:off x="1619172" y="2003199"/>
              <a:ext cx="14" cy="258"/>
            </a:xfrm>
            <a:custGeom>
              <a:rect b="b" l="l" r="r" t="t"/>
              <a:pathLst>
                <a:path extrusionOk="0" h="19" w="1">
                  <a:moveTo>
                    <a:pt x="0" y="18"/>
                  </a:moveTo>
                  <a:lnTo>
                    <a:pt x="0" y="1"/>
                  </a:lnTo>
                  <a:cubicBezTo>
                    <a:pt x="0" y="8"/>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124"/>
            <p:cNvSpPr/>
            <p:nvPr/>
          </p:nvSpPr>
          <p:spPr>
            <a:xfrm>
              <a:off x="1620598" y="2025073"/>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24"/>
            <p:cNvSpPr/>
            <p:nvPr/>
          </p:nvSpPr>
          <p:spPr>
            <a:xfrm>
              <a:off x="1619118" y="2022031"/>
              <a:ext cx="258" cy="530"/>
            </a:xfrm>
            <a:custGeom>
              <a:rect b="b" l="l" r="r" t="t"/>
              <a:pathLst>
                <a:path extrusionOk="0" h="39" w="19">
                  <a:moveTo>
                    <a:pt x="1" y="0"/>
                  </a:moveTo>
                  <a:cubicBezTo>
                    <a:pt x="8" y="11"/>
                    <a:pt x="11" y="25"/>
                    <a:pt x="18" y="39"/>
                  </a:cubicBezTo>
                  <a:cubicBezTo>
                    <a:pt x="11" y="25"/>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24"/>
            <p:cNvSpPr/>
            <p:nvPr/>
          </p:nvSpPr>
          <p:spPr>
            <a:xfrm>
              <a:off x="1622118" y="2027924"/>
              <a:ext cx="339" cy="584"/>
            </a:xfrm>
            <a:custGeom>
              <a:rect b="b" l="l" r="r" t="t"/>
              <a:pathLst>
                <a:path extrusionOk="0" h="43" w="25">
                  <a:moveTo>
                    <a:pt x="0" y="0"/>
                  </a:moveTo>
                  <a:lnTo>
                    <a:pt x="25"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124"/>
            <p:cNvSpPr/>
            <p:nvPr/>
          </p:nvSpPr>
          <p:spPr>
            <a:xfrm>
              <a:off x="1619172" y="2002588"/>
              <a:ext cx="54" cy="299"/>
            </a:xfrm>
            <a:custGeom>
              <a:rect b="b" l="l" r="r" t="t"/>
              <a:pathLst>
                <a:path extrusionOk="0" h="22" w="4">
                  <a:moveTo>
                    <a:pt x="4" y="0"/>
                  </a:moveTo>
                  <a:cubicBezTo>
                    <a:pt x="0" y="7"/>
                    <a:pt x="0" y="14"/>
                    <a:pt x="4" y="21"/>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124"/>
            <p:cNvSpPr/>
            <p:nvPr/>
          </p:nvSpPr>
          <p:spPr>
            <a:xfrm>
              <a:off x="1619742" y="2023403"/>
              <a:ext cx="299" cy="584"/>
            </a:xfrm>
            <a:custGeom>
              <a:rect b="b" l="l" r="r" t="t"/>
              <a:pathLst>
                <a:path extrusionOk="0" h="43" w="22">
                  <a:moveTo>
                    <a:pt x="0" y="1"/>
                  </a:moveTo>
                  <a:lnTo>
                    <a:pt x="21"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124"/>
            <p:cNvSpPr/>
            <p:nvPr/>
          </p:nvSpPr>
          <p:spPr>
            <a:xfrm>
              <a:off x="1621548" y="2026879"/>
              <a:ext cx="434" cy="815"/>
            </a:xfrm>
            <a:custGeom>
              <a:rect b="b" l="l" r="r" t="t"/>
              <a:pathLst>
                <a:path extrusionOk="0" h="60" w="32">
                  <a:moveTo>
                    <a:pt x="0" y="0"/>
                  </a:moveTo>
                  <a:lnTo>
                    <a:pt x="32"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24"/>
            <p:cNvSpPr/>
            <p:nvPr/>
          </p:nvSpPr>
          <p:spPr>
            <a:xfrm>
              <a:off x="1621073" y="2025928"/>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24"/>
            <p:cNvSpPr/>
            <p:nvPr/>
          </p:nvSpPr>
          <p:spPr>
            <a:xfrm>
              <a:off x="1620123" y="2024122"/>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24"/>
            <p:cNvSpPr/>
            <p:nvPr/>
          </p:nvSpPr>
          <p:spPr>
            <a:xfrm>
              <a:off x="1619403" y="2022642"/>
              <a:ext cx="299" cy="638"/>
            </a:xfrm>
            <a:custGeom>
              <a:rect b="b" l="l" r="r" t="t"/>
              <a:pathLst>
                <a:path extrusionOk="0" h="47" w="22">
                  <a:moveTo>
                    <a:pt x="1" y="1"/>
                  </a:moveTo>
                  <a:cubicBezTo>
                    <a:pt x="8" y="15"/>
                    <a:pt x="15" y="32"/>
                    <a:pt x="22" y="46"/>
                  </a:cubicBezTo>
                  <a:cubicBezTo>
                    <a:pt x="15" y="32"/>
                    <a:pt x="8"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124"/>
            <p:cNvSpPr/>
            <p:nvPr/>
          </p:nvSpPr>
          <p:spPr>
            <a:xfrm>
              <a:off x="1619457" y="2004449"/>
              <a:ext cx="14" cy="54"/>
            </a:xfrm>
            <a:custGeom>
              <a:rect b="b" l="l" r="r" t="t"/>
              <a:pathLst>
                <a:path extrusionOk="0" h="4" w="1">
                  <a:moveTo>
                    <a:pt x="0" y="4"/>
                  </a:moveTo>
                  <a:lnTo>
                    <a:pt x="0" y="0"/>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124"/>
            <p:cNvSpPr/>
            <p:nvPr/>
          </p:nvSpPr>
          <p:spPr>
            <a:xfrm>
              <a:off x="1641466" y="2001964"/>
              <a:ext cx="20488" cy="25689"/>
            </a:xfrm>
            <a:custGeom>
              <a:rect b="b" l="l" r="r" t="t"/>
              <a:pathLst>
                <a:path extrusionOk="0" h="1892" w="1509">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124"/>
            <p:cNvSpPr/>
            <p:nvPr/>
          </p:nvSpPr>
          <p:spPr>
            <a:xfrm>
              <a:off x="1659470" y="2015473"/>
              <a:ext cx="258" cy="299"/>
            </a:xfrm>
            <a:custGeom>
              <a:rect b="b" l="l" r="r" t="t"/>
              <a:pathLst>
                <a:path extrusionOk="0" h="22" w="19">
                  <a:moveTo>
                    <a:pt x="1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24"/>
            <p:cNvSpPr/>
            <p:nvPr/>
          </p:nvSpPr>
          <p:spPr>
            <a:xfrm>
              <a:off x="1656714" y="2018936"/>
              <a:ext cx="163" cy="258"/>
            </a:xfrm>
            <a:custGeom>
              <a:rect b="b" l="l" r="r" t="t"/>
              <a:pathLst>
                <a:path extrusionOk="0" h="19" w="12">
                  <a:moveTo>
                    <a:pt x="1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24"/>
            <p:cNvSpPr/>
            <p:nvPr/>
          </p:nvSpPr>
          <p:spPr>
            <a:xfrm>
              <a:off x="1660760" y="2014143"/>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24"/>
            <p:cNvSpPr/>
            <p:nvPr/>
          </p:nvSpPr>
          <p:spPr>
            <a:xfrm>
              <a:off x="1654487" y="2022412"/>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24"/>
            <p:cNvSpPr/>
            <p:nvPr/>
          </p:nvSpPr>
          <p:spPr>
            <a:xfrm>
              <a:off x="1660095" y="2014808"/>
              <a:ext cx="244" cy="244"/>
            </a:xfrm>
            <a:custGeom>
              <a:rect b="b" l="l" r="r" t="t"/>
              <a:pathLst>
                <a:path extrusionOk="0" h="18" w="18">
                  <a:moveTo>
                    <a:pt x="18"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124"/>
            <p:cNvSpPr/>
            <p:nvPr/>
          </p:nvSpPr>
          <p:spPr>
            <a:xfrm>
              <a:off x="1655478" y="2020646"/>
              <a:ext cx="204" cy="394"/>
            </a:xfrm>
            <a:custGeom>
              <a:rect b="b" l="l" r="r" t="t"/>
              <a:pathLst>
                <a:path extrusionOk="0" h="29" w="15">
                  <a:moveTo>
                    <a:pt x="15"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124"/>
            <p:cNvSpPr/>
            <p:nvPr/>
          </p:nvSpPr>
          <p:spPr>
            <a:xfrm>
              <a:off x="1654962" y="2021556"/>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124"/>
            <p:cNvSpPr/>
            <p:nvPr/>
          </p:nvSpPr>
          <p:spPr>
            <a:xfrm>
              <a:off x="1656049" y="2019791"/>
              <a:ext cx="258" cy="353"/>
            </a:xfrm>
            <a:custGeom>
              <a:rect b="b" l="l" r="r" t="t"/>
              <a:pathLst>
                <a:path extrusionOk="0" h="26" w="19">
                  <a:moveTo>
                    <a:pt x="1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124"/>
            <p:cNvSpPr/>
            <p:nvPr/>
          </p:nvSpPr>
          <p:spPr>
            <a:xfrm>
              <a:off x="1645933" y="2026634"/>
              <a:ext cx="4711" cy="774"/>
            </a:xfrm>
            <a:custGeom>
              <a:rect b="b" l="l" r="r" t="t"/>
              <a:pathLst>
                <a:path extrusionOk="0" h="57" w="347">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24"/>
            <p:cNvSpPr/>
            <p:nvPr/>
          </p:nvSpPr>
          <p:spPr>
            <a:xfrm>
              <a:off x="1658194" y="2017035"/>
              <a:ext cx="204" cy="258"/>
            </a:xfrm>
            <a:custGeom>
              <a:rect b="b" l="l" r="r" t="t"/>
              <a:pathLst>
                <a:path extrusionOk="0" h="19" w="15">
                  <a:moveTo>
                    <a:pt x="1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124"/>
            <p:cNvSpPr/>
            <p:nvPr/>
          </p:nvSpPr>
          <p:spPr>
            <a:xfrm>
              <a:off x="1645268" y="2027395"/>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124"/>
            <p:cNvSpPr/>
            <p:nvPr/>
          </p:nvSpPr>
          <p:spPr>
            <a:xfrm>
              <a:off x="1658859" y="2016234"/>
              <a:ext cx="244" cy="299"/>
            </a:xfrm>
            <a:custGeom>
              <a:rect b="b" l="l" r="r" t="t"/>
              <a:pathLst>
                <a:path extrusionOk="0" h="22" w="18">
                  <a:moveTo>
                    <a:pt x="18"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24"/>
            <p:cNvSpPr/>
            <p:nvPr/>
          </p:nvSpPr>
          <p:spPr>
            <a:xfrm>
              <a:off x="1661371" y="201361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24"/>
            <p:cNvSpPr/>
            <p:nvPr/>
          </p:nvSpPr>
          <p:spPr>
            <a:xfrm>
              <a:off x="1654107" y="2023308"/>
              <a:ext cx="149" cy="299"/>
            </a:xfrm>
            <a:custGeom>
              <a:rect b="b" l="l" r="r" t="t"/>
              <a:pathLst>
                <a:path extrusionOk="0" h="22" w="11">
                  <a:moveTo>
                    <a:pt x="11" y="1"/>
                  </a:moveTo>
                  <a:cubicBezTo>
                    <a:pt x="7" y="8"/>
                    <a:pt x="4" y="15"/>
                    <a:pt x="0" y="22"/>
                  </a:cubicBezTo>
                  <a:cubicBezTo>
                    <a:pt x="4" y="15"/>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124"/>
            <p:cNvSpPr/>
            <p:nvPr/>
          </p:nvSpPr>
          <p:spPr>
            <a:xfrm>
              <a:off x="1641697" y="2026919"/>
              <a:ext cx="3476" cy="733"/>
            </a:xfrm>
            <a:custGeom>
              <a:rect b="b" l="l" r="r" t="t"/>
              <a:pathLst>
                <a:path extrusionOk="0" h="54" w="256">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24"/>
            <p:cNvSpPr/>
            <p:nvPr/>
          </p:nvSpPr>
          <p:spPr>
            <a:xfrm>
              <a:off x="1643123" y="2023688"/>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24"/>
            <p:cNvSpPr/>
            <p:nvPr/>
          </p:nvSpPr>
          <p:spPr>
            <a:xfrm>
              <a:off x="1643082" y="202383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124"/>
            <p:cNvSpPr/>
            <p:nvPr/>
          </p:nvSpPr>
          <p:spPr>
            <a:xfrm>
              <a:off x="1642458" y="2013097"/>
              <a:ext cx="1344" cy="8798"/>
            </a:xfrm>
            <a:custGeom>
              <a:rect b="b" l="l" r="r" t="t"/>
              <a:pathLst>
                <a:path extrusionOk="0" h="648" w="99">
                  <a:moveTo>
                    <a:pt x="1" y="1"/>
                  </a:moveTo>
                  <a:lnTo>
                    <a:pt x="1" y="1"/>
                  </a:lnTo>
                  <a:cubicBezTo>
                    <a:pt x="74" y="183"/>
                    <a:pt x="95" y="473"/>
                    <a:pt x="85" y="648"/>
                  </a:cubicBezTo>
                  <a:cubicBezTo>
                    <a:pt x="99" y="473"/>
                    <a:pt x="74" y="18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24"/>
            <p:cNvSpPr/>
            <p:nvPr/>
          </p:nvSpPr>
          <p:spPr>
            <a:xfrm>
              <a:off x="1644128" y="200435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24"/>
            <p:cNvSpPr/>
            <p:nvPr/>
          </p:nvSpPr>
          <p:spPr>
            <a:xfrm>
              <a:off x="1644358" y="20037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24"/>
            <p:cNvSpPr/>
            <p:nvPr/>
          </p:nvSpPr>
          <p:spPr>
            <a:xfrm>
              <a:off x="1644834" y="2002059"/>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124"/>
            <p:cNvSpPr/>
            <p:nvPr/>
          </p:nvSpPr>
          <p:spPr>
            <a:xfrm>
              <a:off x="1644033" y="200454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124"/>
            <p:cNvSpPr/>
            <p:nvPr/>
          </p:nvSpPr>
          <p:spPr>
            <a:xfrm>
              <a:off x="1643028" y="202387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24"/>
            <p:cNvSpPr/>
            <p:nvPr/>
          </p:nvSpPr>
          <p:spPr>
            <a:xfrm>
              <a:off x="1643693" y="2005114"/>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24"/>
            <p:cNvSpPr/>
            <p:nvPr/>
          </p:nvSpPr>
          <p:spPr>
            <a:xfrm>
              <a:off x="1644453" y="2003389"/>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124"/>
            <p:cNvSpPr/>
            <p:nvPr/>
          </p:nvSpPr>
          <p:spPr>
            <a:xfrm>
              <a:off x="1642607" y="2024598"/>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24"/>
            <p:cNvSpPr/>
            <p:nvPr/>
          </p:nvSpPr>
          <p:spPr>
            <a:xfrm>
              <a:off x="1642987" y="202402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124"/>
            <p:cNvSpPr/>
            <p:nvPr/>
          </p:nvSpPr>
          <p:spPr>
            <a:xfrm>
              <a:off x="1642702" y="202440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124"/>
            <p:cNvSpPr/>
            <p:nvPr/>
          </p:nvSpPr>
          <p:spPr>
            <a:xfrm>
              <a:off x="1643652" y="200520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24"/>
            <p:cNvSpPr/>
            <p:nvPr/>
          </p:nvSpPr>
          <p:spPr>
            <a:xfrm>
              <a:off x="1642838" y="202425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24"/>
            <p:cNvSpPr/>
            <p:nvPr/>
          </p:nvSpPr>
          <p:spPr>
            <a:xfrm>
              <a:off x="1643408" y="2021882"/>
              <a:ext cx="163" cy="1113"/>
            </a:xfrm>
            <a:custGeom>
              <a:rect b="b" l="l" r="r" t="t"/>
              <a:pathLst>
                <a:path extrusionOk="0" h="82" w="12">
                  <a:moveTo>
                    <a:pt x="1" y="81"/>
                  </a:moveTo>
                  <a:cubicBezTo>
                    <a:pt x="4" y="53"/>
                    <a:pt x="11" y="29"/>
                    <a:pt x="11" y="1"/>
                  </a:cubicBezTo>
                  <a:cubicBezTo>
                    <a:pt x="11" y="29"/>
                    <a:pt x="4" y="53"/>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124"/>
            <p:cNvSpPr/>
            <p:nvPr/>
          </p:nvSpPr>
          <p:spPr>
            <a:xfrm>
              <a:off x="1644698" y="2002588"/>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124"/>
            <p:cNvSpPr/>
            <p:nvPr/>
          </p:nvSpPr>
          <p:spPr>
            <a:xfrm>
              <a:off x="1643937" y="200473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124"/>
            <p:cNvSpPr/>
            <p:nvPr/>
          </p:nvSpPr>
          <p:spPr>
            <a:xfrm>
              <a:off x="1642267" y="20252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124"/>
            <p:cNvSpPr/>
            <p:nvPr/>
          </p:nvSpPr>
          <p:spPr>
            <a:xfrm>
              <a:off x="1644603" y="2003009"/>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24"/>
            <p:cNvSpPr/>
            <p:nvPr/>
          </p:nvSpPr>
          <p:spPr>
            <a:xfrm>
              <a:off x="1642892" y="2024122"/>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124"/>
            <p:cNvSpPr/>
            <p:nvPr/>
          </p:nvSpPr>
          <p:spPr>
            <a:xfrm>
              <a:off x="1643598" y="200525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24"/>
            <p:cNvSpPr/>
            <p:nvPr/>
          </p:nvSpPr>
          <p:spPr>
            <a:xfrm>
              <a:off x="1643842" y="200486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124"/>
            <p:cNvSpPr/>
            <p:nvPr/>
          </p:nvSpPr>
          <p:spPr>
            <a:xfrm>
              <a:off x="1642458" y="20248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124"/>
            <p:cNvSpPr/>
            <p:nvPr/>
          </p:nvSpPr>
          <p:spPr>
            <a:xfrm>
              <a:off x="1643747" y="20049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124"/>
            <p:cNvSpPr/>
            <p:nvPr/>
          </p:nvSpPr>
          <p:spPr>
            <a:xfrm>
              <a:off x="1415781" y="1868483"/>
              <a:ext cx="74445" cy="23055"/>
            </a:xfrm>
            <a:custGeom>
              <a:rect b="b" l="l" r="r" t="t"/>
              <a:pathLst>
                <a:path extrusionOk="0" h="1698" w="5483">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124"/>
            <p:cNvSpPr/>
            <p:nvPr/>
          </p:nvSpPr>
          <p:spPr>
            <a:xfrm>
              <a:off x="1460410" y="1905007"/>
              <a:ext cx="815" cy="434"/>
            </a:xfrm>
            <a:custGeom>
              <a:rect b="b" l="l" r="r" t="t"/>
              <a:pathLst>
                <a:path extrusionOk="0" h="32" w="60">
                  <a:moveTo>
                    <a:pt x="56" y="0"/>
                  </a:moveTo>
                  <a:lnTo>
                    <a:pt x="0" y="32"/>
                  </a:lnTo>
                  <a:lnTo>
                    <a:pt x="0" y="32"/>
                  </a:ln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124"/>
            <p:cNvSpPr/>
            <p:nvPr/>
          </p:nvSpPr>
          <p:spPr>
            <a:xfrm>
              <a:off x="1461402" y="1905075"/>
              <a:ext cx="13333" cy="3286"/>
            </a:xfrm>
            <a:custGeom>
              <a:rect b="b" l="l" r="r" t="t"/>
              <a:pathLst>
                <a:path extrusionOk="0" h="242" w="982">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24"/>
            <p:cNvSpPr/>
            <p:nvPr/>
          </p:nvSpPr>
          <p:spPr>
            <a:xfrm>
              <a:off x="1545446" y="1904002"/>
              <a:ext cx="11039" cy="3720"/>
            </a:xfrm>
            <a:custGeom>
              <a:rect b="b" l="l" r="r" t="t"/>
              <a:pathLst>
                <a:path extrusionOk="0" h="274" w="813">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124"/>
            <p:cNvSpPr/>
            <p:nvPr/>
          </p:nvSpPr>
          <p:spPr>
            <a:xfrm>
              <a:off x="1591976" y="2466518"/>
              <a:ext cx="8907" cy="7115"/>
            </a:xfrm>
            <a:custGeom>
              <a:rect b="b" l="l" r="r" t="t"/>
              <a:pathLst>
                <a:path extrusionOk="0" h="524" w="656">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124"/>
            <p:cNvSpPr/>
            <p:nvPr/>
          </p:nvSpPr>
          <p:spPr>
            <a:xfrm>
              <a:off x="1602621" y="2468718"/>
              <a:ext cx="10862" cy="5540"/>
            </a:xfrm>
            <a:custGeom>
              <a:rect b="b" l="l" r="r" t="t"/>
              <a:pathLst>
                <a:path extrusionOk="0" h="408" w="80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124"/>
            <p:cNvSpPr/>
            <p:nvPr/>
          </p:nvSpPr>
          <p:spPr>
            <a:xfrm>
              <a:off x="1441633" y="2034672"/>
              <a:ext cx="41181" cy="45838"/>
            </a:xfrm>
            <a:custGeom>
              <a:rect b="b" l="l" r="r" t="t"/>
              <a:pathLst>
                <a:path extrusionOk="0" h="3376" w="3033">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24"/>
            <p:cNvSpPr/>
            <p:nvPr/>
          </p:nvSpPr>
          <p:spPr>
            <a:xfrm>
              <a:off x="1464633" y="203881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24"/>
            <p:cNvSpPr/>
            <p:nvPr/>
          </p:nvSpPr>
          <p:spPr>
            <a:xfrm>
              <a:off x="1462501" y="203805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24"/>
            <p:cNvSpPr/>
            <p:nvPr/>
          </p:nvSpPr>
          <p:spPr>
            <a:xfrm>
              <a:off x="1475767" y="2042140"/>
              <a:ext cx="244" cy="244"/>
            </a:xfrm>
            <a:custGeom>
              <a:rect b="b" l="l" r="r" t="t"/>
              <a:pathLst>
                <a:path extrusionOk="0" h="18" w="18">
                  <a:moveTo>
                    <a:pt x="0" y="18"/>
                  </a:moveTo>
                  <a:cubicBezTo>
                    <a:pt x="7" y="11"/>
                    <a:pt x="11" y="7"/>
                    <a:pt x="18" y="0"/>
                  </a:cubicBezTo>
                  <a:cubicBezTo>
                    <a:pt x="11" y="7"/>
                    <a:pt x="7"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24"/>
            <p:cNvSpPr/>
            <p:nvPr/>
          </p:nvSpPr>
          <p:spPr>
            <a:xfrm>
              <a:off x="1463112" y="203833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124"/>
            <p:cNvSpPr/>
            <p:nvPr/>
          </p:nvSpPr>
          <p:spPr>
            <a:xfrm>
              <a:off x="1464158" y="203871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124"/>
            <p:cNvSpPr/>
            <p:nvPr/>
          </p:nvSpPr>
          <p:spPr>
            <a:xfrm>
              <a:off x="1463642" y="2038569"/>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24"/>
            <p:cNvSpPr/>
            <p:nvPr/>
          </p:nvSpPr>
          <p:spPr>
            <a:xfrm>
              <a:off x="1478048" y="2043891"/>
              <a:ext cx="149" cy="163"/>
            </a:xfrm>
            <a:custGeom>
              <a:rect b="b" l="l" r="r" t="t"/>
              <a:pathLst>
                <a:path extrusionOk="0" h="12" w="11">
                  <a:moveTo>
                    <a:pt x="0"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24"/>
            <p:cNvSpPr/>
            <p:nvPr/>
          </p:nvSpPr>
          <p:spPr>
            <a:xfrm>
              <a:off x="1478428" y="2044326"/>
              <a:ext cx="1670" cy="1819"/>
            </a:xfrm>
            <a:custGeom>
              <a:rect b="b" l="l" r="r" t="t"/>
              <a:pathLst>
                <a:path extrusionOk="0" h="134" w="123">
                  <a:moveTo>
                    <a:pt x="0" y="1"/>
                  </a:moveTo>
                  <a:lnTo>
                    <a:pt x="0" y="1"/>
                  </a:lnTo>
                  <a:cubicBezTo>
                    <a:pt x="49" y="49"/>
                    <a:pt x="91" y="98"/>
                    <a:pt x="116" y="130"/>
                  </a:cubicBezTo>
                  <a:lnTo>
                    <a:pt x="123" y="133"/>
                  </a:lnTo>
                  <a:cubicBezTo>
                    <a:pt x="98" y="105"/>
                    <a:pt x="53" y="5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24"/>
            <p:cNvSpPr/>
            <p:nvPr/>
          </p:nvSpPr>
          <p:spPr>
            <a:xfrm>
              <a:off x="1459026" y="2036152"/>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24"/>
            <p:cNvSpPr/>
            <p:nvPr/>
          </p:nvSpPr>
          <p:spPr>
            <a:xfrm>
              <a:off x="1457559" y="2035147"/>
              <a:ext cx="244" cy="163"/>
            </a:xfrm>
            <a:custGeom>
              <a:rect b="b" l="l" r="r" t="t"/>
              <a:pathLst>
                <a:path extrusionOk="0" h="12" w="18">
                  <a:moveTo>
                    <a:pt x="0"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124"/>
            <p:cNvSpPr/>
            <p:nvPr/>
          </p:nvSpPr>
          <p:spPr>
            <a:xfrm>
              <a:off x="1458265" y="2035622"/>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124"/>
            <p:cNvSpPr/>
            <p:nvPr/>
          </p:nvSpPr>
          <p:spPr>
            <a:xfrm>
              <a:off x="1477192" y="2043090"/>
              <a:ext cx="434" cy="394"/>
            </a:xfrm>
            <a:custGeom>
              <a:rect b="b" l="l" r="r" t="t"/>
              <a:pathLst>
                <a:path extrusionOk="0" h="29" w="32">
                  <a:moveTo>
                    <a:pt x="0" y="0"/>
                  </a:moveTo>
                  <a:lnTo>
                    <a:pt x="3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24"/>
            <p:cNvSpPr/>
            <p:nvPr/>
          </p:nvSpPr>
          <p:spPr>
            <a:xfrm>
              <a:off x="1460356" y="2036912"/>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124"/>
            <p:cNvSpPr/>
            <p:nvPr/>
          </p:nvSpPr>
          <p:spPr>
            <a:xfrm>
              <a:off x="1456935" y="203472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124"/>
            <p:cNvSpPr/>
            <p:nvPr/>
          </p:nvSpPr>
          <p:spPr>
            <a:xfrm>
              <a:off x="1459691" y="2036532"/>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24"/>
            <p:cNvSpPr/>
            <p:nvPr/>
          </p:nvSpPr>
          <p:spPr>
            <a:xfrm>
              <a:off x="1461021" y="2037293"/>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124"/>
            <p:cNvSpPr/>
            <p:nvPr/>
          </p:nvSpPr>
          <p:spPr>
            <a:xfrm>
              <a:off x="1461687" y="2037673"/>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124"/>
            <p:cNvSpPr/>
            <p:nvPr/>
          </p:nvSpPr>
          <p:spPr>
            <a:xfrm>
              <a:off x="1452522" y="2077971"/>
              <a:ext cx="299" cy="394"/>
            </a:xfrm>
            <a:custGeom>
              <a:rect b="b" l="l" r="r" t="t"/>
              <a:pathLst>
                <a:path extrusionOk="0" h="29" w="22">
                  <a:moveTo>
                    <a:pt x="0" y="1"/>
                  </a:moveTo>
                  <a:lnTo>
                    <a:pt x="0" y="1"/>
                  </a:lnTo>
                  <a:cubicBezTo>
                    <a:pt x="7" y="11"/>
                    <a:pt x="14" y="18"/>
                    <a:pt x="21" y="29"/>
                  </a:cubicBezTo>
                  <a:cubicBezTo>
                    <a:pt x="14" y="18"/>
                    <a:pt x="7"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24"/>
            <p:cNvSpPr/>
            <p:nvPr/>
          </p:nvSpPr>
          <p:spPr>
            <a:xfrm>
              <a:off x="1480084" y="2046131"/>
              <a:ext cx="733" cy="815"/>
            </a:xfrm>
            <a:custGeom>
              <a:rect b="b" l="l" r="r" t="t"/>
              <a:pathLst>
                <a:path extrusionOk="0" h="60" w="54">
                  <a:moveTo>
                    <a:pt x="1" y="0"/>
                  </a:moveTo>
                  <a:lnTo>
                    <a:pt x="25" y="28"/>
                  </a:lnTo>
                  <a:lnTo>
                    <a:pt x="53" y="60"/>
                  </a:lnTo>
                  <a:lnTo>
                    <a:pt x="15" y="14"/>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24"/>
            <p:cNvSpPr/>
            <p:nvPr/>
          </p:nvSpPr>
          <p:spPr>
            <a:xfrm>
              <a:off x="1449100" y="2076925"/>
              <a:ext cx="530" cy="109"/>
            </a:xfrm>
            <a:custGeom>
              <a:rect b="b" l="l" r="r" t="t"/>
              <a:pathLst>
                <a:path extrusionOk="0" h="8" w="39">
                  <a:moveTo>
                    <a:pt x="39"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24"/>
            <p:cNvSpPr/>
            <p:nvPr/>
          </p:nvSpPr>
          <p:spPr>
            <a:xfrm>
              <a:off x="1446724" y="2070462"/>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24"/>
            <p:cNvSpPr/>
            <p:nvPr/>
          </p:nvSpPr>
          <p:spPr>
            <a:xfrm>
              <a:off x="1451897" y="2077400"/>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24"/>
            <p:cNvSpPr/>
            <p:nvPr/>
          </p:nvSpPr>
          <p:spPr>
            <a:xfrm>
              <a:off x="1447390" y="2071698"/>
              <a:ext cx="54" cy="163"/>
            </a:xfrm>
            <a:custGeom>
              <a:rect b="b" l="l" r="r" t="t"/>
              <a:pathLst>
                <a:path extrusionOk="0" h="12" w="4">
                  <a:moveTo>
                    <a:pt x="0" y="1"/>
                  </a:moveTo>
                  <a:lnTo>
                    <a:pt x="0" y="1"/>
                  </a:lnTo>
                  <a:cubicBezTo>
                    <a:pt x="0" y="4"/>
                    <a:pt x="4" y="11"/>
                    <a:pt x="4"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24"/>
            <p:cNvSpPr/>
            <p:nvPr/>
          </p:nvSpPr>
          <p:spPr>
            <a:xfrm>
              <a:off x="1447104" y="2071087"/>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24"/>
            <p:cNvSpPr/>
            <p:nvPr/>
          </p:nvSpPr>
          <p:spPr>
            <a:xfrm>
              <a:off x="1447580" y="2072933"/>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24"/>
            <p:cNvSpPr/>
            <p:nvPr/>
          </p:nvSpPr>
          <p:spPr>
            <a:xfrm>
              <a:off x="1482705" y="2049974"/>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24"/>
            <p:cNvSpPr/>
            <p:nvPr/>
          </p:nvSpPr>
          <p:spPr>
            <a:xfrm>
              <a:off x="1452807" y="2078351"/>
              <a:ext cx="1534" cy="1819"/>
            </a:xfrm>
            <a:custGeom>
              <a:rect b="b" l="l" r="r" t="t"/>
              <a:pathLst>
                <a:path extrusionOk="0" h="134" w="113">
                  <a:moveTo>
                    <a:pt x="0" y="1"/>
                  </a:moveTo>
                  <a:lnTo>
                    <a:pt x="0" y="1"/>
                  </a:lnTo>
                  <a:cubicBezTo>
                    <a:pt x="35" y="50"/>
                    <a:pt x="70" y="92"/>
                    <a:pt x="112" y="134"/>
                  </a:cubicBezTo>
                  <a:cubicBezTo>
                    <a:pt x="70" y="92"/>
                    <a:pt x="35"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24"/>
            <p:cNvSpPr/>
            <p:nvPr/>
          </p:nvSpPr>
          <p:spPr>
            <a:xfrm>
              <a:off x="1482460" y="2050313"/>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24"/>
            <p:cNvSpPr/>
            <p:nvPr/>
          </p:nvSpPr>
          <p:spPr>
            <a:xfrm>
              <a:off x="1482610" y="205012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124"/>
            <p:cNvSpPr/>
            <p:nvPr/>
          </p:nvSpPr>
          <p:spPr>
            <a:xfrm>
              <a:off x="1447390" y="2073463"/>
              <a:ext cx="54" cy="149"/>
            </a:xfrm>
            <a:custGeom>
              <a:rect b="b" l="l" r="r" t="t"/>
              <a:pathLst>
                <a:path extrusionOk="0" h="11" w="4">
                  <a:moveTo>
                    <a:pt x="4" y="0"/>
                  </a:moveTo>
                  <a:lnTo>
                    <a:pt x="4" y="0"/>
                  </a:lnTo>
                  <a:cubicBezTo>
                    <a:pt x="4" y="4"/>
                    <a:pt x="0" y="7"/>
                    <a:pt x="0" y="11"/>
                  </a:cubicBezTo>
                  <a:cubicBezTo>
                    <a:pt x="4"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124"/>
            <p:cNvSpPr/>
            <p:nvPr/>
          </p:nvSpPr>
          <p:spPr>
            <a:xfrm>
              <a:off x="1481320" y="2047598"/>
              <a:ext cx="1453" cy="2295"/>
            </a:xfrm>
            <a:custGeom>
              <a:rect b="b" l="l" r="r" t="t"/>
              <a:pathLst>
                <a:path extrusionOk="0" h="169" w="107">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124"/>
            <p:cNvSpPr/>
            <p:nvPr/>
          </p:nvSpPr>
          <p:spPr>
            <a:xfrm>
              <a:off x="1451571" y="2077170"/>
              <a:ext cx="299" cy="204"/>
            </a:xfrm>
            <a:custGeom>
              <a:rect b="b" l="l" r="r" t="t"/>
              <a:pathLst>
                <a:path extrusionOk="0" h="15" w="22">
                  <a:moveTo>
                    <a:pt x="21" y="14"/>
                  </a:moveTo>
                  <a:cubicBezTo>
                    <a:pt x="14" y="7"/>
                    <a:pt x="7" y="4"/>
                    <a:pt x="0" y="0"/>
                  </a:cubicBezTo>
                  <a:cubicBezTo>
                    <a:pt x="7" y="4"/>
                    <a:pt x="14" y="7"/>
                    <a:pt x="2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124"/>
            <p:cNvSpPr/>
            <p:nvPr/>
          </p:nvSpPr>
          <p:spPr>
            <a:xfrm>
              <a:off x="1450947" y="2076980"/>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124"/>
            <p:cNvSpPr/>
            <p:nvPr/>
          </p:nvSpPr>
          <p:spPr>
            <a:xfrm>
              <a:off x="1452237" y="2077645"/>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124"/>
            <p:cNvSpPr/>
            <p:nvPr/>
          </p:nvSpPr>
          <p:spPr>
            <a:xfrm>
              <a:off x="1449671" y="2076884"/>
              <a:ext cx="625" cy="54"/>
            </a:xfrm>
            <a:custGeom>
              <a:rect b="b" l="l" r="r" t="t"/>
              <a:pathLst>
                <a:path extrusionOk="0" h="4" w="46">
                  <a:moveTo>
                    <a:pt x="46" y="0"/>
                  </a:moveTo>
                  <a:cubicBezTo>
                    <a:pt x="28" y="0"/>
                    <a:pt x="14" y="0"/>
                    <a:pt x="0" y="4"/>
                  </a:cubicBezTo>
                  <a:cubicBezTo>
                    <a:pt x="14" y="0"/>
                    <a:pt x="28"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124"/>
            <p:cNvSpPr/>
            <p:nvPr/>
          </p:nvSpPr>
          <p:spPr>
            <a:xfrm>
              <a:off x="1450621" y="207688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124"/>
            <p:cNvSpPr/>
            <p:nvPr/>
          </p:nvSpPr>
          <p:spPr>
            <a:xfrm>
              <a:off x="1451286" y="2077075"/>
              <a:ext cx="204" cy="54"/>
            </a:xfrm>
            <a:custGeom>
              <a:rect b="b" l="l" r="r" t="t"/>
              <a:pathLst>
                <a:path extrusionOk="0" h="4" w="15">
                  <a:moveTo>
                    <a:pt x="1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24"/>
            <p:cNvSpPr/>
            <p:nvPr/>
          </p:nvSpPr>
          <p:spPr>
            <a:xfrm>
              <a:off x="1450336" y="2076884"/>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24"/>
            <p:cNvSpPr/>
            <p:nvPr/>
          </p:nvSpPr>
          <p:spPr>
            <a:xfrm>
              <a:off x="1447580" y="2072417"/>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124"/>
            <p:cNvSpPr/>
            <p:nvPr/>
          </p:nvSpPr>
          <p:spPr>
            <a:xfrm>
              <a:off x="1480899" y="204708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124"/>
            <p:cNvSpPr/>
            <p:nvPr/>
          </p:nvSpPr>
          <p:spPr>
            <a:xfrm>
              <a:off x="1479989" y="2046077"/>
              <a:ext cx="299" cy="299"/>
            </a:xfrm>
            <a:custGeom>
              <a:rect b="b" l="l" r="r" t="t"/>
              <a:pathLst>
                <a:path extrusionOk="0" h="22" w="22">
                  <a:moveTo>
                    <a:pt x="8" y="4"/>
                  </a:moveTo>
                  <a:lnTo>
                    <a:pt x="1" y="1"/>
                  </a:lnTo>
                  <a:lnTo>
                    <a:pt x="8" y="4"/>
                  </a:lnTo>
                  <a:lnTo>
                    <a:pt x="2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124"/>
            <p:cNvSpPr/>
            <p:nvPr/>
          </p:nvSpPr>
          <p:spPr>
            <a:xfrm>
              <a:off x="1504429" y="1192826"/>
              <a:ext cx="453000" cy="337170"/>
            </a:xfrm>
            <a:custGeom>
              <a:rect b="b" l="l" r="r" t="t"/>
              <a:pathLst>
                <a:path extrusionOk="0" h="24833" w="33364">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24"/>
            <p:cNvSpPr/>
            <p:nvPr/>
          </p:nvSpPr>
          <p:spPr>
            <a:xfrm>
              <a:off x="1636850" y="1405097"/>
              <a:ext cx="21547" cy="12491"/>
            </a:xfrm>
            <a:custGeom>
              <a:rect b="b" l="l" r="r" t="t"/>
              <a:pathLst>
                <a:path extrusionOk="0" h="920" w="1587">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24"/>
            <p:cNvSpPr/>
            <p:nvPr/>
          </p:nvSpPr>
          <p:spPr>
            <a:xfrm>
              <a:off x="1089269" y="1627361"/>
              <a:ext cx="38085" cy="22688"/>
            </a:xfrm>
            <a:custGeom>
              <a:rect b="b" l="l" r="r" t="t"/>
              <a:pathLst>
                <a:path extrusionOk="0" h="1671" w="2805">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124"/>
            <p:cNvSpPr/>
            <p:nvPr/>
          </p:nvSpPr>
          <p:spPr>
            <a:xfrm>
              <a:off x="1108006" y="1344093"/>
              <a:ext cx="76156" cy="49612"/>
            </a:xfrm>
            <a:custGeom>
              <a:rect b="b" l="l" r="r" t="t"/>
              <a:pathLst>
                <a:path extrusionOk="0" h="3654" w="5609">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124"/>
            <p:cNvSpPr/>
            <p:nvPr/>
          </p:nvSpPr>
          <p:spPr>
            <a:xfrm>
              <a:off x="1158773" y="1355960"/>
              <a:ext cx="133616" cy="70277"/>
            </a:xfrm>
            <a:custGeom>
              <a:rect b="b" l="l" r="r" t="t"/>
              <a:pathLst>
                <a:path extrusionOk="0" h="5176" w="9841">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24"/>
            <p:cNvSpPr/>
            <p:nvPr/>
          </p:nvSpPr>
          <p:spPr>
            <a:xfrm>
              <a:off x="1158243" y="1321487"/>
              <a:ext cx="9857" cy="6436"/>
            </a:xfrm>
            <a:custGeom>
              <a:rect b="b" l="l" r="r" t="t"/>
              <a:pathLst>
                <a:path extrusionOk="0" h="474" w="726">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24"/>
            <p:cNvSpPr/>
            <p:nvPr/>
          </p:nvSpPr>
          <p:spPr>
            <a:xfrm>
              <a:off x="1130627" y="1298310"/>
              <a:ext cx="52871" cy="25947"/>
            </a:xfrm>
            <a:custGeom>
              <a:rect b="b" l="l" r="r" t="t"/>
              <a:pathLst>
                <a:path extrusionOk="0" h="1911" w="3894">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24"/>
            <p:cNvSpPr/>
            <p:nvPr/>
          </p:nvSpPr>
          <p:spPr>
            <a:xfrm>
              <a:off x="1171549" y="1310367"/>
              <a:ext cx="86380" cy="35437"/>
            </a:xfrm>
            <a:custGeom>
              <a:rect b="b" l="l" r="r" t="t"/>
              <a:pathLst>
                <a:path extrusionOk="0" h="2610" w="6362">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24"/>
            <p:cNvSpPr/>
            <p:nvPr/>
          </p:nvSpPr>
          <p:spPr>
            <a:xfrm>
              <a:off x="1190001" y="1292064"/>
              <a:ext cx="7943" cy="3136"/>
            </a:xfrm>
            <a:custGeom>
              <a:rect b="b" l="l" r="r" t="t"/>
              <a:pathLst>
                <a:path extrusionOk="0" h="231" w="585">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124"/>
            <p:cNvSpPr/>
            <p:nvPr/>
          </p:nvSpPr>
          <p:spPr>
            <a:xfrm>
              <a:off x="1203443" y="1290258"/>
              <a:ext cx="23829" cy="10971"/>
            </a:xfrm>
            <a:custGeom>
              <a:rect b="b" l="l" r="r" t="t"/>
              <a:pathLst>
                <a:path extrusionOk="0" h="808" w="1755">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124"/>
            <p:cNvSpPr/>
            <p:nvPr/>
          </p:nvSpPr>
          <p:spPr>
            <a:xfrm>
              <a:off x="1201067" y="1279519"/>
              <a:ext cx="29300" cy="6789"/>
            </a:xfrm>
            <a:custGeom>
              <a:rect b="b" l="l" r="r" t="t"/>
              <a:pathLst>
                <a:path extrusionOk="0" h="500" w="2158">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124"/>
            <p:cNvSpPr/>
            <p:nvPr/>
          </p:nvSpPr>
          <p:spPr>
            <a:xfrm>
              <a:off x="1259015" y="1268100"/>
              <a:ext cx="46978" cy="24073"/>
            </a:xfrm>
            <a:custGeom>
              <a:rect b="b" l="l" r="r" t="t"/>
              <a:pathLst>
                <a:path extrusionOk="0" h="1773" w="346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124"/>
            <p:cNvSpPr/>
            <p:nvPr/>
          </p:nvSpPr>
          <p:spPr>
            <a:xfrm>
              <a:off x="1256395" y="1294400"/>
              <a:ext cx="10332" cy="9328"/>
            </a:xfrm>
            <a:custGeom>
              <a:rect b="b" l="l" r="r" t="t"/>
              <a:pathLst>
                <a:path extrusionOk="0" h="687" w="761">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24"/>
            <p:cNvSpPr/>
            <p:nvPr/>
          </p:nvSpPr>
          <p:spPr>
            <a:xfrm>
              <a:off x="1300753" y="1256369"/>
              <a:ext cx="8703" cy="4698"/>
            </a:xfrm>
            <a:custGeom>
              <a:rect b="b" l="l" r="r" t="t"/>
              <a:pathLst>
                <a:path extrusionOk="0" h="346" w="641">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24"/>
            <p:cNvSpPr/>
            <p:nvPr/>
          </p:nvSpPr>
          <p:spPr>
            <a:xfrm>
              <a:off x="1265858" y="1330814"/>
              <a:ext cx="6626" cy="4901"/>
            </a:xfrm>
            <a:custGeom>
              <a:rect b="b" l="l" r="r" t="t"/>
              <a:pathLst>
                <a:path extrusionOk="0" h="361" w="488">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124"/>
            <p:cNvSpPr/>
            <p:nvPr/>
          </p:nvSpPr>
          <p:spPr>
            <a:xfrm>
              <a:off x="1266945" y="1309756"/>
              <a:ext cx="52260" cy="27454"/>
            </a:xfrm>
            <a:custGeom>
              <a:rect b="b" l="l" r="r" t="t"/>
              <a:pathLst>
                <a:path extrusionOk="0" h="2022" w="3849">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124"/>
            <p:cNvSpPr/>
            <p:nvPr/>
          </p:nvSpPr>
          <p:spPr>
            <a:xfrm>
              <a:off x="1309917" y="1312268"/>
              <a:ext cx="923" cy="109"/>
            </a:xfrm>
            <a:custGeom>
              <a:rect b="b" l="l" r="r" t="t"/>
              <a:pathLst>
                <a:path extrusionOk="0" h="8" w="68">
                  <a:moveTo>
                    <a:pt x="1" y="1"/>
                  </a:moveTo>
                  <a:lnTo>
                    <a:pt x="64" y="8"/>
                  </a:lnTo>
                  <a:cubicBezTo>
                    <a:pt x="64" y="8"/>
                    <a:pt x="64" y="4"/>
                    <a:pt x="67" y="4"/>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124"/>
            <p:cNvSpPr/>
            <p:nvPr/>
          </p:nvSpPr>
          <p:spPr>
            <a:xfrm>
              <a:off x="1314344" y="1277224"/>
              <a:ext cx="23109" cy="14718"/>
            </a:xfrm>
            <a:custGeom>
              <a:rect b="b" l="l" r="r" t="t"/>
              <a:pathLst>
                <a:path extrusionOk="0" h="1084" w="1702">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124"/>
            <p:cNvSpPr/>
            <p:nvPr/>
          </p:nvSpPr>
          <p:spPr>
            <a:xfrm>
              <a:off x="1329265" y="1294739"/>
              <a:ext cx="19973" cy="4548"/>
            </a:xfrm>
            <a:custGeom>
              <a:rect b="b" l="l" r="r" t="t"/>
              <a:pathLst>
                <a:path extrusionOk="0" h="335" w="1471">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124"/>
            <p:cNvSpPr/>
            <p:nvPr/>
          </p:nvSpPr>
          <p:spPr>
            <a:xfrm>
              <a:off x="1324934" y="1329592"/>
              <a:ext cx="24684" cy="12138"/>
            </a:xfrm>
            <a:custGeom>
              <a:rect b="b" l="l" r="r" t="t"/>
              <a:pathLst>
                <a:path extrusionOk="0" h="894" w="1818">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124"/>
            <p:cNvSpPr/>
            <p:nvPr/>
          </p:nvSpPr>
          <p:spPr>
            <a:xfrm>
              <a:off x="1281500" y="1350040"/>
              <a:ext cx="45593" cy="39266"/>
            </a:xfrm>
            <a:custGeom>
              <a:rect b="b" l="l" r="r" t="t"/>
              <a:pathLst>
                <a:path extrusionOk="0" h="2892" w="3358">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124"/>
            <p:cNvSpPr/>
            <p:nvPr/>
          </p:nvSpPr>
          <p:spPr>
            <a:xfrm>
              <a:off x="1325029" y="1306674"/>
              <a:ext cx="126216" cy="36999"/>
            </a:xfrm>
            <a:custGeom>
              <a:rect b="b" l="l" r="r" t="t"/>
              <a:pathLst>
                <a:path extrusionOk="0" h="2725" w="9296">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124"/>
            <p:cNvSpPr/>
            <p:nvPr/>
          </p:nvSpPr>
          <p:spPr>
            <a:xfrm>
              <a:off x="1366386" y="1297251"/>
              <a:ext cx="10237" cy="5092"/>
            </a:xfrm>
            <a:custGeom>
              <a:rect b="b" l="l" r="r" t="t"/>
              <a:pathLst>
                <a:path extrusionOk="0" h="375" w="754">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124"/>
            <p:cNvSpPr/>
            <p:nvPr/>
          </p:nvSpPr>
          <p:spPr>
            <a:xfrm>
              <a:off x="1325409" y="1232744"/>
              <a:ext cx="83529" cy="54948"/>
            </a:xfrm>
            <a:custGeom>
              <a:rect b="b" l="l" r="r" t="t"/>
              <a:pathLst>
                <a:path extrusionOk="0" h="4047" w="6152">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124"/>
            <p:cNvSpPr/>
            <p:nvPr/>
          </p:nvSpPr>
          <p:spPr>
            <a:xfrm>
              <a:off x="1360263" y="1200633"/>
              <a:ext cx="230111" cy="117201"/>
            </a:xfrm>
            <a:custGeom>
              <a:rect b="b" l="l" r="r" t="t"/>
              <a:pathLst>
                <a:path extrusionOk="0" h="8632" w="16948">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124"/>
            <p:cNvSpPr/>
            <p:nvPr/>
          </p:nvSpPr>
          <p:spPr>
            <a:xfrm>
              <a:off x="1448150" y="1504498"/>
              <a:ext cx="5567" cy="6476"/>
            </a:xfrm>
            <a:custGeom>
              <a:rect b="b" l="l" r="r" t="t"/>
              <a:pathLst>
                <a:path extrusionOk="0" h="477" w="41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124"/>
            <p:cNvSpPr/>
            <p:nvPr/>
          </p:nvSpPr>
          <p:spPr>
            <a:xfrm>
              <a:off x="1420818" y="1496650"/>
              <a:ext cx="12410" cy="7807"/>
            </a:xfrm>
            <a:custGeom>
              <a:rect b="b" l="l" r="r" t="t"/>
              <a:pathLst>
                <a:path extrusionOk="0" h="575" w="914">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124"/>
            <p:cNvSpPr/>
            <p:nvPr/>
          </p:nvSpPr>
          <p:spPr>
            <a:xfrm>
              <a:off x="1395483" y="1461851"/>
              <a:ext cx="49110" cy="30699"/>
            </a:xfrm>
            <a:custGeom>
              <a:rect b="b" l="l" r="r" t="t"/>
              <a:pathLst>
                <a:path extrusionOk="0" h="2261" w="3617">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24"/>
            <p:cNvSpPr/>
            <p:nvPr/>
          </p:nvSpPr>
          <p:spPr>
            <a:xfrm>
              <a:off x="1373895" y="1355132"/>
              <a:ext cx="215339" cy="153181"/>
            </a:xfrm>
            <a:custGeom>
              <a:rect b="b" l="l" r="r" t="t"/>
              <a:pathLst>
                <a:path extrusionOk="0" h="11282" w="1586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124"/>
            <p:cNvSpPr/>
            <p:nvPr/>
          </p:nvSpPr>
          <p:spPr>
            <a:xfrm>
              <a:off x="1468014" y="1430297"/>
              <a:ext cx="17841" cy="12722"/>
            </a:xfrm>
            <a:custGeom>
              <a:rect b="b" l="l" r="r" t="t"/>
              <a:pathLst>
                <a:path extrusionOk="0" h="937" w="1314">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124"/>
            <p:cNvSpPr/>
            <p:nvPr/>
          </p:nvSpPr>
          <p:spPr>
            <a:xfrm>
              <a:off x="1442393" y="1355322"/>
              <a:ext cx="32667" cy="14188"/>
            </a:xfrm>
            <a:custGeom>
              <a:rect b="b" l="l" r="r" t="t"/>
              <a:pathLst>
                <a:path extrusionOk="0" h="1045" w="2406">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24"/>
            <p:cNvSpPr/>
            <p:nvPr/>
          </p:nvSpPr>
          <p:spPr>
            <a:xfrm>
              <a:off x="1605052" y="1620450"/>
              <a:ext cx="47684" cy="43136"/>
            </a:xfrm>
            <a:custGeom>
              <a:rect b="b" l="l" r="r" t="t"/>
              <a:pathLst>
                <a:path extrusionOk="0" h="3177" w="3512">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124"/>
            <p:cNvSpPr/>
            <p:nvPr/>
          </p:nvSpPr>
          <p:spPr>
            <a:xfrm>
              <a:off x="1053479" y="1595277"/>
              <a:ext cx="11704" cy="15777"/>
            </a:xfrm>
            <a:custGeom>
              <a:rect b="b" l="l" r="r" t="t"/>
              <a:pathLst>
                <a:path extrusionOk="0" h="1162" w="862">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124"/>
            <p:cNvSpPr/>
            <p:nvPr/>
          </p:nvSpPr>
          <p:spPr>
            <a:xfrm>
              <a:off x="1341580" y="1422123"/>
              <a:ext cx="1439" cy="2009"/>
            </a:xfrm>
            <a:custGeom>
              <a:rect b="b" l="l" r="r" t="t"/>
              <a:pathLst>
                <a:path extrusionOk="0" h="148" w="106">
                  <a:moveTo>
                    <a:pt x="105" y="0"/>
                  </a:moveTo>
                  <a:lnTo>
                    <a:pt x="77" y="32"/>
                  </a:lnTo>
                  <a:cubicBezTo>
                    <a:pt x="32" y="81"/>
                    <a:pt x="0" y="116"/>
                    <a:pt x="0" y="147"/>
                  </a:cubicBezTo>
                  <a:cubicBezTo>
                    <a:pt x="42" y="102"/>
                    <a:pt x="77" y="53"/>
                    <a:pt x="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24"/>
            <p:cNvSpPr/>
            <p:nvPr/>
          </p:nvSpPr>
          <p:spPr>
            <a:xfrm>
              <a:off x="993779" y="1350298"/>
              <a:ext cx="636812" cy="355798"/>
            </a:xfrm>
            <a:custGeom>
              <a:rect b="b" l="l" r="r" t="t"/>
              <a:pathLst>
                <a:path extrusionOk="0" h="26205" w="46902">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124"/>
            <p:cNvSpPr/>
            <p:nvPr/>
          </p:nvSpPr>
          <p:spPr>
            <a:xfrm>
              <a:off x="890970" y="1547688"/>
              <a:ext cx="18547" cy="17176"/>
            </a:xfrm>
            <a:custGeom>
              <a:rect b="b" l="l" r="r" t="t"/>
              <a:pathLst>
                <a:path extrusionOk="0" h="1265" w="1366">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124"/>
            <p:cNvSpPr/>
            <p:nvPr/>
          </p:nvSpPr>
          <p:spPr>
            <a:xfrm>
              <a:off x="797896" y="1528258"/>
              <a:ext cx="11229" cy="5064"/>
            </a:xfrm>
            <a:custGeom>
              <a:rect b="b" l="l" r="r" t="t"/>
              <a:pathLst>
                <a:path extrusionOk="0" h="373" w="827">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24"/>
            <p:cNvSpPr/>
            <p:nvPr/>
          </p:nvSpPr>
          <p:spPr>
            <a:xfrm>
              <a:off x="793334" y="1391519"/>
              <a:ext cx="283403" cy="195652"/>
            </a:xfrm>
            <a:custGeom>
              <a:rect b="b" l="l" r="r" t="t"/>
              <a:pathLst>
                <a:path extrusionOk="0" h="14410" w="20873">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124"/>
            <p:cNvSpPr/>
            <p:nvPr/>
          </p:nvSpPr>
          <p:spPr>
            <a:xfrm>
              <a:off x="815819" y="1587293"/>
              <a:ext cx="9518" cy="3435"/>
            </a:xfrm>
            <a:custGeom>
              <a:rect b="b" l="l" r="r" t="t"/>
              <a:pathLst>
                <a:path extrusionOk="0" h="253" w="701">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124"/>
            <p:cNvSpPr/>
            <p:nvPr/>
          </p:nvSpPr>
          <p:spPr>
            <a:xfrm>
              <a:off x="1116791" y="1641060"/>
              <a:ext cx="428519" cy="210818"/>
            </a:xfrm>
            <a:custGeom>
              <a:rect b="b" l="l" r="r" t="t"/>
              <a:pathLst>
                <a:path extrusionOk="0" h="15527" w="31561">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124"/>
            <p:cNvSpPr/>
            <p:nvPr/>
          </p:nvSpPr>
          <p:spPr>
            <a:xfrm>
              <a:off x="797231" y="1596418"/>
              <a:ext cx="3625" cy="3965"/>
            </a:xfrm>
            <a:custGeom>
              <a:rect b="b" l="l" r="r" t="t"/>
              <a:pathLst>
                <a:path extrusionOk="0" h="292" w="267">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124"/>
            <p:cNvSpPr/>
            <p:nvPr/>
          </p:nvSpPr>
          <p:spPr>
            <a:xfrm>
              <a:off x="950901" y="1525692"/>
              <a:ext cx="2824" cy="1738"/>
            </a:xfrm>
            <a:custGeom>
              <a:rect b="b" l="l" r="r" t="t"/>
              <a:pathLst>
                <a:path extrusionOk="0" h="128" w="208">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124"/>
            <p:cNvSpPr/>
            <p:nvPr/>
          </p:nvSpPr>
          <p:spPr>
            <a:xfrm>
              <a:off x="1054294" y="1571136"/>
              <a:ext cx="3571" cy="2200"/>
            </a:xfrm>
            <a:custGeom>
              <a:rect b="b" l="l" r="r" t="t"/>
              <a:pathLst>
                <a:path extrusionOk="0" h="162" w="263">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124"/>
            <p:cNvSpPr/>
            <p:nvPr/>
          </p:nvSpPr>
          <p:spPr>
            <a:xfrm>
              <a:off x="1293570" y="1816780"/>
              <a:ext cx="1290" cy="1113"/>
            </a:xfrm>
            <a:custGeom>
              <a:rect b="b" l="l" r="r" t="t"/>
              <a:pathLst>
                <a:path extrusionOk="0" h="82" w="95">
                  <a:moveTo>
                    <a:pt x="95" y="81"/>
                  </a:moveTo>
                  <a:cubicBezTo>
                    <a:pt x="67" y="50"/>
                    <a:pt x="35" y="25"/>
                    <a:pt x="0" y="1"/>
                  </a:cubicBezTo>
                  <a:cubicBezTo>
                    <a:pt x="35" y="25"/>
                    <a:pt x="67" y="50"/>
                    <a:pt x="9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124"/>
            <p:cNvSpPr/>
            <p:nvPr/>
          </p:nvSpPr>
          <p:spPr>
            <a:xfrm>
              <a:off x="1278743" y="1812694"/>
              <a:ext cx="14786" cy="4100"/>
            </a:xfrm>
            <a:custGeom>
              <a:rect b="b" l="l" r="r" t="t"/>
              <a:pathLst>
                <a:path extrusionOk="0" h="302" w="1089">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124"/>
            <p:cNvSpPr/>
            <p:nvPr/>
          </p:nvSpPr>
          <p:spPr>
            <a:xfrm>
              <a:off x="1173314" y="1789354"/>
              <a:ext cx="16741" cy="2254"/>
            </a:xfrm>
            <a:custGeom>
              <a:rect b="b" l="l" r="r" t="t"/>
              <a:pathLst>
                <a:path extrusionOk="0" h="166" w="1233">
                  <a:moveTo>
                    <a:pt x="0" y="165"/>
                  </a:moveTo>
                  <a:lnTo>
                    <a:pt x="123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24"/>
            <p:cNvSpPr/>
            <p:nvPr/>
          </p:nvSpPr>
          <p:spPr>
            <a:xfrm>
              <a:off x="1317141" y="1844302"/>
              <a:ext cx="448" cy="14"/>
            </a:xfrm>
            <a:custGeom>
              <a:rect b="b" l="l" r="r" t="t"/>
              <a:pathLst>
                <a:path extrusionOk="0" h="1" w="33">
                  <a:moveTo>
                    <a:pt x="32" y="1"/>
                  </a:moveTo>
                  <a:cubicBezTo>
                    <a:pt x="22" y="1"/>
                    <a:pt x="11" y="1"/>
                    <a:pt x="1" y="1"/>
                  </a:cubicBezTo>
                  <a:cubicBezTo>
                    <a:pt x="11" y="1"/>
                    <a:pt x="22" y="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24"/>
            <p:cNvSpPr/>
            <p:nvPr/>
          </p:nvSpPr>
          <p:spPr>
            <a:xfrm>
              <a:off x="1318906" y="1844641"/>
              <a:ext cx="339" cy="149"/>
            </a:xfrm>
            <a:custGeom>
              <a:rect b="b" l="l" r="r" t="t"/>
              <a:pathLst>
                <a:path extrusionOk="0" h="11" w="25">
                  <a:moveTo>
                    <a:pt x="25"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124"/>
            <p:cNvSpPr/>
            <p:nvPr/>
          </p:nvSpPr>
          <p:spPr>
            <a:xfrm>
              <a:off x="1317765" y="184430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124"/>
            <p:cNvSpPr/>
            <p:nvPr/>
          </p:nvSpPr>
          <p:spPr>
            <a:xfrm>
              <a:off x="1278173" y="1815545"/>
              <a:ext cx="584" cy="964"/>
            </a:xfrm>
            <a:custGeom>
              <a:rect b="b" l="l" r="r" t="t"/>
              <a:pathLst>
                <a:path extrusionOk="0" h="71" w="43">
                  <a:moveTo>
                    <a:pt x="42" y="1"/>
                  </a:moveTo>
                  <a:cubicBezTo>
                    <a:pt x="28" y="25"/>
                    <a:pt x="14" y="46"/>
                    <a:pt x="0" y="71"/>
                  </a:cubicBezTo>
                  <a:cubicBezTo>
                    <a:pt x="14" y="46"/>
                    <a:pt x="28" y="25"/>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124"/>
            <p:cNvSpPr/>
            <p:nvPr/>
          </p:nvSpPr>
          <p:spPr>
            <a:xfrm>
              <a:off x="1252838" y="1797147"/>
              <a:ext cx="244" cy="258"/>
            </a:xfrm>
            <a:custGeom>
              <a:rect b="b" l="l" r="r" t="t"/>
              <a:pathLst>
                <a:path extrusionOk="0" h="19" w="18">
                  <a:moveTo>
                    <a:pt x="0"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124"/>
            <p:cNvSpPr/>
            <p:nvPr/>
          </p:nvSpPr>
          <p:spPr>
            <a:xfrm>
              <a:off x="1318240" y="184439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124"/>
            <p:cNvSpPr/>
            <p:nvPr/>
          </p:nvSpPr>
          <p:spPr>
            <a:xfrm>
              <a:off x="1294846" y="1817880"/>
              <a:ext cx="1018" cy="1249"/>
            </a:xfrm>
            <a:custGeom>
              <a:rect b="b" l="l" r="r" t="t"/>
              <a:pathLst>
                <a:path extrusionOk="0" h="92" w="75">
                  <a:moveTo>
                    <a:pt x="74" y="91"/>
                  </a:moveTo>
                  <a:cubicBezTo>
                    <a:pt x="53" y="60"/>
                    <a:pt x="29" y="28"/>
                    <a:pt x="1" y="0"/>
                  </a:cubicBezTo>
                  <a:cubicBezTo>
                    <a:pt x="29" y="28"/>
                    <a:pt x="53" y="60"/>
                    <a:pt x="74"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124"/>
            <p:cNvSpPr/>
            <p:nvPr/>
          </p:nvSpPr>
          <p:spPr>
            <a:xfrm>
              <a:off x="1122833" y="16518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24"/>
            <p:cNvSpPr/>
            <p:nvPr/>
          </p:nvSpPr>
          <p:spPr>
            <a:xfrm>
              <a:off x="1124734" y="165174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24"/>
            <p:cNvSpPr/>
            <p:nvPr/>
          </p:nvSpPr>
          <p:spPr>
            <a:xfrm>
              <a:off x="1125969" y="1651556"/>
              <a:ext cx="489" cy="109"/>
            </a:xfrm>
            <a:custGeom>
              <a:rect b="b" l="l" r="r" t="t"/>
              <a:pathLst>
                <a:path extrusionOk="0" h="8" w="36">
                  <a:moveTo>
                    <a:pt x="0" y="8"/>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24"/>
            <p:cNvSpPr/>
            <p:nvPr/>
          </p:nvSpPr>
          <p:spPr>
            <a:xfrm>
              <a:off x="1117076" y="16515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124"/>
            <p:cNvSpPr/>
            <p:nvPr/>
          </p:nvSpPr>
          <p:spPr>
            <a:xfrm>
              <a:off x="1120783" y="1651841"/>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124"/>
            <p:cNvSpPr/>
            <p:nvPr/>
          </p:nvSpPr>
          <p:spPr>
            <a:xfrm>
              <a:off x="1123539" y="1651895"/>
              <a:ext cx="543" cy="14"/>
            </a:xfrm>
            <a:custGeom>
              <a:rect b="b" l="l" r="r" t="t"/>
              <a:pathLst>
                <a:path extrusionOk="0" h="1" w="40">
                  <a:moveTo>
                    <a:pt x="1" y="0"/>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124"/>
            <p:cNvSpPr/>
            <p:nvPr/>
          </p:nvSpPr>
          <p:spPr>
            <a:xfrm>
              <a:off x="1119072" y="165170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124"/>
            <p:cNvSpPr/>
            <p:nvPr/>
          </p:nvSpPr>
          <p:spPr>
            <a:xfrm>
              <a:off x="1543206" y="1679322"/>
              <a:ext cx="258" cy="434"/>
            </a:xfrm>
            <a:custGeom>
              <a:rect b="b" l="l" r="r" t="t"/>
              <a:pathLst>
                <a:path extrusionOk="0" h="32" w="19">
                  <a:moveTo>
                    <a:pt x="1"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124"/>
            <p:cNvSpPr/>
            <p:nvPr/>
          </p:nvSpPr>
          <p:spPr>
            <a:xfrm>
              <a:off x="1543736" y="16801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124"/>
            <p:cNvSpPr/>
            <p:nvPr/>
          </p:nvSpPr>
          <p:spPr>
            <a:xfrm>
              <a:off x="1542731" y="1678507"/>
              <a:ext cx="258" cy="394"/>
            </a:xfrm>
            <a:custGeom>
              <a:rect b="b" l="l" r="r" t="t"/>
              <a:pathLst>
                <a:path extrusionOk="0" h="29" w="19">
                  <a:moveTo>
                    <a:pt x="1" y="1"/>
                  </a:move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124"/>
            <p:cNvSpPr/>
            <p:nvPr/>
          </p:nvSpPr>
          <p:spPr>
            <a:xfrm>
              <a:off x="1544251" y="1681032"/>
              <a:ext cx="299" cy="394"/>
            </a:xfrm>
            <a:custGeom>
              <a:rect b="b" l="l" r="r" t="t"/>
              <a:pathLst>
                <a:path extrusionOk="0" h="29" w="22">
                  <a:moveTo>
                    <a:pt x="1" y="0"/>
                  </a:moveTo>
                  <a:lnTo>
                    <a:pt x="2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124"/>
            <p:cNvSpPr/>
            <p:nvPr/>
          </p:nvSpPr>
          <p:spPr>
            <a:xfrm>
              <a:off x="1544876" y="1681888"/>
              <a:ext cx="299" cy="394"/>
            </a:xfrm>
            <a:custGeom>
              <a:rect b="b" l="l" r="r" t="t"/>
              <a:pathLst>
                <a:path extrusionOk="0" h="29" w="22">
                  <a:moveTo>
                    <a:pt x="0" y="0"/>
                  </a:moveTo>
                  <a:lnTo>
                    <a:pt x="2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124"/>
            <p:cNvSpPr/>
            <p:nvPr/>
          </p:nvSpPr>
          <p:spPr>
            <a:xfrm>
              <a:off x="1478333" y="1688541"/>
              <a:ext cx="530" cy="434"/>
            </a:xfrm>
            <a:custGeom>
              <a:rect b="b" l="l" r="r" t="t"/>
              <a:pathLst>
                <a:path extrusionOk="0" h="32" w="39">
                  <a:moveTo>
                    <a:pt x="0" y="32"/>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124"/>
            <p:cNvSpPr/>
            <p:nvPr/>
          </p:nvSpPr>
          <p:spPr>
            <a:xfrm>
              <a:off x="1478944" y="1688011"/>
              <a:ext cx="489" cy="448"/>
            </a:xfrm>
            <a:custGeom>
              <a:rect b="b" l="l" r="r" t="t"/>
              <a:pathLst>
                <a:path extrusionOk="0" h="33" w="36">
                  <a:moveTo>
                    <a:pt x="1" y="32"/>
                  </a:moveTo>
                  <a:lnTo>
                    <a:pt x="3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124"/>
            <p:cNvSpPr/>
            <p:nvPr/>
          </p:nvSpPr>
          <p:spPr>
            <a:xfrm>
              <a:off x="1542310" y="1677706"/>
              <a:ext cx="244" cy="434"/>
            </a:xfrm>
            <a:custGeom>
              <a:rect b="b" l="l" r="r" t="t"/>
              <a:pathLst>
                <a:path extrusionOk="0" h="32" w="18">
                  <a:moveTo>
                    <a:pt x="0"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124"/>
            <p:cNvSpPr/>
            <p:nvPr/>
          </p:nvSpPr>
          <p:spPr>
            <a:xfrm>
              <a:off x="1539689" y="1670714"/>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124"/>
            <p:cNvSpPr/>
            <p:nvPr/>
          </p:nvSpPr>
          <p:spPr>
            <a:xfrm>
              <a:off x="1539975" y="1671949"/>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124"/>
            <p:cNvSpPr/>
            <p:nvPr/>
          </p:nvSpPr>
          <p:spPr>
            <a:xfrm>
              <a:off x="1477667" y="1689111"/>
              <a:ext cx="584" cy="489"/>
            </a:xfrm>
            <a:custGeom>
              <a:rect b="b" l="l" r="r" t="t"/>
              <a:pathLst>
                <a:path extrusionOk="0" h="36" w="43">
                  <a:moveTo>
                    <a:pt x="0" y="35"/>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124"/>
            <p:cNvSpPr/>
            <p:nvPr/>
          </p:nvSpPr>
          <p:spPr>
            <a:xfrm>
              <a:off x="1034661" y="1534586"/>
              <a:ext cx="679" cy="109"/>
            </a:xfrm>
            <a:custGeom>
              <a:rect b="b" l="l" r="r" t="t"/>
              <a:pathLst>
                <a:path extrusionOk="0" h="8" w="50">
                  <a:moveTo>
                    <a:pt x="0" y="0"/>
                  </a:moveTo>
                  <a:cubicBezTo>
                    <a:pt x="18" y="4"/>
                    <a:pt x="32" y="4"/>
                    <a:pt x="49" y="7"/>
                  </a:cubicBezTo>
                  <a:cubicBezTo>
                    <a:pt x="32" y="4"/>
                    <a:pt x="1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124"/>
            <p:cNvSpPr/>
            <p:nvPr/>
          </p:nvSpPr>
          <p:spPr>
            <a:xfrm>
              <a:off x="1540165" y="1672614"/>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124"/>
            <p:cNvSpPr/>
            <p:nvPr/>
          </p:nvSpPr>
          <p:spPr>
            <a:xfrm>
              <a:off x="1035462" y="1534721"/>
              <a:ext cx="638" cy="163"/>
            </a:xfrm>
            <a:custGeom>
              <a:rect b="b" l="l" r="r" t="t"/>
              <a:pathLst>
                <a:path extrusionOk="0" h="12" w="47">
                  <a:moveTo>
                    <a:pt x="1" y="1"/>
                  </a:moveTo>
                  <a:cubicBezTo>
                    <a:pt x="18" y="1"/>
                    <a:pt x="32" y="4"/>
                    <a:pt x="46" y="11"/>
                  </a:cubicBezTo>
                  <a:cubicBezTo>
                    <a:pt x="32" y="4"/>
                    <a:pt x="1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124"/>
            <p:cNvSpPr/>
            <p:nvPr/>
          </p:nvSpPr>
          <p:spPr>
            <a:xfrm>
              <a:off x="1539839" y="1671338"/>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124"/>
            <p:cNvSpPr/>
            <p:nvPr/>
          </p:nvSpPr>
          <p:spPr>
            <a:xfrm>
              <a:off x="1539554" y="1670103"/>
              <a:ext cx="109" cy="339"/>
            </a:xfrm>
            <a:custGeom>
              <a:rect b="b" l="l" r="r" t="t"/>
              <a:pathLst>
                <a:path extrusionOk="0" h="25" w="8">
                  <a:moveTo>
                    <a:pt x="0" y="0"/>
                  </a:moveTo>
                  <a:cubicBezTo>
                    <a:pt x="0" y="7"/>
                    <a:pt x="4" y="18"/>
                    <a:pt x="7" y="25"/>
                  </a:cubicBezTo>
                  <a:cubicBezTo>
                    <a:pt x="4" y="18"/>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24"/>
            <p:cNvSpPr/>
            <p:nvPr/>
          </p:nvSpPr>
          <p:spPr>
            <a:xfrm>
              <a:off x="1033710" y="1534531"/>
              <a:ext cx="815" cy="68"/>
            </a:xfrm>
            <a:custGeom>
              <a:rect b="b" l="l" r="r" t="t"/>
              <a:pathLst>
                <a:path extrusionOk="0" h="5" w="60">
                  <a:moveTo>
                    <a:pt x="0" y="1"/>
                  </a:moveTo>
                  <a:cubicBezTo>
                    <a:pt x="18" y="1"/>
                    <a:pt x="39" y="1"/>
                    <a:pt x="60" y="4"/>
                  </a:cubicBezTo>
                  <a:cubicBezTo>
                    <a:pt x="39" y="1"/>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124"/>
            <p:cNvSpPr/>
            <p:nvPr/>
          </p:nvSpPr>
          <p:spPr>
            <a:xfrm>
              <a:off x="1541210" y="1675425"/>
              <a:ext cx="204" cy="434"/>
            </a:xfrm>
            <a:custGeom>
              <a:rect b="b" l="l" r="r" t="t"/>
              <a:pathLst>
                <a:path extrusionOk="0" h="32" w="15">
                  <a:moveTo>
                    <a:pt x="1" y="0"/>
                  </a:moveTo>
                  <a:lnTo>
                    <a:pt x="15"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124"/>
            <p:cNvSpPr/>
            <p:nvPr/>
          </p:nvSpPr>
          <p:spPr>
            <a:xfrm>
              <a:off x="1541550" y="1676185"/>
              <a:ext cx="204" cy="394"/>
            </a:xfrm>
            <a:custGeom>
              <a:rect b="b" l="l" r="r" t="t"/>
              <a:pathLst>
                <a:path extrusionOk="0" h="29" w="15">
                  <a:moveTo>
                    <a:pt x="0" y="0"/>
                  </a:moveTo>
                  <a:lnTo>
                    <a:pt x="1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124"/>
            <p:cNvSpPr/>
            <p:nvPr/>
          </p:nvSpPr>
          <p:spPr>
            <a:xfrm>
              <a:off x="1540884" y="1674705"/>
              <a:ext cx="204" cy="394"/>
            </a:xfrm>
            <a:custGeom>
              <a:rect b="b" l="l" r="r" t="t"/>
              <a:pathLst>
                <a:path extrusionOk="0" h="29" w="15">
                  <a:moveTo>
                    <a:pt x="0" y="1"/>
                  </a:moveTo>
                  <a:lnTo>
                    <a:pt x="14"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124"/>
            <p:cNvSpPr/>
            <p:nvPr/>
          </p:nvSpPr>
          <p:spPr>
            <a:xfrm>
              <a:off x="1540640" y="1673999"/>
              <a:ext cx="163" cy="394"/>
            </a:xfrm>
            <a:custGeom>
              <a:rect b="b" l="l" r="r" t="t"/>
              <a:pathLst>
                <a:path extrusionOk="0" h="29" w="12">
                  <a:moveTo>
                    <a:pt x="1" y="0"/>
                  </a:moveTo>
                  <a:lnTo>
                    <a:pt x="1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124"/>
            <p:cNvSpPr/>
            <p:nvPr/>
          </p:nvSpPr>
          <p:spPr>
            <a:xfrm>
              <a:off x="1541930" y="1676946"/>
              <a:ext cx="204" cy="434"/>
            </a:xfrm>
            <a:custGeom>
              <a:rect b="b" l="l" r="r" t="t"/>
              <a:pathLst>
                <a:path extrusionOk="0" h="32" w="15">
                  <a:moveTo>
                    <a:pt x="0" y="0"/>
                  </a:moveTo>
                  <a:lnTo>
                    <a:pt x="1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124"/>
            <p:cNvSpPr/>
            <p:nvPr/>
          </p:nvSpPr>
          <p:spPr>
            <a:xfrm>
              <a:off x="1540409" y="1673280"/>
              <a:ext cx="149" cy="394"/>
            </a:xfrm>
            <a:custGeom>
              <a:rect b="b" l="l" r="r" t="t"/>
              <a:pathLst>
                <a:path extrusionOk="0" h="29" w="11">
                  <a:moveTo>
                    <a:pt x="0"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124"/>
            <p:cNvSpPr/>
            <p:nvPr/>
          </p:nvSpPr>
          <p:spPr>
            <a:xfrm>
              <a:off x="1015408" y="1537953"/>
              <a:ext cx="964" cy="1303"/>
            </a:xfrm>
            <a:custGeom>
              <a:rect b="b" l="l" r="r" t="t"/>
              <a:pathLst>
                <a:path extrusionOk="0" h="96" w="71">
                  <a:moveTo>
                    <a:pt x="0" y="1"/>
                  </a:moveTo>
                  <a:cubicBezTo>
                    <a:pt x="25" y="36"/>
                    <a:pt x="49" y="67"/>
                    <a:pt x="70" y="95"/>
                  </a:cubicBezTo>
                  <a:cubicBezTo>
                    <a:pt x="49" y="67"/>
                    <a:pt x="25"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124"/>
            <p:cNvSpPr/>
            <p:nvPr/>
          </p:nvSpPr>
          <p:spPr>
            <a:xfrm>
              <a:off x="1036181" y="1534871"/>
              <a:ext cx="964" cy="434"/>
            </a:xfrm>
            <a:custGeom>
              <a:rect b="b" l="l" r="r" t="t"/>
              <a:pathLst>
                <a:path extrusionOk="0" h="32" w="71">
                  <a:moveTo>
                    <a:pt x="0" y="0"/>
                  </a:moveTo>
                  <a:lnTo>
                    <a:pt x="0" y="0"/>
                  </a:lnTo>
                  <a:cubicBezTo>
                    <a:pt x="14" y="7"/>
                    <a:pt x="28" y="11"/>
                    <a:pt x="42" y="18"/>
                  </a:cubicBezTo>
                  <a:cubicBezTo>
                    <a:pt x="53" y="21"/>
                    <a:pt x="60" y="28"/>
                    <a:pt x="70" y="32"/>
                  </a:cubicBezTo>
                  <a:cubicBezTo>
                    <a:pt x="49" y="18"/>
                    <a:pt x="25"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24"/>
            <p:cNvSpPr/>
            <p:nvPr/>
          </p:nvSpPr>
          <p:spPr>
            <a:xfrm>
              <a:off x="1072257" y="1586153"/>
              <a:ext cx="869" cy="638"/>
            </a:xfrm>
            <a:custGeom>
              <a:rect b="b" l="l" r="r" t="t"/>
              <a:pathLst>
                <a:path extrusionOk="0" h="47" w="64">
                  <a:moveTo>
                    <a:pt x="0" y="46"/>
                  </a:moveTo>
                  <a:lnTo>
                    <a:pt x="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24"/>
            <p:cNvSpPr/>
            <p:nvPr/>
          </p:nvSpPr>
          <p:spPr>
            <a:xfrm>
              <a:off x="1073357" y="1585447"/>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24"/>
            <p:cNvSpPr/>
            <p:nvPr/>
          </p:nvSpPr>
          <p:spPr>
            <a:xfrm>
              <a:off x="1075257" y="1584116"/>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24"/>
            <p:cNvSpPr/>
            <p:nvPr/>
          </p:nvSpPr>
          <p:spPr>
            <a:xfrm>
              <a:off x="1006379" y="1526928"/>
              <a:ext cx="1385" cy="3055"/>
            </a:xfrm>
            <a:custGeom>
              <a:rect b="b" l="l" r="r" t="t"/>
              <a:pathLst>
                <a:path extrusionOk="0" h="225" w="102">
                  <a:moveTo>
                    <a:pt x="0" y="1"/>
                  </a:moveTo>
                  <a:cubicBezTo>
                    <a:pt x="70" y="50"/>
                    <a:pt x="102" y="158"/>
                    <a:pt x="102" y="225"/>
                  </a:cubicBezTo>
                  <a:cubicBezTo>
                    <a:pt x="102" y="158"/>
                    <a:pt x="70"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24"/>
            <p:cNvSpPr/>
            <p:nvPr/>
          </p:nvSpPr>
          <p:spPr>
            <a:xfrm>
              <a:off x="1074348" y="1584822"/>
              <a:ext cx="679" cy="448"/>
            </a:xfrm>
            <a:custGeom>
              <a:rect b="b" l="l" r="r" t="t"/>
              <a:pathLst>
                <a:path extrusionOk="0" h="33" w="50">
                  <a:moveTo>
                    <a:pt x="50" y="1"/>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124"/>
            <p:cNvSpPr/>
            <p:nvPr/>
          </p:nvSpPr>
          <p:spPr>
            <a:xfrm>
              <a:off x="1417248" y="1669913"/>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124"/>
            <p:cNvSpPr/>
            <p:nvPr/>
          </p:nvSpPr>
          <p:spPr>
            <a:xfrm>
              <a:off x="1416677" y="1669532"/>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24"/>
            <p:cNvSpPr/>
            <p:nvPr/>
          </p:nvSpPr>
          <p:spPr>
            <a:xfrm>
              <a:off x="1341010" y="1647374"/>
              <a:ext cx="2485" cy="1208"/>
            </a:xfrm>
            <a:custGeom>
              <a:rect b="b" l="l" r="r" t="t"/>
              <a:pathLst>
                <a:path extrusionOk="0" h="89" w="183">
                  <a:moveTo>
                    <a:pt x="182" y="88"/>
                  </a:moveTo>
                  <a:cubicBezTo>
                    <a:pt x="123" y="57"/>
                    <a:pt x="63" y="25"/>
                    <a:pt x="0" y="1"/>
                  </a:cubicBezTo>
                  <a:cubicBezTo>
                    <a:pt x="63" y="25"/>
                    <a:pt x="123" y="57"/>
                    <a:pt x="182"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24"/>
            <p:cNvSpPr/>
            <p:nvPr/>
          </p:nvSpPr>
          <p:spPr>
            <a:xfrm>
              <a:off x="992313" y="1527457"/>
              <a:ext cx="5187" cy="2580"/>
            </a:xfrm>
            <a:custGeom>
              <a:rect b="b" l="l" r="r" t="t"/>
              <a:pathLst>
                <a:path extrusionOk="0" h="190" w="382">
                  <a:moveTo>
                    <a:pt x="382" y="49"/>
                  </a:moveTo>
                  <a:cubicBezTo>
                    <a:pt x="266" y="189"/>
                    <a:pt x="28" y="21"/>
                    <a:pt x="0" y="0"/>
                  </a:cubicBezTo>
                  <a:cubicBezTo>
                    <a:pt x="28" y="21"/>
                    <a:pt x="266" y="189"/>
                    <a:pt x="38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24"/>
            <p:cNvSpPr/>
            <p:nvPr/>
          </p:nvSpPr>
          <p:spPr>
            <a:xfrm>
              <a:off x="1416012" y="1669057"/>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24"/>
            <p:cNvSpPr/>
            <p:nvPr/>
          </p:nvSpPr>
          <p:spPr>
            <a:xfrm>
              <a:off x="1417872" y="1670333"/>
              <a:ext cx="54" cy="109"/>
            </a:xfrm>
            <a:custGeom>
              <a:rect b="b" l="l" r="r" t="t"/>
              <a:pathLst>
                <a:path extrusionOk="0" h="8" w="4">
                  <a:moveTo>
                    <a:pt x="0" y="1"/>
                  </a:moveTo>
                  <a:lnTo>
                    <a:pt x="4" y="8"/>
                  </a:ln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124"/>
            <p:cNvSpPr/>
            <p:nvPr/>
          </p:nvSpPr>
          <p:spPr>
            <a:xfrm>
              <a:off x="1037458" y="1535536"/>
              <a:ext cx="68" cy="54"/>
            </a:xfrm>
            <a:custGeom>
              <a:rect b="b" l="l" r="r" t="t"/>
              <a:pathLst>
                <a:path extrusionOk="0" h="4" w="5">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124"/>
            <p:cNvSpPr/>
            <p:nvPr/>
          </p:nvSpPr>
          <p:spPr>
            <a:xfrm>
              <a:off x="1037173" y="1535292"/>
              <a:ext cx="204" cy="163"/>
            </a:xfrm>
            <a:custGeom>
              <a:rect b="b" l="l" r="r" t="t"/>
              <a:pathLst>
                <a:path extrusionOk="0" h="12" w="15">
                  <a:moveTo>
                    <a:pt x="1" y="1"/>
                  </a:moveTo>
                  <a:cubicBezTo>
                    <a:pt x="4" y="4"/>
                    <a:pt x="8" y="8"/>
                    <a:pt x="15" y="11"/>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124"/>
            <p:cNvSpPr/>
            <p:nvPr/>
          </p:nvSpPr>
          <p:spPr>
            <a:xfrm>
              <a:off x="1074443" y="158035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124"/>
            <p:cNvSpPr/>
            <p:nvPr/>
          </p:nvSpPr>
          <p:spPr>
            <a:xfrm>
              <a:off x="1370853" y="1652846"/>
              <a:ext cx="4766" cy="1385"/>
            </a:xfrm>
            <a:custGeom>
              <a:rect b="b" l="l" r="r" t="t"/>
              <a:pathLst>
                <a:path extrusionOk="0" h="102" w="351">
                  <a:moveTo>
                    <a:pt x="1" y="0"/>
                  </a:moveTo>
                  <a:cubicBezTo>
                    <a:pt x="120" y="25"/>
                    <a:pt x="235" y="60"/>
                    <a:pt x="351" y="102"/>
                  </a:cubicBezTo>
                  <a:lnTo>
                    <a:pt x="351" y="102"/>
                  </a:lnTo>
                  <a:cubicBezTo>
                    <a:pt x="235" y="60"/>
                    <a:pt x="120"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24"/>
            <p:cNvSpPr/>
            <p:nvPr/>
          </p:nvSpPr>
          <p:spPr>
            <a:xfrm>
              <a:off x="1132813" y="1645052"/>
              <a:ext cx="202889" cy="1100"/>
            </a:xfrm>
            <a:custGeom>
              <a:rect b="b" l="l" r="r" t="t"/>
              <a:pathLst>
                <a:path extrusionOk="0" h="81" w="14943">
                  <a:moveTo>
                    <a:pt x="1" y="81"/>
                  </a:moveTo>
                  <a:lnTo>
                    <a:pt x="14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24"/>
            <p:cNvSpPr/>
            <p:nvPr/>
          </p:nvSpPr>
          <p:spPr>
            <a:xfrm>
              <a:off x="1415496" y="1668718"/>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24"/>
            <p:cNvSpPr/>
            <p:nvPr/>
          </p:nvSpPr>
          <p:spPr>
            <a:xfrm>
              <a:off x="1075678" y="1581930"/>
              <a:ext cx="1113" cy="1439"/>
            </a:xfrm>
            <a:custGeom>
              <a:rect b="b" l="l" r="r" t="t"/>
              <a:pathLst>
                <a:path extrusionOk="0" h="106" w="82">
                  <a:moveTo>
                    <a:pt x="1" y="0"/>
                  </a:moveTo>
                  <a:cubicBezTo>
                    <a:pt x="36" y="35"/>
                    <a:pt x="78" y="81"/>
                    <a:pt x="78" y="105"/>
                  </a:cubicBezTo>
                  <a:cubicBezTo>
                    <a:pt x="81" y="81"/>
                    <a:pt x="36"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24"/>
            <p:cNvSpPr/>
            <p:nvPr/>
          </p:nvSpPr>
          <p:spPr>
            <a:xfrm>
              <a:off x="1457410" y="1699376"/>
              <a:ext cx="14" cy="204"/>
            </a:xfrm>
            <a:custGeom>
              <a:rect b="b" l="l" r="r" t="t"/>
              <a:pathLst>
                <a:path extrusionOk="0" h="15" w="1">
                  <a:moveTo>
                    <a:pt x="1" y="1"/>
                  </a:moveTo>
                  <a:lnTo>
                    <a:pt x="1" y="15"/>
                  </a:ln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24"/>
            <p:cNvSpPr/>
            <p:nvPr/>
          </p:nvSpPr>
          <p:spPr>
            <a:xfrm>
              <a:off x="1456649" y="1702091"/>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24"/>
            <p:cNvSpPr/>
            <p:nvPr/>
          </p:nvSpPr>
          <p:spPr>
            <a:xfrm>
              <a:off x="1457152" y="1701467"/>
              <a:ext cx="136" cy="163"/>
            </a:xfrm>
            <a:custGeom>
              <a:rect b="b" l="l" r="r" t="t"/>
              <a:pathLst>
                <a:path extrusionOk="0" h="12" w="10">
                  <a:moveTo>
                    <a:pt x="9" y="1"/>
                  </a:moveTo>
                  <a:cubicBezTo>
                    <a:pt x="6" y="4"/>
                    <a:pt x="1" y="12"/>
                    <a:pt x="1" y="12"/>
                  </a:cubicBezTo>
                  <a:cubicBezTo>
                    <a:pt x="2" y="12"/>
                    <a:pt x="2" y="12"/>
                    <a:pt x="2" y="11"/>
                  </a:cubicBezTo>
                  <a:cubicBezTo>
                    <a:pt x="6" y="8"/>
                    <a:pt x="9" y="4"/>
                    <a:pt x="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24"/>
            <p:cNvSpPr/>
            <p:nvPr/>
          </p:nvSpPr>
          <p:spPr>
            <a:xfrm>
              <a:off x="1456935" y="1701806"/>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124"/>
            <p:cNvSpPr/>
            <p:nvPr/>
          </p:nvSpPr>
          <p:spPr>
            <a:xfrm>
              <a:off x="1457464" y="1700095"/>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24"/>
            <p:cNvSpPr/>
            <p:nvPr/>
          </p:nvSpPr>
          <p:spPr>
            <a:xfrm>
              <a:off x="1457369" y="1701181"/>
              <a:ext cx="54" cy="122"/>
            </a:xfrm>
            <a:custGeom>
              <a:rect b="b" l="l" r="r" t="t"/>
              <a:pathLst>
                <a:path extrusionOk="0" h="9" w="4">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24"/>
            <p:cNvSpPr/>
            <p:nvPr/>
          </p:nvSpPr>
          <p:spPr>
            <a:xfrm>
              <a:off x="1539174" y="1665921"/>
              <a:ext cx="14" cy="285"/>
            </a:xfrm>
            <a:custGeom>
              <a:rect b="b" l="l" r="r" t="t"/>
              <a:pathLst>
                <a:path extrusionOk="0" h="21"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24"/>
            <p:cNvSpPr/>
            <p:nvPr/>
          </p:nvSpPr>
          <p:spPr>
            <a:xfrm>
              <a:off x="1536512" y="1661494"/>
              <a:ext cx="2865" cy="530"/>
            </a:xfrm>
            <a:custGeom>
              <a:rect b="b" l="l" r="r" t="t"/>
              <a:pathLst>
                <a:path extrusionOk="0" h="39" w="211">
                  <a:moveTo>
                    <a:pt x="0" y="0"/>
                  </a:moveTo>
                  <a:lnTo>
                    <a:pt x="0" y="0"/>
                  </a:lnTo>
                  <a:cubicBezTo>
                    <a:pt x="81" y="7"/>
                    <a:pt x="196" y="14"/>
                    <a:pt x="210" y="39"/>
                  </a:cubicBezTo>
                  <a:cubicBezTo>
                    <a:pt x="196" y="14"/>
                    <a:pt x="81"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24"/>
            <p:cNvSpPr/>
            <p:nvPr/>
          </p:nvSpPr>
          <p:spPr>
            <a:xfrm>
              <a:off x="1477423" y="1689681"/>
              <a:ext cx="163" cy="109"/>
            </a:xfrm>
            <a:custGeom>
              <a:rect b="b" l="l" r="r" t="t"/>
              <a:pathLst>
                <a:path extrusionOk="0" h="8" w="12">
                  <a:moveTo>
                    <a:pt x="1" y="7"/>
                  </a:moveTo>
                  <a:lnTo>
                    <a:pt x="1" y="7"/>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24"/>
            <p:cNvSpPr/>
            <p:nvPr/>
          </p:nvSpPr>
          <p:spPr>
            <a:xfrm>
              <a:off x="1428843" y="1703327"/>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24"/>
            <p:cNvSpPr/>
            <p:nvPr/>
          </p:nvSpPr>
          <p:spPr>
            <a:xfrm>
              <a:off x="1428897" y="1704223"/>
              <a:ext cx="54" cy="258"/>
            </a:xfrm>
            <a:custGeom>
              <a:rect b="b" l="l" r="r" t="t"/>
              <a:pathLst>
                <a:path extrusionOk="0" h="19" w="4">
                  <a:moveTo>
                    <a:pt x="4" y="1"/>
                  </a:moveTo>
                  <a:cubicBezTo>
                    <a:pt x="0" y="8"/>
                    <a:pt x="0"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124"/>
            <p:cNvSpPr/>
            <p:nvPr/>
          </p:nvSpPr>
          <p:spPr>
            <a:xfrm>
              <a:off x="1428992" y="1705038"/>
              <a:ext cx="109" cy="244"/>
            </a:xfrm>
            <a:custGeom>
              <a:rect b="b" l="l" r="r" t="t"/>
              <a:pathLst>
                <a:path extrusionOk="0" h="18" w="8">
                  <a:moveTo>
                    <a:pt x="0" y="0"/>
                  </a:moveTo>
                  <a:lnTo>
                    <a:pt x="0" y="0"/>
                  </a:lnTo>
                  <a:cubicBezTo>
                    <a:pt x="4" y="7"/>
                    <a:pt x="4" y="14"/>
                    <a:pt x="7" y="18"/>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124"/>
            <p:cNvSpPr/>
            <p:nvPr/>
          </p:nvSpPr>
          <p:spPr>
            <a:xfrm>
              <a:off x="1456269" y="1702376"/>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24"/>
            <p:cNvSpPr/>
            <p:nvPr/>
          </p:nvSpPr>
          <p:spPr>
            <a:xfrm>
              <a:off x="1429223" y="1705893"/>
              <a:ext cx="68" cy="149"/>
            </a:xfrm>
            <a:custGeom>
              <a:rect b="b" l="l" r="r" t="t"/>
              <a:pathLst>
                <a:path extrusionOk="0" h="11" w="5">
                  <a:moveTo>
                    <a:pt x="1" y="0"/>
                  </a:moveTo>
                  <a:lnTo>
                    <a:pt x="1" y="0"/>
                  </a:lnTo>
                  <a:cubicBezTo>
                    <a:pt x="1" y="4"/>
                    <a:pt x="4"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24"/>
            <p:cNvSpPr/>
            <p:nvPr/>
          </p:nvSpPr>
          <p:spPr>
            <a:xfrm>
              <a:off x="1428897" y="1702227"/>
              <a:ext cx="54" cy="258"/>
            </a:xfrm>
            <a:custGeom>
              <a:rect b="b" l="l" r="r" t="t"/>
              <a:pathLst>
                <a:path extrusionOk="0" h="19" w="4">
                  <a:moveTo>
                    <a:pt x="0" y="1"/>
                  </a:moveTo>
                  <a:lnTo>
                    <a:pt x="0" y="18"/>
                  </a:lnTo>
                  <a:cubicBezTo>
                    <a:pt x="0"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24"/>
            <p:cNvSpPr/>
            <p:nvPr/>
          </p:nvSpPr>
          <p:spPr>
            <a:xfrm>
              <a:off x="1455794" y="1702702"/>
              <a:ext cx="204" cy="163"/>
            </a:xfrm>
            <a:custGeom>
              <a:rect b="b" l="l" r="r" t="t"/>
              <a:pathLst>
                <a:path extrusionOk="0" h="12" w="15">
                  <a:moveTo>
                    <a:pt x="1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24"/>
            <p:cNvSpPr/>
            <p:nvPr/>
          </p:nvSpPr>
          <p:spPr>
            <a:xfrm>
              <a:off x="1429562" y="1706653"/>
              <a:ext cx="109" cy="204"/>
            </a:xfrm>
            <a:custGeom>
              <a:rect b="b" l="l" r="r" t="t"/>
              <a:pathLst>
                <a:path extrusionOk="0" h="15" w="8">
                  <a:moveTo>
                    <a:pt x="0" y="0"/>
                  </a:moveTo>
                  <a:cubicBezTo>
                    <a:pt x="4" y="7"/>
                    <a:pt x="4" y="11"/>
                    <a:pt x="7" y="14"/>
                  </a:cubicBezTo>
                  <a:cubicBezTo>
                    <a:pt x="7"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24"/>
            <p:cNvSpPr/>
            <p:nvPr/>
          </p:nvSpPr>
          <p:spPr>
            <a:xfrm>
              <a:off x="1455224" y="1703042"/>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124"/>
            <p:cNvSpPr/>
            <p:nvPr/>
          </p:nvSpPr>
          <p:spPr>
            <a:xfrm>
              <a:off x="1482080" y="1685595"/>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124"/>
            <p:cNvSpPr/>
            <p:nvPr/>
          </p:nvSpPr>
          <p:spPr>
            <a:xfrm>
              <a:off x="1539174" y="1665486"/>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124"/>
            <p:cNvSpPr/>
            <p:nvPr/>
          </p:nvSpPr>
          <p:spPr>
            <a:xfrm>
              <a:off x="1539174" y="1666871"/>
              <a:ext cx="54" cy="299"/>
            </a:xfrm>
            <a:custGeom>
              <a:rect b="b" l="l" r="r" t="t"/>
              <a:pathLst>
                <a:path extrusionOk="0" h="22" w="4">
                  <a:moveTo>
                    <a:pt x="0" y="0"/>
                  </a:moveTo>
                  <a:lnTo>
                    <a:pt x="0" y="21"/>
                  </a:ln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24"/>
            <p:cNvSpPr/>
            <p:nvPr/>
          </p:nvSpPr>
          <p:spPr>
            <a:xfrm>
              <a:off x="1539174" y="166639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24"/>
            <p:cNvSpPr/>
            <p:nvPr/>
          </p:nvSpPr>
          <p:spPr>
            <a:xfrm>
              <a:off x="1485217" y="1683409"/>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24"/>
            <p:cNvSpPr/>
            <p:nvPr/>
          </p:nvSpPr>
          <p:spPr>
            <a:xfrm>
              <a:off x="1485407" y="168335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24"/>
            <p:cNvSpPr/>
            <p:nvPr/>
          </p:nvSpPr>
          <p:spPr>
            <a:xfrm>
              <a:off x="1480139" y="1687115"/>
              <a:ext cx="394" cy="339"/>
            </a:xfrm>
            <a:custGeom>
              <a:rect b="b" l="l" r="r" t="t"/>
              <a:pathLst>
                <a:path extrusionOk="0" h="25" w="29">
                  <a:moveTo>
                    <a:pt x="0" y="2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124"/>
            <p:cNvSpPr/>
            <p:nvPr/>
          </p:nvSpPr>
          <p:spPr>
            <a:xfrm>
              <a:off x="1539174" y="166505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24"/>
            <p:cNvSpPr/>
            <p:nvPr/>
          </p:nvSpPr>
          <p:spPr>
            <a:xfrm>
              <a:off x="1485556" y="168325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124"/>
            <p:cNvSpPr/>
            <p:nvPr/>
          </p:nvSpPr>
          <p:spPr>
            <a:xfrm>
              <a:off x="1483845" y="1684264"/>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124"/>
            <p:cNvSpPr/>
            <p:nvPr/>
          </p:nvSpPr>
          <p:spPr>
            <a:xfrm>
              <a:off x="1484646" y="1683789"/>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24"/>
            <p:cNvSpPr/>
            <p:nvPr/>
          </p:nvSpPr>
          <p:spPr>
            <a:xfrm>
              <a:off x="1484415" y="1683924"/>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24"/>
            <p:cNvSpPr/>
            <p:nvPr/>
          </p:nvSpPr>
          <p:spPr>
            <a:xfrm>
              <a:off x="1484130" y="1684115"/>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24"/>
            <p:cNvSpPr/>
            <p:nvPr/>
          </p:nvSpPr>
          <p:spPr>
            <a:xfrm>
              <a:off x="1485026" y="1683544"/>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24"/>
            <p:cNvSpPr/>
            <p:nvPr/>
          </p:nvSpPr>
          <p:spPr>
            <a:xfrm>
              <a:off x="1539309" y="1668392"/>
              <a:ext cx="68" cy="339"/>
            </a:xfrm>
            <a:custGeom>
              <a:rect b="b" l="l" r="r" t="t"/>
              <a:pathLst>
                <a:path extrusionOk="0" h="25" w="5">
                  <a:moveTo>
                    <a:pt x="1" y="0"/>
                  </a:moveTo>
                  <a:cubicBezTo>
                    <a:pt x="1" y="7"/>
                    <a:pt x="1" y="18"/>
                    <a:pt x="4" y="25"/>
                  </a:cubicBez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124"/>
            <p:cNvSpPr/>
            <p:nvPr/>
          </p:nvSpPr>
          <p:spPr>
            <a:xfrm>
              <a:off x="1539214" y="1667346"/>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24"/>
            <p:cNvSpPr/>
            <p:nvPr/>
          </p:nvSpPr>
          <p:spPr>
            <a:xfrm>
              <a:off x="1484836" y="1683639"/>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24"/>
            <p:cNvSpPr/>
            <p:nvPr/>
          </p:nvSpPr>
          <p:spPr>
            <a:xfrm>
              <a:off x="1485692" y="1683164"/>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124"/>
            <p:cNvSpPr/>
            <p:nvPr/>
          </p:nvSpPr>
          <p:spPr>
            <a:xfrm>
              <a:off x="1539269" y="166786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24"/>
            <p:cNvSpPr/>
            <p:nvPr/>
          </p:nvSpPr>
          <p:spPr>
            <a:xfrm>
              <a:off x="1485787" y="168316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24"/>
            <p:cNvSpPr/>
            <p:nvPr/>
          </p:nvSpPr>
          <p:spPr>
            <a:xfrm>
              <a:off x="1539269" y="1663300"/>
              <a:ext cx="54" cy="584"/>
            </a:xfrm>
            <a:custGeom>
              <a:rect b="b" l="l" r="r" t="t"/>
              <a:pathLst>
                <a:path extrusionOk="0" h="43" w="4">
                  <a:moveTo>
                    <a:pt x="4" y="0"/>
                  </a:moveTo>
                  <a:cubicBezTo>
                    <a:pt x="0" y="14"/>
                    <a:pt x="0" y="28"/>
                    <a:pt x="0" y="42"/>
                  </a:cubicBezTo>
                  <a:cubicBezTo>
                    <a:pt x="0" y="28"/>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24"/>
            <p:cNvSpPr/>
            <p:nvPr/>
          </p:nvSpPr>
          <p:spPr>
            <a:xfrm>
              <a:off x="1539269" y="166391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24"/>
            <p:cNvSpPr/>
            <p:nvPr/>
          </p:nvSpPr>
          <p:spPr>
            <a:xfrm>
              <a:off x="1529099" y="1659634"/>
              <a:ext cx="244" cy="68"/>
            </a:xfrm>
            <a:custGeom>
              <a:rect b="b" l="l" r="r" t="t"/>
              <a:pathLst>
                <a:path extrusionOk="0" h="5" w="18">
                  <a:moveTo>
                    <a:pt x="0" y="4"/>
                  </a:moveTo>
                  <a:cubicBezTo>
                    <a:pt x="4" y="1"/>
                    <a:pt x="11" y="1"/>
                    <a:pt x="18" y="1"/>
                  </a:cubicBezTo>
                  <a:cubicBezTo>
                    <a:pt x="11" y="1"/>
                    <a:pt x="4" y="1"/>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24"/>
            <p:cNvSpPr/>
            <p:nvPr/>
          </p:nvSpPr>
          <p:spPr>
            <a:xfrm>
              <a:off x="1482460" y="1685309"/>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124"/>
            <p:cNvSpPr/>
            <p:nvPr/>
          </p:nvSpPr>
          <p:spPr>
            <a:xfrm>
              <a:off x="1482840" y="168502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124"/>
            <p:cNvSpPr/>
            <p:nvPr/>
          </p:nvSpPr>
          <p:spPr>
            <a:xfrm>
              <a:off x="1481605" y="1685975"/>
              <a:ext cx="353" cy="244"/>
            </a:xfrm>
            <a:custGeom>
              <a:rect b="b" l="l" r="r" t="t"/>
              <a:pathLst>
                <a:path extrusionOk="0" h="18" w="26">
                  <a:moveTo>
                    <a:pt x="1"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24"/>
            <p:cNvSpPr/>
            <p:nvPr/>
          </p:nvSpPr>
          <p:spPr>
            <a:xfrm>
              <a:off x="1539214" y="1664672"/>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24"/>
            <p:cNvSpPr/>
            <p:nvPr/>
          </p:nvSpPr>
          <p:spPr>
            <a:xfrm>
              <a:off x="1539214" y="1664291"/>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124"/>
            <p:cNvSpPr/>
            <p:nvPr/>
          </p:nvSpPr>
          <p:spPr>
            <a:xfrm>
              <a:off x="1479568" y="1687536"/>
              <a:ext cx="434" cy="394"/>
            </a:xfrm>
            <a:custGeom>
              <a:rect b="b" l="l" r="r" t="t"/>
              <a:pathLst>
                <a:path extrusionOk="0" h="29" w="32">
                  <a:moveTo>
                    <a:pt x="0" y="29"/>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124"/>
            <p:cNvSpPr/>
            <p:nvPr/>
          </p:nvSpPr>
          <p:spPr>
            <a:xfrm>
              <a:off x="1485882" y="1683123"/>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24"/>
            <p:cNvSpPr/>
            <p:nvPr/>
          </p:nvSpPr>
          <p:spPr>
            <a:xfrm>
              <a:off x="1486167" y="1683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124"/>
            <p:cNvSpPr/>
            <p:nvPr/>
          </p:nvSpPr>
          <p:spPr>
            <a:xfrm>
              <a:off x="1485977" y="1683123"/>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124"/>
            <p:cNvSpPr/>
            <p:nvPr/>
          </p:nvSpPr>
          <p:spPr>
            <a:xfrm>
              <a:off x="1481184" y="1686301"/>
              <a:ext cx="339" cy="299"/>
            </a:xfrm>
            <a:custGeom>
              <a:rect b="b" l="l" r="r" t="t"/>
              <a:pathLst>
                <a:path extrusionOk="0" h="22" w="25">
                  <a:moveTo>
                    <a:pt x="0"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124"/>
            <p:cNvSpPr/>
            <p:nvPr/>
          </p:nvSpPr>
          <p:spPr>
            <a:xfrm>
              <a:off x="1486031" y="16830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124"/>
            <p:cNvSpPr/>
            <p:nvPr/>
          </p:nvSpPr>
          <p:spPr>
            <a:xfrm>
              <a:off x="1486072" y="168306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124"/>
            <p:cNvSpPr/>
            <p:nvPr/>
          </p:nvSpPr>
          <p:spPr>
            <a:xfrm>
              <a:off x="1480654" y="1686681"/>
              <a:ext cx="394" cy="353"/>
            </a:xfrm>
            <a:custGeom>
              <a:rect b="b" l="l" r="r" t="t"/>
              <a:pathLst>
                <a:path extrusionOk="0" h="26" w="29">
                  <a:moveTo>
                    <a:pt x="1" y="2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124"/>
            <p:cNvSpPr/>
            <p:nvPr/>
          </p:nvSpPr>
          <p:spPr>
            <a:xfrm>
              <a:off x="1483221" y="1684739"/>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124"/>
            <p:cNvSpPr/>
            <p:nvPr/>
          </p:nvSpPr>
          <p:spPr>
            <a:xfrm>
              <a:off x="1539364" y="1668962"/>
              <a:ext cx="54" cy="339"/>
            </a:xfrm>
            <a:custGeom>
              <a:rect b="b" l="l" r="r" t="t"/>
              <a:pathLst>
                <a:path extrusionOk="0" h="25" w="4">
                  <a:moveTo>
                    <a:pt x="0" y="0"/>
                  </a:moveTo>
                  <a:cubicBezTo>
                    <a:pt x="0" y="7"/>
                    <a:pt x="4" y="14"/>
                    <a:pt x="4"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124"/>
            <p:cNvSpPr/>
            <p:nvPr/>
          </p:nvSpPr>
          <p:spPr>
            <a:xfrm>
              <a:off x="1483560" y="1684495"/>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124"/>
            <p:cNvSpPr/>
            <p:nvPr/>
          </p:nvSpPr>
          <p:spPr>
            <a:xfrm>
              <a:off x="1539459" y="1669532"/>
              <a:ext cx="54" cy="339"/>
            </a:xfrm>
            <a:custGeom>
              <a:rect b="b" l="l" r="r" t="t"/>
              <a:pathLst>
                <a:path extrusionOk="0" h="25" w="4">
                  <a:moveTo>
                    <a:pt x="0" y="0"/>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124"/>
            <p:cNvSpPr/>
            <p:nvPr/>
          </p:nvSpPr>
          <p:spPr>
            <a:xfrm>
              <a:off x="1979940" y="1694338"/>
              <a:ext cx="92083" cy="65769"/>
            </a:xfrm>
            <a:custGeom>
              <a:rect b="b" l="l" r="r" t="t"/>
              <a:pathLst>
                <a:path extrusionOk="0" h="4844" w="6782">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124"/>
            <p:cNvSpPr/>
            <p:nvPr/>
          </p:nvSpPr>
          <p:spPr>
            <a:xfrm>
              <a:off x="2067501" y="1729043"/>
              <a:ext cx="4956" cy="3069"/>
            </a:xfrm>
            <a:custGeom>
              <a:rect b="b" l="l" r="r" t="t"/>
              <a:pathLst>
                <a:path extrusionOk="0" h="226" w="365">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124"/>
            <p:cNvSpPr/>
            <p:nvPr/>
          </p:nvSpPr>
          <p:spPr>
            <a:xfrm>
              <a:off x="1993626" y="1750237"/>
              <a:ext cx="68" cy="149"/>
            </a:xfrm>
            <a:custGeom>
              <a:rect b="b" l="l" r="r" t="t"/>
              <a:pathLst>
                <a:path extrusionOk="0" h="11"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124"/>
            <p:cNvSpPr/>
            <p:nvPr/>
          </p:nvSpPr>
          <p:spPr>
            <a:xfrm>
              <a:off x="1993870" y="1750767"/>
              <a:ext cx="204" cy="394"/>
            </a:xfrm>
            <a:custGeom>
              <a:rect b="b" l="l" r="r" t="t"/>
              <a:pathLst>
                <a:path extrusionOk="0" h="29" w="15">
                  <a:moveTo>
                    <a:pt x="14" y="28"/>
                  </a:moveTo>
                  <a:lnTo>
                    <a:pt x="14"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124"/>
            <p:cNvSpPr/>
            <p:nvPr/>
          </p:nvSpPr>
          <p:spPr>
            <a:xfrm>
              <a:off x="1993490" y="174976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124"/>
            <p:cNvSpPr/>
            <p:nvPr/>
          </p:nvSpPr>
          <p:spPr>
            <a:xfrm>
              <a:off x="1993490" y="1749898"/>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124"/>
            <p:cNvSpPr/>
            <p:nvPr/>
          </p:nvSpPr>
          <p:spPr>
            <a:xfrm>
              <a:off x="1993436" y="1749667"/>
              <a:ext cx="14" cy="109"/>
            </a:xfrm>
            <a:custGeom>
              <a:rect b="b" l="l" r="r" t="t"/>
              <a:pathLst>
                <a:path extrusionOk="0" h="8" w="1">
                  <a:moveTo>
                    <a:pt x="1" y="7"/>
                  </a:moveTo>
                  <a:lnTo>
                    <a:pt x="1" y="0"/>
                  </a:ln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124"/>
            <p:cNvSpPr/>
            <p:nvPr/>
          </p:nvSpPr>
          <p:spPr>
            <a:xfrm>
              <a:off x="1983552" y="1708690"/>
              <a:ext cx="68" cy="68"/>
            </a:xfrm>
            <a:custGeom>
              <a:rect b="b" l="l" r="r" t="t"/>
              <a:pathLst>
                <a:path extrusionOk="0" h="5" w="5">
                  <a:moveTo>
                    <a:pt x="1" y="1"/>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124"/>
            <p:cNvSpPr/>
            <p:nvPr/>
          </p:nvSpPr>
          <p:spPr>
            <a:xfrm>
              <a:off x="1993721" y="1750481"/>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124"/>
            <p:cNvSpPr/>
            <p:nvPr/>
          </p:nvSpPr>
          <p:spPr>
            <a:xfrm>
              <a:off x="1993531" y="1750047"/>
              <a:ext cx="68" cy="109"/>
            </a:xfrm>
            <a:custGeom>
              <a:rect b="b" l="l" r="r" t="t"/>
              <a:pathLst>
                <a:path extrusionOk="0" h="8" w="5">
                  <a:moveTo>
                    <a:pt x="4"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124"/>
            <p:cNvSpPr/>
            <p:nvPr/>
          </p:nvSpPr>
          <p:spPr>
            <a:xfrm>
              <a:off x="1983647" y="1708500"/>
              <a:ext cx="204" cy="204"/>
            </a:xfrm>
            <a:custGeom>
              <a:rect b="b" l="l" r="r" t="t"/>
              <a:pathLst>
                <a:path extrusionOk="0" h="15" w="15">
                  <a:moveTo>
                    <a:pt x="15" y="1"/>
                  </a:moveTo>
                  <a:cubicBezTo>
                    <a:pt x="11" y="4"/>
                    <a:pt x="8" y="11"/>
                    <a:pt x="1" y="15"/>
                  </a:cubicBezTo>
                  <a:cubicBezTo>
                    <a:pt x="8" y="11"/>
                    <a:pt x="11" y="4"/>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124"/>
            <p:cNvSpPr/>
            <p:nvPr/>
          </p:nvSpPr>
          <p:spPr>
            <a:xfrm>
              <a:off x="2035703" y="1698520"/>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124"/>
            <p:cNvSpPr/>
            <p:nvPr/>
          </p:nvSpPr>
          <p:spPr>
            <a:xfrm>
              <a:off x="2065505" y="1706314"/>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124"/>
            <p:cNvSpPr/>
            <p:nvPr/>
          </p:nvSpPr>
          <p:spPr>
            <a:xfrm>
              <a:off x="2066266" y="1706409"/>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124"/>
            <p:cNvSpPr/>
            <p:nvPr/>
          </p:nvSpPr>
          <p:spPr>
            <a:xfrm>
              <a:off x="2067257" y="170646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124"/>
            <p:cNvSpPr/>
            <p:nvPr/>
          </p:nvSpPr>
          <p:spPr>
            <a:xfrm>
              <a:off x="2068357" y="170650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124"/>
            <p:cNvSpPr/>
            <p:nvPr/>
          </p:nvSpPr>
          <p:spPr>
            <a:xfrm>
              <a:off x="2071819" y="17064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124"/>
            <p:cNvSpPr/>
            <p:nvPr/>
          </p:nvSpPr>
          <p:spPr>
            <a:xfrm>
              <a:off x="2145164" y="1665201"/>
              <a:ext cx="22919" cy="11663"/>
            </a:xfrm>
            <a:custGeom>
              <a:rect b="b" l="l" r="r" t="t"/>
              <a:pathLst>
                <a:path extrusionOk="0" h="859" w="1688">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124"/>
            <p:cNvSpPr/>
            <p:nvPr/>
          </p:nvSpPr>
          <p:spPr>
            <a:xfrm>
              <a:off x="2165463" y="166871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124"/>
            <p:cNvSpPr/>
            <p:nvPr/>
          </p:nvSpPr>
          <p:spPr>
            <a:xfrm>
              <a:off x="2165028" y="1668908"/>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124"/>
            <p:cNvSpPr/>
            <p:nvPr/>
          </p:nvSpPr>
          <p:spPr>
            <a:xfrm>
              <a:off x="2167880" y="1666776"/>
              <a:ext cx="204" cy="149"/>
            </a:xfrm>
            <a:custGeom>
              <a:rect b="b" l="l" r="r" t="t"/>
              <a:pathLst>
                <a:path extrusionOk="0" h="11" w="15">
                  <a:moveTo>
                    <a:pt x="1" y="11"/>
                  </a:moveTo>
                  <a:lnTo>
                    <a:pt x="15"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124"/>
            <p:cNvSpPr/>
            <p:nvPr/>
          </p:nvSpPr>
          <p:spPr>
            <a:xfrm>
              <a:off x="2167404" y="1667197"/>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124"/>
            <p:cNvSpPr/>
            <p:nvPr/>
          </p:nvSpPr>
          <p:spPr>
            <a:xfrm>
              <a:off x="2151437" y="1676701"/>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24"/>
            <p:cNvSpPr/>
            <p:nvPr/>
          </p:nvSpPr>
          <p:spPr>
            <a:xfrm>
              <a:off x="2152917" y="1676470"/>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124"/>
            <p:cNvSpPr/>
            <p:nvPr/>
          </p:nvSpPr>
          <p:spPr>
            <a:xfrm>
              <a:off x="2152198" y="1676606"/>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124"/>
            <p:cNvSpPr/>
            <p:nvPr/>
          </p:nvSpPr>
          <p:spPr>
            <a:xfrm>
              <a:off x="2150962" y="167685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124"/>
            <p:cNvSpPr/>
            <p:nvPr/>
          </p:nvSpPr>
          <p:spPr>
            <a:xfrm>
              <a:off x="2154913" y="1676036"/>
              <a:ext cx="299" cy="109"/>
            </a:xfrm>
            <a:custGeom>
              <a:rect b="b" l="l" r="r" t="t"/>
              <a:pathLst>
                <a:path extrusionOk="0" h="8" w="22">
                  <a:moveTo>
                    <a:pt x="2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124"/>
            <p:cNvSpPr/>
            <p:nvPr/>
          </p:nvSpPr>
          <p:spPr>
            <a:xfrm>
              <a:off x="2153528" y="1676375"/>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124"/>
            <p:cNvSpPr/>
            <p:nvPr/>
          </p:nvSpPr>
          <p:spPr>
            <a:xfrm>
              <a:off x="2154098" y="1676280"/>
              <a:ext cx="258" cy="54"/>
            </a:xfrm>
            <a:custGeom>
              <a:rect b="b" l="l" r="r" t="t"/>
              <a:pathLst>
                <a:path extrusionOk="0" h="4" w="19">
                  <a:moveTo>
                    <a:pt x="1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124"/>
            <p:cNvSpPr/>
            <p:nvPr/>
          </p:nvSpPr>
          <p:spPr>
            <a:xfrm>
              <a:off x="2154533" y="1676131"/>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124"/>
            <p:cNvSpPr/>
            <p:nvPr/>
          </p:nvSpPr>
          <p:spPr>
            <a:xfrm>
              <a:off x="2164703" y="1669098"/>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124"/>
            <p:cNvSpPr/>
            <p:nvPr/>
          </p:nvSpPr>
          <p:spPr>
            <a:xfrm>
              <a:off x="2145450" y="1667387"/>
              <a:ext cx="1018" cy="109"/>
            </a:xfrm>
            <a:custGeom>
              <a:rect b="b" l="l" r="r" t="t"/>
              <a:pathLst>
                <a:path extrusionOk="0" h="8" w="75">
                  <a:moveTo>
                    <a:pt x="1" y="1"/>
                  </a:moveTo>
                  <a:lnTo>
                    <a:pt x="74"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124"/>
            <p:cNvSpPr/>
            <p:nvPr/>
          </p:nvSpPr>
          <p:spPr>
            <a:xfrm>
              <a:off x="2166888" y="1665201"/>
              <a:ext cx="299" cy="149"/>
            </a:xfrm>
            <a:custGeom>
              <a:rect b="b" l="l" r="r" t="t"/>
              <a:pathLst>
                <a:path extrusionOk="0" h="11" w="22">
                  <a:moveTo>
                    <a:pt x="0" y="11"/>
                  </a:moveTo>
                  <a:lnTo>
                    <a:pt x="18" y="0"/>
                  </a:lnTo>
                  <a:lnTo>
                    <a:pt x="21" y="7"/>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124"/>
            <p:cNvSpPr/>
            <p:nvPr/>
          </p:nvSpPr>
          <p:spPr>
            <a:xfrm>
              <a:off x="2146590" y="1667482"/>
              <a:ext cx="964" cy="68"/>
            </a:xfrm>
            <a:custGeom>
              <a:rect b="b" l="l" r="r" t="t"/>
              <a:pathLst>
                <a:path extrusionOk="0" h="5" w="71">
                  <a:moveTo>
                    <a:pt x="7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124"/>
            <p:cNvSpPr/>
            <p:nvPr/>
          </p:nvSpPr>
          <p:spPr>
            <a:xfrm>
              <a:off x="2167174" y="1665296"/>
              <a:ext cx="720" cy="1154"/>
            </a:xfrm>
            <a:custGeom>
              <a:rect b="b" l="l" r="r" t="t"/>
              <a:pathLst>
                <a:path extrusionOk="0" h="85" w="53">
                  <a:moveTo>
                    <a:pt x="0" y="0"/>
                  </a:moveTo>
                  <a:cubicBezTo>
                    <a:pt x="14" y="21"/>
                    <a:pt x="35" y="53"/>
                    <a:pt x="53" y="85"/>
                  </a:cubicBezTo>
                  <a:cubicBezTo>
                    <a:pt x="35" y="53"/>
                    <a:pt x="18" y="2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124"/>
            <p:cNvSpPr/>
            <p:nvPr/>
          </p:nvSpPr>
          <p:spPr>
            <a:xfrm>
              <a:off x="2167934" y="1666532"/>
              <a:ext cx="149" cy="258"/>
            </a:xfrm>
            <a:custGeom>
              <a:rect b="b" l="l" r="r" t="t"/>
              <a:pathLst>
                <a:path extrusionOk="0" h="19" w="11">
                  <a:moveTo>
                    <a:pt x="11" y="18"/>
                  </a:moveTo>
                  <a:lnTo>
                    <a:pt x="11" y="1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124"/>
            <p:cNvSpPr/>
            <p:nvPr/>
          </p:nvSpPr>
          <p:spPr>
            <a:xfrm>
              <a:off x="2167119" y="1665201"/>
              <a:ext cx="109" cy="109"/>
            </a:xfrm>
            <a:custGeom>
              <a:rect b="b" l="l" r="r" t="t"/>
              <a:pathLst>
                <a:path extrusionOk="0" h="8" w="8">
                  <a:moveTo>
                    <a:pt x="1" y="0"/>
                  </a:moveTo>
                  <a:lnTo>
                    <a:pt x="1" y="0"/>
                  </a:ln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124"/>
            <p:cNvSpPr/>
            <p:nvPr/>
          </p:nvSpPr>
          <p:spPr>
            <a:xfrm>
              <a:off x="2196637" y="1711826"/>
              <a:ext cx="45172" cy="43706"/>
            </a:xfrm>
            <a:custGeom>
              <a:rect b="b" l="l" r="r" t="t"/>
              <a:pathLst>
                <a:path extrusionOk="0" h="3219" w="3327">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124"/>
            <p:cNvSpPr/>
            <p:nvPr/>
          </p:nvSpPr>
          <p:spPr>
            <a:xfrm>
              <a:off x="2220411" y="1765512"/>
              <a:ext cx="17176" cy="3557"/>
            </a:xfrm>
            <a:custGeom>
              <a:rect b="b" l="l" r="r" t="t"/>
              <a:pathLst>
                <a:path extrusionOk="0" h="262" w="1265">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124"/>
            <p:cNvSpPr/>
            <p:nvPr/>
          </p:nvSpPr>
          <p:spPr>
            <a:xfrm>
              <a:off x="2239039" y="1718289"/>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124"/>
            <p:cNvSpPr/>
            <p:nvPr/>
          </p:nvSpPr>
          <p:spPr>
            <a:xfrm>
              <a:off x="2241701" y="1713591"/>
              <a:ext cx="68" cy="489"/>
            </a:xfrm>
            <a:custGeom>
              <a:rect b="b" l="l" r="r" t="t"/>
              <a:pathLst>
                <a:path extrusionOk="0" h="36" w="5">
                  <a:moveTo>
                    <a:pt x="1" y="0"/>
                  </a:moveTo>
                  <a:cubicBezTo>
                    <a:pt x="1" y="11"/>
                    <a:pt x="1" y="25"/>
                    <a:pt x="4" y="35"/>
                  </a:cubicBezTo>
                  <a:cubicBezTo>
                    <a:pt x="1" y="25"/>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124"/>
            <p:cNvSpPr/>
            <p:nvPr/>
          </p:nvSpPr>
          <p:spPr>
            <a:xfrm>
              <a:off x="2239515" y="1717529"/>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124"/>
            <p:cNvSpPr/>
            <p:nvPr/>
          </p:nvSpPr>
          <p:spPr>
            <a:xfrm>
              <a:off x="2241415" y="1712397"/>
              <a:ext cx="109" cy="394"/>
            </a:xfrm>
            <a:custGeom>
              <a:rect b="b" l="l" r="r" t="t"/>
              <a:pathLst>
                <a:path extrusionOk="0" h="29" w="8">
                  <a:moveTo>
                    <a:pt x="1" y="1"/>
                  </a:moveTo>
                  <a:cubicBezTo>
                    <a:pt x="4" y="11"/>
                    <a:pt x="8" y="22"/>
                    <a:pt x="8" y="29"/>
                  </a:cubicBezTo>
                  <a:cubicBezTo>
                    <a:pt x="8"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124"/>
            <p:cNvSpPr/>
            <p:nvPr/>
          </p:nvSpPr>
          <p:spPr>
            <a:xfrm>
              <a:off x="2241415" y="1712166"/>
              <a:ext cx="14" cy="109"/>
            </a:xfrm>
            <a:custGeom>
              <a:rect b="b" l="l" r="r" t="t"/>
              <a:pathLst>
                <a:path extrusionOk="0" h="8" w="1">
                  <a:moveTo>
                    <a:pt x="1" y="7"/>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124"/>
            <p:cNvSpPr/>
            <p:nvPr/>
          </p:nvSpPr>
          <p:spPr>
            <a:xfrm>
              <a:off x="2239324" y="1717963"/>
              <a:ext cx="109" cy="149"/>
            </a:xfrm>
            <a:custGeom>
              <a:rect b="b" l="l" r="r" t="t"/>
              <a:pathLst>
                <a:path extrusionOk="0" h="11" w="8">
                  <a:moveTo>
                    <a:pt x="8" y="0"/>
                  </a:moveTo>
                  <a:lnTo>
                    <a:pt x="8" y="0"/>
                  </a:lnTo>
                  <a:cubicBezTo>
                    <a:pt x="4" y="4"/>
                    <a:pt x="4" y="7"/>
                    <a:pt x="1" y="11"/>
                  </a:cubicBez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124"/>
            <p:cNvSpPr/>
            <p:nvPr/>
          </p:nvSpPr>
          <p:spPr>
            <a:xfrm>
              <a:off x="2238618" y="1718764"/>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124"/>
            <p:cNvSpPr/>
            <p:nvPr/>
          </p:nvSpPr>
          <p:spPr>
            <a:xfrm>
              <a:off x="2241605" y="1713062"/>
              <a:ext cx="68" cy="353"/>
            </a:xfrm>
            <a:custGeom>
              <a:rect b="b" l="l" r="r" t="t"/>
              <a:pathLst>
                <a:path extrusionOk="0" h="26" w="5">
                  <a:moveTo>
                    <a:pt x="1" y="1"/>
                  </a:moveTo>
                  <a:cubicBezTo>
                    <a:pt x="1" y="8"/>
                    <a:pt x="4" y="15"/>
                    <a:pt x="4" y="25"/>
                  </a:cubicBezTo>
                  <a:cubicBezTo>
                    <a:pt x="4"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124"/>
            <p:cNvSpPr/>
            <p:nvPr/>
          </p:nvSpPr>
          <p:spPr>
            <a:xfrm>
              <a:off x="2196637" y="1727427"/>
              <a:ext cx="1398" cy="2620"/>
            </a:xfrm>
            <a:custGeom>
              <a:rect b="b" l="l" r="r" t="t"/>
              <a:pathLst>
                <a:path extrusionOk="0" h="193" w="103">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124"/>
            <p:cNvSpPr/>
            <p:nvPr/>
          </p:nvSpPr>
          <p:spPr>
            <a:xfrm>
              <a:off x="2199054" y="1726762"/>
              <a:ext cx="68" cy="122"/>
            </a:xfrm>
            <a:custGeom>
              <a:rect b="b" l="l" r="r" t="t"/>
              <a:pathLst>
                <a:path extrusionOk="0" h="9" w="5">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124"/>
            <p:cNvSpPr/>
            <p:nvPr/>
          </p:nvSpPr>
          <p:spPr>
            <a:xfrm>
              <a:off x="2199447" y="1726178"/>
              <a:ext cx="81" cy="122"/>
            </a:xfrm>
            <a:custGeom>
              <a:rect b="b" l="l" r="r" t="t"/>
              <a:pathLst>
                <a:path extrusionOk="0" h="9" w="6">
                  <a:moveTo>
                    <a:pt x="5" y="0"/>
                  </a:moveTo>
                  <a:cubicBezTo>
                    <a:pt x="5" y="0"/>
                    <a:pt x="5" y="0"/>
                    <a:pt x="4" y="1"/>
                  </a:cubicBezTo>
                  <a:cubicBezTo>
                    <a:pt x="0" y="5"/>
                    <a:pt x="0" y="5"/>
                    <a:pt x="0" y="8"/>
                  </a:cubicBezTo>
                  <a:cubicBezTo>
                    <a:pt x="0" y="5"/>
                    <a:pt x="5" y="0"/>
                    <a:pt x="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124"/>
            <p:cNvSpPr/>
            <p:nvPr/>
          </p:nvSpPr>
          <p:spPr>
            <a:xfrm>
              <a:off x="2199542" y="172594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124"/>
            <p:cNvSpPr/>
            <p:nvPr/>
          </p:nvSpPr>
          <p:spPr>
            <a:xfrm>
              <a:off x="2199257" y="1726463"/>
              <a:ext cx="109" cy="122"/>
            </a:xfrm>
            <a:custGeom>
              <a:rect b="b" l="l" r="r" t="t"/>
              <a:pathLst>
                <a:path extrusionOk="0" h="9" w="8">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124"/>
            <p:cNvSpPr/>
            <p:nvPr/>
          </p:nvSpPr>
          <p:spPr>
            <a:xfrm>
              <a:off x="2200534" y="172381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124"/>
            <p:cNvSpPr/>
            <p:nvPr/>
          </p:nvSpPr>
          <p:spPr>
            <a:xfrm>
              <a:off x="2198728" y="1727033"/>
              <a:ext cx="163" cy="68"/>
            </a:xfrm>
            <a:custGeom>
              <a:rect b="b" l="l" r="r" t="t"/>
              <a:pathLst>
                <a:path extrusionOk="0" h="5" w="12">
                  <a:moveTo>
                    <a:pt x="11" y="0"/>
                  </a:moveTo>
                  <a:cubicBezTo>
                    <a:pt x="9" y="0"/>
                    <a:pt x="4" y="5"/>
                    <a:pt x="1" y="5"/>
                  </a:cubicBezTo>
                  <a:cubicBezTo>
                    <a:pt x="4" y="5"/>
                    <a:pt x="8" y="1"/>
                    <a:pt x="11" y="1"/>
                  </a:cubicBezTo>
                  <a:cubicBezTo>
                    <a:pt x="11" y="0"/>
                    <a:pt x="11" y="0"/>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124"/>
            <p:cNvSpPr/>
            <p:nvPr/>
          </p:nvSpPr>
          <p:spPr>
            <a:xfrm>
              <a:off x="2198348" y="1727277"/>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124"/>
            <p:cNvSpPr/>
            <p:nvPr/>
          </p:nvSpPr>
          <p:spPr>
            <a:xfrm>
              <a:off x="2202733" y="1720149"/>
              <a:ext cx="109" cy="299"/>
            </a:xfrm>
            <a:custGeom>
              <a:rect b="b" l="l" r="r" t="t"/>
              <a:pathLst>
                <a:path extrusionOk="0" h="22" w="8">
                  <a:moveTo>
                    <a:pt x="7" y="0"/>
                  </a:moveTo>
                  <a:cubicBezTo>
                    <a:pt x="4" y="7"/>
                    <a:pt x="4" y="14"/>
                    <a:pt x="0" y="21"/>
                  </a:cubicBez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124"/>
            <p:cNvSpPr/>
            <p:nvPr/>
          </p:nvSpPr>
          <p:spPr>
            <a:xfrm>
              <a:off x="2202489" y="1720624"/>
              <a:ext cx="163" cy="394"/>
            </a:xfrm>
            <a:custGeom>
              <a:rect b="b" l="l" r="r" t="t"/>
              <a:pathLst>
                <a:path extrusionOk="0" h="29" w="12">
                  <a:moveTo>
                    <a:pt x="1" y="28"/>
                  </a:moveTo>
                  <a:cubicBezTo>
                    <a:pt x="4" y="18"/>
                    <a:pt x="8" y="11"/>
                    <a:pt x="11" y="0"/>
                  </a:cubicBezTo>
                  <a:cubicBezTo>
                    <a:pt x="8" y="11"/>
                    <a:pt x="4"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124"/>
            <p:cNvSpPr/>
            <p:nvPr/>
          </p:nvSpPr>
          <p:spPr>
            <a:xfrm>
              <a:off x="2202163" y="1721154"/>
              <a:ext cx="204" cy="434"/>
            </a:xfrm>
            <a:custGeom>
              <a:rect b="b" l="l" r="r" t="t"/>
              <a:pathLst>
                <a:path extrusionOk="0" h="32" w="15">
                  <a:moveTo>
                    <a:pt x="14" y="0"/>
                  </a:moveTo>
                  <a:cubicBezTo>
                    <a:pt x="11" y="11"/>
                    <a:pt x="4" y="21"/>
                    <a:pt x="0" y="31"/>
                  </a:cubicBezTo>
                  <a:cubicBezTo>
                    <a:pt x="7" y="21"/>
                    <a:pt x="11" y="11"/>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124"/>
            <p:cNvSpPr/>
            <p:nvPr/>
          </p:nvSpPr>
          <p:spPr>
            <a:xfrm>
              <a:off x="2201402" y="172248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124"/>
            <p:cNvSpPr/>
            <p:nvPr/>
          </p:nvSpPr>
          <p:spPr>
            <a:xfrm>
              <a:off x="2201783" y="1721806"/>
              <a:ext cx="244" cy="394"/>
            </a:xfrm>
            <a:custGeom>
              <a:rect b="b" l="l" r="r" t="t"/>
              <a:pathLst>
                <a:path extrusionOk="0" h="29" w="18">
                  <a:moveTo>
                    <a:pt x="18" y="1"/>
                  </a:moveTo>
                  <a:cubicBezTo>
                    <a:pt x="14" y="8"/>
                    <a:pt x="7" y="19"/>
                    <a:pt x="0" y="29"/>
                  </a:cubicBezTo>
                  <a:cubicBezTo>
                    <a:pt x="7" y="19"/>
                    <a:pt x="14"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124"/>
            <p:cNvSpPr/>
            <p:nvPr/>
          </p:nvSpPr>
          <p:spPr>
            <a:xfrm>
              <a:off x="2200968" y="1723150"/>
              <a:ext cx="149" cy="299"/>
            </a:xfrm>
            <a:custGeom>
              <a:rect b="b" l="l" r="r" t="t"/>
              <a:pathLst>
                <a:path extrusionOk="0" h="22" w="11">
                  <a:moveTo>
                    <a:pt x="1" y="2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124"/>
            <p:cNvSpPr/>
            <p:nvPr/>
          </p:nvSpPr>
          <p:spPr>
            <a:xfrm>
              <a:off x="2226344" y="1713917"/>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124"/>
            <p:cNvSpPr/>
            <p:nvPr/>
          </p:nvSpPr>
          <p:spPr>
            <a:xfrm>
              <a:off x="2225964" y="1713917"/>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124"/>
            <p:cNvSpPr/>
            <p:nvPr/>
          </p:nvSpPr>
          <p:spPr>
            <a:xfrm>
              <a:off x="2225543" y="1713876"/>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124"/>
            <p:cNvSpPr/>
            <p:nvPr/>
          </p:nvSpPr>
          <p:spPr>
            <a:xfrm>
              <a:off x="2222882" y="17138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124"/>
            <p:cNvSpPr/>
            <p:nvPr/>
          </p:nvSpPr>
          <p:spPr>
            <a:xfrm>
              <a:off x="2226915" y="1714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124"/>
            <p:cNvSpPr/>
            <p:nvPr/>
          </p:nvSpPr>
          <p:spPr>
            <a:xfrm>
              <a:off x="2223588"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124"/>
            <p:cNvSpPr/>
            <p:nvPr/>
          </p:nvSpPr>
          <p:spPr>
            <a:xfrm>
              <a:off x="2225014" y="171382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124"/>
            <p:cNvSpPr/>
            <p:nvPr/>
          </p:nvSpPr>
          <p:spPr>
            <a:xfrm>
              <a:off x="2224824"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124"/>
            <p:cNvSpPr/>
            <p:nvPr/>
          </p:nvSpPr>
          <p:spPr>
            <a:xfrm>
              <a:off x="2226684" y="171397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124"/>
            <p:cNvSpPr/>
            <p:nvPr/>
          </p:nvSpPr>
          <p:spPr>
            <a:xfrm>
              <a:off x="2240845" y="1712206"/>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124"/>
            <p:cNvSpPr/>
            <p:nvPr/>
          </p:nvSpPr>
          <p:spPr>
            <a:xfrm>
              <a:off x="2240370" y="1712301"/>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124"/>
            <p:cNvSpPr/>
            <p:nvPr/>
          </p:nvSpPr>
          <p:spPr>
            <a:xfrm>
              <a:off x="2241225" y="1712166"/>
              <a:ext cx="163" cy="14"/>
            </a:xfrm>
            <a:custGeom>
              <a:rect b="b" l="l" r="r" t="t"/>
              <a:pathLst>
                <a:path extrusionOk="0" h="1" w="12">
                  <a:moveTo>
                    <a:pt x="11" y="0"/>
                  </a:moveTo>
                  <a:lnTo>
                    <a:pt x="1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124"/>
            <p:cNvSpPr/>
            <p:nvPr/>
          </p:nvSpPr>
          <p:spPr>
            <a:xfrm>
              <a:off x="2239379" y="1712682"/>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124"/>
            <p:cNvSpPr/>
            <p:nvPr/>
          </p:nvSpPr>
          <p:spPr>
            <a:xfrm>
              <a:off x="2240044" y="1712397"/>
              <a:ext cx="244" cy="68"/>
            </a:xfrm>
            <a:custGeom>
              <a:rect b="b" l="l" r="r" t="t"/>
              <a:pathLst>
                <a:path extrusionOk="0" h="5" w="18">
                  <a:moveTo>
                    <a:pt x="1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124"/>
            <p:cNvSpPr/>
            <p:nvPr/>
          </p:nvSpPr>
          <p:spPr>
            <a:xfrm>
              <a:off x="2227159" y="1714067"/>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124"/>
            <p:cNvSpPr/>
            <p:nvPr/>
          </p:nvSpPr>
          <p:spPr>
            <a:xfrm>
              <a:off x="2239800" y="1712492"/>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124"/>
            <p:cNvSpPr/>
            <p:nvPr/>
          </p:nvSpPr>
          <p:spPr>
            <a:xfrm>
              <a:off x="2239569" y="1712587"/>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124"/>
            <p:cNvSpPr/>
            <p:nvPr/>
          </p:nvSpPr>
          <p:spPr>
            <a:xfrm>
              <a:off x="2223873"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124"/>
            <p:cNvSpPr/>
            <p:nvPr/>
          </p:nvSpPr>
          <p:spPr>
            <a:xfrm>
              <a:off x="2218320" y="1714067"/>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124"/>
            <p:cNvSpPr/>
            <p:nvPr/>
          </p:nvSpPr>
          <p:spPr>
            <a:xfrm>
              <a:off x="2221742" y="171382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124"/>
            <p:cNvSpPr/>
            <p:nvPr/>
          </p:nvSpPr>
          <p:spPr>
            <a:xfrm>
              <a:off x="2236188" y="1713157"/>
              <a:ext cx="3245" cy="2349"/>
            </a:xfrm>
            <a:custGeom>
              <a:rect b="b" l="l" r="r" t="t"/>
              <a:pathLst>
                <a:path extrusionOk="0" h="173" w="239">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124"/>
            <p:cNvSpPr/>
            <p:nvPr/>
          </p:nvSpPr>
          <p:spPr>
            <a:xfrm>
              <a:off x="2218985" y="1713972"/>
              <a:ext cx="625" cy="54"/>
            </a:xfrm>
            <a:custGeom>
              <a:rect b="b" l="l" r="r" t="t"/>
              <a:pathLst>
                <a:path extrusionOk="0" h="4" w="46">
                  <a:moveTo>
                    <a:pt x="46"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124"/>
            <p:cNvSpPr/>
            <p:nvPr/>
          </p:nvSpPr>
          <p:spPr>
            <a:xfrm>
              <a:off x="2219977" y="1713917"/>
              <a:ext cx="543" cy="14"/>
            </a:xfrm>
            <a:custGeom>
              <a:rect b="b" l="l" r="r" t="t"/>
              <a:pathLst>
                <a:path extrusionOk="0" h="1" w="40">
                  <a:moveTo>
                    <a:pt x="3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124"/>
            <p:cNvSpPr/>
            <p:nvPr/>
          </p:nvSpPr>
          <p:spPr>
            <a:xfrm>
              <a:off x="2220886" y="1713876"/>
              <a:ext cx="489" cy="14"/>
            </a:xfrm>
            <a:custGeom>
              <a:rect b="b" l="l" r="r" t="t"/>
              <a:pathLst>
                <a:path extrusionOk="0" h="1" w="36">
                  <a:moveTo>
                    <a:pt x="3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124"/>
            <p:cNvSpPr/>
            <p:nvPr/>
          </p:nvSpPr>
          <p:spPr>
            <a:xfrm>
              <a:off x="2206005" y="1719905"/>
              <a:ext cx="679" cy="68"/>
            </a:xfrm>
            <a:custGeom>
              <a:rect b="b" l="l" r="r" t="t"/>
              <a:pathLst>
                <a:path extrusionOk="0" h="5" w="50">
                  <a:moveTo>
                    <a:pt x="15" y="1"/>
                  </a:moveTo>
                  <a:lnTo>
                    <a:pt x="1" y="4"/>
                  </a:lnTo>
                  <a:cubicBezTo>
                    <a:pt x="18" y="4"/>
                    <a:pt x="32" y="1"/>
                    <a:pt x="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124"/>
            <p:cNvSpPr/>
            <p:nvPr/>
          </p:nvSpPr>
          <p:spPr>
            <a:xfrm>
              <a:off x="2202923" y="1719973"/>
              <a:ext cx="1480" cy="41"/>
            </a:xfrm>
            <a:custGeom>
              <a:rect b="b" l="l" r="r" t="t"/>
              <a:pathLst>
                <a:path extrusionOk="0" h="3" w="109">
                  <a:moveTo>
                    <a:pt x="54" y="0"/>
                  </a:moveTo>
                  <a:cubicBezTo>
                    <a:pt x="36" y="0"/>
                    <a:pt x="18" y="1"/>
                    <a:pt x="0" y="3"/>
                  </a:cubicBezTo>
                  <a:lnTo>
                    <a:pt x="109" y="3"/>
                  </a:lnTo>
                  <a:cubicBezTo>
                    <a:pt x="91" y="1"/>
                    <a:pt x="73" y="0"/>
                    <a:pt x="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124"/>
            <p:cNvSpPr/>
            <p:nvPr/>
          </p:nvSpPr>
          <p:spPr>
            <a:xfrm>
              <a:off x="2205204" y="1719959"/>
              <a:ext cx="625" cy="14"/>
            </a:xfrm>
            <a:custGeom>
              <a:rect b="b" l="l" r="r" t="t"/>
              <a:pathLst>
                <a:path extrusionOk="0" h="1" w="46">
                  <a:moveTo>
                    <a:pt x="25" y="0"/>
                  </a:moveTo>
                  <a:lnTo>
                    <a:pt x="46"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124"/>
            <p:cNvSpPr/>
            <p:nvPr/>
          </p:nvSpPr>
          <p:spPr>
            <a:xfrm>
              <a:off x="2206725" y="1719715"/>
              <a:ext cx="720" cy="163"/>
            </a:xfrm>
            <a:custGeom>
              <a:rect b="b" l="l" r="r" t="t"/>
              <a:pathLst>
                <a:path extrusionOk="0" h="12" w="53">
                  <a:moveTo>
                    <a:pt x="53" y="1"/>
                  </a:moveTo>
                  <a:cubicBezTo>
                    <a:pt x="35" y="4"/>
                    <a:pt x="18" y="8"/>
                    <a:pt x="0" y="11"/>
                  </a:cubicBezTo>
                  <a:cubicBezTo>
                    <a:pt x="18" y="8"/>
                    <a:pt x="35" y="4"/>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124"/>
            <p:cNvSpPr/>
            <p:nvPr/>
          </p:nvSpPr>
          <p:spPr>
            <a:xfrm>
              <a:off x="2285094" y="1766163"/>
              <a:ext cx="11622" cy="5675"/>
            </a:xfrm>
            <a:custGeom>
              <a:rect b="b" l="l" r="r" t="t"/>
              <a:pathLst>
                <a:path extrusionOk="0" h="418" w="856">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124"/>
            <p:cNvSpPr/>
            <p:nvPr/>
          </p:nvSpPr>
          <p:spPr>
            <a:xfrm>
              <a:off x="1868957" y="1453664"/>
              <a:ext cx="77052" cy="36456"/>
            </a:xfrm>
            <a:custGeom>
              <a:rect b="b" l="l" r="r" t="t"/>
              <a:pathLst>
                <a:path extrusionOk="0" h="2685" w="5675">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124"/>
            <p:cNvSpPr/>
            <p:nvPr/>
          </p:nvSpPr>
          <p:spPr>
            <a:xfrm>
              <a:off x="1971712" y="1589955"/>
              <a:ext cx="30821" cy="28486"/>
            </a:xfrm>
            <a:custGeom>
              <a:rect b="b" l="l" r="r" t="t"/>
              <a:pathLst>
                <a:path extrusionOk="0" h="2098" w="227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124"/>
            <p:cNvSpPr/>
            <p:nvPr/>
          </p:nvSpPr>
          <p:spPr>
            <a:xfrm>
              <a:off x="1984936" y="1583342"/>
              <a:ext cx="6422" cy="5010"/>
            </a:xfrm>
            <a:custGeom>
              <a:rect b="b" l="l" r="r" t="t"/>
              <a:pathLst>
                <a:path extrusionOk="0" h="369" w="473">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124"/>
            <p:cNvSpPr/>
            <p:nvPr/>
          </p:nvSpPr>
          <p:spPr>
            <a:xfrm>
              <a:off x="1999193" y="1543044"/>
              <a:ext cx="61805" cy="90508"/>
            </a:xfrm>
            <a:custGeom>
              <a:rect b="b" l="l" r="r" t="t"/>
              <a:pathLst>
                <a:path extrusionOk="0" h="6666" w="4552">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124"/>
            <p:cNvSpPr/>
            <p:nvPr/>
          </p:nvSpPr>
          <p:spPr>
            <a:xfrm>
              <a:off x="1996287" y="1548177"/>
              <a:ext cx="3965" cy="4861"/>
            </a:xfrm>
            <a:custGeom>
              <a:rect b="b" l="l" r="r" t="t"/>
              <a:pathLst>
                <a:path extrusionOk="0" h="358" w="292">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124"/>
            <p:cNvSpPr/>
            <p:nvPr/>
          </p:nvSpPr>
          <p:spPr>
            <a:xfrm>
              <a:off x="1989118" y="1581876"/>
              <a:ext cx="16646" cy="10848"/>
            </a:xfrm>
            <a:custGeom>
              <a:rect b="b" l="l" r="r" t="t"/>
              <a:pathLst>
                <a:path extrusionOk="0" h="799" w="1226">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124"/>
            <p:cNvSpPr/>
            <p:nvPr/>
          </p:nvSpPr>
          <p:spPr>
            <a:xfrm>
              <a:off x="2038310" y="1522800"/>
              <a:ext cx="2009" cy="5621"/>
            </a:xfrm>
            <a:custGeom>
              <a:rect b="b" l="l" r="r" t="t"/>
              <a:pathLst>
                <a:path extrusionOk="0" h="414" w="148">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124"/>
            <p:cNvSpPr/>
            <p:nvPr/>
          </p:nvSpPr>
          <p:spPr>
            <a:xfrm>
              <a:off x="1993015" y="1584252"/>
              <a:ext cx="149" cy="543"/>
            </a:xfrm>
            <a:custGeom>
              <a:rect b="b" l="l" r="r" t="t"/>
              <a:pathLst>
                <a:path extrusionOk="0" h="40" w="11">
                  <a:moveTo>
                    <a:pt x="11" y="1"/>
                  </a:moveTo>
                  <a:cubicBezTo>
                    <a:pt x="7" y="11"/>
                    <a:pt x="4" y="25"/>
                    <a:pt x="0" y="39"/>
                  </a:cubicBezTo>
                  <a:cubicBezTo>
                    <a:pt x="7" y="25"/>
                    <a:pt x="11" y="11"/>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124"/>
            <p:cNvSpPr/>
            <p:nvPr/>
          </p:nvSpPr>
          <p:spPr>
            <a:xfrm>
              <a:off x="1992105" y="1586533"/>
              <a:ext cx="258" cy="489"/>
            </a:xfrm>
            <a:custGeom>
              <a:rect b="b" l="l" r="r" t="t"/>
              <a:pathLst>
                <a:path extrusionOk="0" h="36" w="19">
                  <a:moveTo>
                    <a:pt x="1" y="36"/>
                  </a:moveTo>
                  <a:cubicBezTo>
                    <a:pt x="8" y="22"/>
                    <a:pt x="11" y="11"/>
                    <a:pt x="18" y="1"/>
                  </a:cubicBezTo>
                  <a:cubicBezTo>
                    <a:pt x="11" y="11"/>
                    <a:pt x="8" y="22"/>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124"/>
            <p:cNvSpPr/>
            <p:nvPr/>
          </p:nvSpPr>
          <p:spPr>
            <a:xfrm>
              <a:off x="1992866" y="1584782"/>
              <a:ext cx="163" cy="489"/>
            </a:xfrm>
            <a:custGeom>
              <a:rect b="b" l="l" r="r" t="t"/>
              <a:pathLst>
                <a:path extrusionOk="0" h="36" w="12">
                  <a:moveTo>
                    <a:pt x="11" y="0"/>
                  </a:moveTo>
                  <a:cubicBezTo>
                    <a:pt x="8" y="11"/>
                    <a:pt x="4" y="25"/>
                    <a:pt x="1" y="35"/>
                  </a:cubicBezTo>
                  <a:cubicBezTo>
                    <a:pt x="4" y="25"/>
                    <a:pt x="11"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124"/>
            <p:cNvSpPr/>
            <p:nvPr/>
          </p:nvSpPr>
          <p:spPr>
            <a:xfrm>
              <a:off x="1991820" y="1587063"/>
              <a:ext cx="299" cy="434"/>
            </a:xfrm>
            <a:custGeom>
              <a:rect b="b" l="l" r="r" t="t"/>
              <a:pathLst>
                <a:path extrusionOk="0" h="32" w="22">
                  <a:moveTo>
                    <a:pt x="22" y="0"/>
                  </a:moveTo>
                  <a:cubicBezTo>
                    <a:pt x="11" y="11"/>
                    <a:pt x="4" y="21"/>
                    <a:pt x="1" y="32"/>
                  </a:cubicBezTo>
                  <a:cubicBezTo>
                    <a:pt x="8" y="21"/>
                    <a:pt x="15" y="1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124"/>
            <p:cNvSpPr/>
            <p:nvPr/>
          </p:nvSpPr>
          <p:spPr>
            <a:xfrm>
              <a:off x="1992390" y="1585963"/>
              <a:ext cx="258" cy="489"/>
            </a:xfrm>
            <a:custGeom>
              <a:rect b="b" l="l" r="r" t="t"/>
              <a:pathLst>
                <a:path extrusionOk="0" h="36" w="19">
                  <a:moveTo>
                    <a:pt x="18" y="1"/>
                  </a:moveTo>
                  <a:cubicBezTo>
                    <a:pt x="11" y="11"/>
                    <a:pt x="4" y="25"/>
                    <a:pt x="1" y="36"/>
                  </a:cubicBezTo>
                  <a:cubicBezTo>
                    <a:pt x="8" y="25"/>
                    <a:pt x="11"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124"/>
            <p:cNvSpPr/>
            <p:nvPr/>
          </p:nvSpPr>
          <p:spPr>
            <a:xfrm>
              <a:off x="1992635" y="1585352"/>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124"/>
            <p:cNvSpPr/>
            <p:nvPr/>
          </p:nvSpPr>
          <p:spPr>
            <a:xfrm>
              <a:off x="1998432" y="1591000"/>
              <a:ext cx="434" cy="489"/>
            </a:xfrm>
            <a:custGeom>
              <a:rect b="b" l="l" r="r" t="t"/>
              <a:pathLst>
                <a:path extrusionOk="0" h="36" w="32">
                  <a:moveTo>
                    <a:pt x="0" y="1"/>
                  </a:moveTo>
                  <a:lnTo>
                    <a:pt x="0" y="1"/>
                  </a:lnTo>
                  <a:cubicBezTo>
                    <a:pt x="11" y="11"/>
                    <a:pt x="18" y="25"/>
                    <a:pt x="32" y="36"/>
                  </a:cubicBezTo>
                  <a:cubicBezTo>
                    <a:pt x="21" y="25"/>
                    <a:pt x="11"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124"/>
            <p:cNvSpPr/>
            <p:nvPr/>
          </p:nvSpPr>
          <p:spPr>
            <a:xfrm>
              <a:off x="1999478" y="1592046"/>
              <a:ext cx="530" cy="489"/>
            </a:xfrm>
            <a:custGeom>
              <a:rect b="b" l="l" r="r" t="t"/>
              <a:pathLst>
                <a:path extrusionOk="0" h="36" w="39">
                  <a:moveTo>
                    <a:pt x="39" y="36"/>
                  </a:moveTo>
                  <a:lnTo>
                    <a:pt x="39" y="36"/>
                  </a:lnTo>
                  <a:cubicBezTo>
                    <a:pt x="25" y="25"/>
                    <a:pt x="11" y="15"/>
                    <a:pt x="0" y="1"/>
                  </a:cubicBezTo>
                  <a:cubicBezTo>
                    <a:pt x="11" y="15"/>
                    <a:pt x="25" y="25"/>
                    <a:pt x="39"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124"/>
            <p:cNvSpPr/>
            <p:nvPr/>
          </p:nvSpPr>
          <p:spPr>
            <a:xfrm>
              <a:off x="1990965" y="1588013"/>
              <a:ext cx="394" cy="339"/>
            </a:xfrm>
            <a:custGeom>
              <a:rect b="b" l="l" r="r" t="t"/>
              <a:pathLst>
                <a:path extrusionOk="0" h="25" w="29">
                  <a:moveTo>
                    <a:pt x="1" y="25"/>
                  </a:moveTo>
                  <a:cubicBezTo>
                    <a:pt x="11" y="18"/>
                    <a:pt x="18" y="7"/>
                    <a:pt x="29" y="0"/>
                  </a:cubicBezTo>
                  <a:cubicBezTo>
                    <a:pt x="18" y="7"/>
                    <a:pt x="1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124"/>
            <p:cNvSpPr/>
            <p:nvPr/>
          </p:nvSpPr>
          <p:spPr>
            <a:xfrm>
              <a:off x="1998948" y="1591570"/>
              <a:ext cx="394" cy="394"/>
            </a:xfrm>
            <a:custGeom>
              <a:rect b="b" l="l" r="r" t="t"/>
              <a:pathLst>
                <a:path extrusionOk="0" h="29" w="29">
                  <a:moveTo>
                    <a:pt x="29"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124"/>
            <p:cNvSpPr/>
            <p:nvPr/>
          </p:nvSpPr>
          <p:spPr>
            <a:xfrm>
              <a:off x="1991399" y="1587579"/>
              <a:ext cx="339" cy="394"/>
            </a:xfrm>
            <a:custGeom>
              <a:rect b="b" l="l" r="r" t="t"/>
              <a:pathLst>
                <a:path extrusionOk="0" h="29" w="25">
                  <a:moveTo>
                    <a:pt x="25" y="1"/>
                  </a:moveTo>
                  <a:cubicBezTo>
                    <a:pt x="18" y="11"/>
                    <a:pt x="11" y="18"/>
                    <a:pt x="0" y="29"/>
                  </a:cubicBezTo>
                  <a:cubicBezTo>
                    <a:pt x="11" y="18"/>
                    <a:pt x="18"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124"/>
            <p:cNvSpPr/>
            <p:nvPr/>
          </p:nvSpPr>
          <p:spPr>
            <a:xfrm>
              <a:off x="2108940" y="1555794"/>
              <a:ext cx="19932" cy="28906"/>
            </a:xfrm>
            <a:custGeom>
              <a:rect b="b" l="l" r="r" t="t"/>
              <a:pathLst>
                <a:path extrusionOk="0" h="2129" w="1468">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124"/>
            <p:cNvSpPr/>
            <p:nvPr/>
          </p:nvSpPr>
          <p:spPr>
            <a:xfrm>
              <a:off x="2132850" y="1574558"/>
              <a:ext cx="8948" cy="12288"/>
            </a:xfrm>
            <a:custGeom>
              <a:rect b="b" l="l" r="r" t="t"/>
              <a:pathLst>
                <a:path extrusionOk="0" h="905" w="659">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124"/>
            <p:cNvSpPr/>
            <p:nvPr/>
          </p:nvSpPr>
          <p:spPr>
            <a:xfrm>
              <a:off x="2116217" y="1584537"/>
              <a:ext cx="244" cy="14"/>
            </a:xfrm>
            <a:custGeom>
              <a:rect b="b" l="l" r="r" t="t"/>
              <a:pathLst>
                <a:path extrusionOk="0" h="1" w="18">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124"/>
            <p:cNvSpPr/>
            <p:nvPr/>
          </p:nvSpPr>
          <p:spPr>
            <a:xfrm>
              <a:off x="2117168"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124"/>
            <p:cNvSpPr/>
            <p:nvPr/>
          </p:nvSpPr>
          <p:spPr>
            <a:xfrm>
              <a:off x="2115267" y="1584496"/>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124"/>
            <p:cNvSpPr/>
            <p:nvPr/>
          </p:nvSpPr>
          <p:spPr>
            <a:xfrm>
              <a:off x="2115742" y="1584537"/>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124"/>
            <p:cNvSpPr/>
            <p:nvPr/>
          </p:nvSpPr>
          <p:spPr>
            <a:xfrm>
              <a:off x="2114357" y="15844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124"/>
            <p:cNvSpPr/>
            <p:nvPr/>
          </p:nvSpPr>
          <p:spPr>
            <a:xfrm>
              <a:off x="2115022" y="15844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124"/>
            <p:cNvSpPr/>
            <p:nvPr/>
          </p:nvSpPr>
          <p:spPr>
            <a:xfrm>
              <a:off x="2117643" y="1584687"/>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124"/>
            <p:cNvSpPr/>
            <p:nvPr/>
          </p:nvSpPr>
          <p:spPr>
            <a:xfrm>
              <a:off x="2120263"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124"/>
            <p:cNvSpPr/>
            <p:nvPr/>
          </p:nvSpPr>
          <p:spPr>
            <a:xfrm>
              <a:off x="2120874"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124"/>
            <p:cNvSpPr/>
            <p:nvPr/>
          </p:nvSpPr>
          <p:spPr>
            <a:xfrm>
              <a:off x="2120399"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124"/>
            <p:cNvSpPr/>
            <p:nvPr/>
          </p:nvSpPr>
          <p:spPr>
            <a:xfrm>
              <a:off x="2118118" y="158472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124"/>
            <p:cNvSpPr/>
            <p:nvPr/>
          </p:nvSpPr>
          <p:spPr>
            <a:xfrm>
              <a:off x="2118553" y="158478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124"/>
            <p:cNvSpPr/>
            <p:nvPr/>
          </p:nvSpPr>
          <p:spPr>
            <a:xfrm>
              <a:off x="2118973" y="1584877"/>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124"/>
            <p:cNvSpPr/>
            <p:nvPr/>
          </p:nvSpPr>
          <p:spPr>
            <a:xfrm>
              <a:off x="2119408" y="1584917"/>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124"/>
            <p:cNvSpPr/>
            <p:nvPr/>
          </p:nvSpPr>
          <p:spPr>
            <a:xfrm>
              <a:off x="2116692"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124"/>
            <p:cNvSpPr/>
            <p:nvPr/>
          </p:nvSpPr>
          <p:spPr>
            <a:xfrm>
              <a:off x="2119734" y="1585012"/>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124"/>
            <p:cNvSpPr/>
            <p:nvPr/>
          </p:nvSpPr>
          <p:spPr>
            <a:xfrm>
              <a:off x="2113936" y="1584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124"/>
            <p:cNvSpPr/>
            <p:nvPr/>
          </p:nvSpPr>
          <p:spPr>
            <a:xfrm>
              <a:off x="2120644"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124"/>
            <p:cNvSpPr/>
            <p:nvPr/>
          </p:nvSpPr>
          <p:spPr>
            <a:xfrm>
              <a:off x="2182285" y="1554259"/>
              <a:ext cx="4766" cy="7617"/>
            </a:xfrm>
            <a:custGeom>
              <a:rect b="b" l="l" r="r" t="t"/>
              <a:pathLst>
                <a:path extrusionOk="0" h="561" w="351">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124"/>
            <p:cNvSpPr/>
            <p:nvPr/>
          </p:nvSpPr>
          <p:spPr>
            <a:xfrm>
              <a:off x="2133094" y="1420616"/>
              <a:ext cx="90752" cy="158463"/>
            </a:xfrm>
            <a:custGeom>
              <a:rect b="b" l="l" r="r" t="t"/>
              <a:pathLst>
                <a:path extrusionOk="0" h="11671" w="6684">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124"/>
            <p:cNvSpPr/>
            <p:nvPr/>
          </p:nvSpPr>
          <p:spPr>
            <a:xfrm>
              <a:off x="2223833" y="14593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24"/>
            <p:cNvSpPr/>
            <p:nvPr/>
          </p:nvSpPr>
          <p:spPr>
            <a:xfrm>
              <a:off x="2221022" y="1454248"/>
              <a:ext cx="109" cy="204"/>
            </a:xfrm>
            <a:custGeom>
              <a:rect b="b" l="l" r="r" t="t"/>
              <a:pathLst>
                <a:path extrusionOk="0" h="15" w="8">
                  <a:moveTo>
                    <a:pt x="1" y="1"/>
                  </a:move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124"/>
            <p:cNvSpPr/>
            <p:nvPr/>
          </p:nvSpPr>
          <p:spPr>
            <a:xfrm>
              <a:off x="2221782" y="1455673"/>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124"/>
            <p:cNvSpPr/>
            <p:nvPr/>
          </p:nvSpPr>
          <p:spPr>
            <a:xfrm>
              <a:off x="2221552" y="1455347"/>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124"/>
            <p:cNvSpPr/>
            <p:nvPr/>
          </p:nvSpPr>
          <p:spPr>
            <a:xfrm>
              <a:off x="2221171" y="1454587"/>
              <a:ext cx="109" cy="244"/>
            </a:xfrm>
            <a:custGeom>
              <a:rect b="b" l="l" r="r" t="t"/>
              <a:pathLst>
                <a:path extrusionOk="0" h="18" w="8">
                  <a:moveTo>
                    <a:pt x="0" y="0"/>
                  </a:moveTo>
                  <a:cubicBezTo>
                    <a:pt x="4" y="7"/>
                    <a:pt x="7" y="14"/>
                    <a:pt x="7" y="18"/>
                  </a:cubicBezTo>
                  <a:cubicBezTo>
                    <a:pt x="7"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124"/>
            <p:cNvSpPr/>
            <p:nvPr/>
          </p:nvSpPr>
          <p:spPr>
            <a:xfrm>
              <a:off x="2223737" y="1458864"/>
              <a:ext cx="109" cy="339"/>
            </a:xfrm>
            <a:custGeom>
              <a:rect b="b" l="l" r="r" t="t"/>
              <a:pathLst>
                <a:path extrusionOk="0" h="25" w="8">
                  <a:moveTo>
                    <a:pt x="0" y="0"/>
                  </a:moveTo>
                  <a:cubicBezTo>
                    <a:pt x="0" y="7"/>
                    <a:pt x="4" y="14"/>
                    <a:pt x="7"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124"/>
            <p:cNvSpPr/>
            <p:nvPr/>
          </p:nvSpPr>
          <p:spPr>
            <a:xfrm>
              <a:off x="2221361" y="1454967"/>
              <a:ext cx="149" cy="244"/>
            </a:xfrm>
            <a:custGeom>
              <a:rect b="b" l="l" r="r" t="t"/>
              <a:pathLst>
                <a:path extrusionOk="0" h="18" w="11">
                  <a:moveTo>
                    <a:pt x="0"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124"/>
            <p:cNvSpPr/>
            <p:nvPr/>
          </p:nvSpPr>
          <p:spPr>
            <a:xfrm>
              <a:off x="2223642" y="1458429"/>
              <a:ext cx="109" cy="258"/>
            </a:xfrm>
            <a:custGeom>
              <a:rect b="b" l="l" r="r" t="t"/>
              <a:pathLst>
                <a:path extrusionOk="0" h="19" w="8">
                  <a:moveTo>
                    <a:pt x="0" y="1"/>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124"/>
            <p:cNvSpPr/>
            <p:nvPr/>
          </p:nvSpPr>
          <p:spPr>
            <a:xfrm>
              <a:off x="2222692" y="1456868"/>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124"/>
            <p:cNvSpPr/>
            <p:nvPr/>
          </p:nvSpPr>
          <p:spPr>
            <a:xfrm>
              <a:off x="2222502" y="145658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124"/>
            <p:cNvSpPr/>
            <p:nvPr/>
          </p:nvSpPr>
          <p:spPr>
            <a:xfrm>
              <a:off x="2223547" y="1458008"/>
              <a:ext cx="109" cy="299"/>
            </a:xfrm>
            <a:custGeom>
              <a:rect b="b" l="l" r="r" t="t"/>
              <a:pathLst>
                <a:path extrusionOk="0" h="22" w="8">
                  <a:moveTo>
                    <a:pt x="0" y="0"/>
                  </a:moveTo>
                  <a:cubicBezTo>
                    <a:pt x="0" y="7"/>
                    <a:pt x="4" y="14"/>
                    <a:pt x="7"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124"/>
            <p:cNvSpPr/>
            <p:nvPr/>
          </p:nvSpPr>
          <p:spPr>
            <a:xfrm>
              <a:off x="2223303" y="1457574"/>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124"/>
            <p:cNvSpPr/>
            <p:nvPr/>
          </p:nvSpPr>
          <p:spPr>
            <a:xfrm>
              <a:off x="2222258" y="1456338"/>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124"/>
            <p:cNvSpPr/>
            <p:nvPr/>
          </p:nvSpPr>
          <p:spPr>
            <a:xfrm>
              <a:off x="2220927" y="1453922"/>
              <a:ext cx="68" cy="204"/>
            </a:xfrm>
            <a:custGeom>
              <a:rect b="b" l="l" r="r" t="t"/>
              <a:pathLst>
                <a:path extrusionOk="0" h="15" w="5">
                  <a:moveTo>
                    <a:pt x="1" y="0"/>
                  </a:moveTo>
                  <a:cubicBezTo>
                    <a:pt x="1" y="4"/>
                    <a:pt x="4" y="7"/>
                    <a:pt x="4" y="14"/>
                  </a:cubicBezTo>
                  <a:cubicBezTo>
                    <a:pt x="4" y="7"/>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124"/>
            <p:cNvSpPr/>
            <p:nvPr/>
          </p:nvSpPr>
          <p:spPr>
            <a:xfrm>
              <a:off x="2223398" y="145776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124"/>
            <p:cNvSpPr/>
            <p:nvPr/>
          </p:nvSpPr>
          <p:spPr>
            <a:xfrm>
              <a:off x="2222882" y="1457058"/>
              <a:ext cx="339" cy="339"/>
            </a:xfrm>
            <a:custGeom>
              <a:rect b="b" l="l" r="r" t="t"/>
              <a:pathLst>
                <a:path extrusionOk="0" h="25" w="25">
                  <a:moveTo>
                    <a:pt x="0" y="0"/>
                  </a:moveTo>
                  <a:cubicBezTo>
                    <a:pt x="14" y="14"/>
                    <a:pt x="21" y="25"/>
                    <a:pt x="25" y="25"/>
                  </a:cubicBezTo>
                  <a:cubicBezTo>
                    <a:pt x="25" y="25"/>
                    <a:pt x="1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124"/>
            <p:cNvSpPr/>
            <p:nvPr/>
          </p:nvSpPr>
          <p:spPr>
            <a:xfrm>
              <a:off x="2220886" y="1453202"/>
              <a:ext cx="14" cy="109"/>
            </a:xfrm>
            <a:custGeom>
              <a:rect b="b" l="l" r="r" t="t"/>
              <a:pathLst>
                <a:path extrusionOk="0" h="8" w="1">
                  <a:moveTo>
                    <a:pt x="0" y="1"/>
                  </a:moveTo>
                  <a:lnTo>
                    <a:pt x="0" y="8"/>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124"/>
            <p:cNvSpPr/>
            <p:nvPr/>
          </p:nvSpPr>
          <p:spPr>
            <a:xfrm>
              <a:off x="2222027" y="145601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124"/>
            <p:cNvSpPr/>
            <p:nvPr/>
          </p:nvSpPr>
          <p:spPr>
            <a:xfrm>
              <a:off x="2220886" y="1453541"/>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24"/>
            <p:cNvSpPr/>
            <p:nvPr/>
          </p:nvSpPr>
          <p:spPr>
            <a:xfrm>
              <a:off x="2201498" y="1421268"/>
              <a:ext cx="6667" cy="5146"/>
            </a:xfrm>
            <a:custGeom>
              <a:rect b="b" l="l" r="r" t="t"/>
              <a:pathLst>
                <a:path extrusionOk="0" h="379" w="491">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124"/>
            <p:cNvSpPr/>
            <p:nvPr/>
          </p:nvSpPr>
          <p:spPr>
            <a:xfrm>
              <a:off x="2212618" y="1541442"/>
              <a:ext cx="2580" cy="489"/>
            </a:xfrm>
            <a:custGeom>
              <a:rect b="b" l="l" r="r" t="t"/>
              <a:pathLst>
                <a:path extrusionOk="0" h="36" w="19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124"/>
            <p:cNvSpPr/>
            <p:nvPr/>
          </p:nvSpPr>
          <p:spPr>
            <a:xfrm>
              <a:off x="2219746" y="1534599"/>
              <a:ext cx="33333" cy="20244"/>
            </a:xfrm>
            <a:custGeom>
              <a:rect b="b" l="l" r="r" t="t"/>
              <a:pathLst>
                <a:path extrusionOk="0" h="1491" w="2455">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124"/>
            <p:cNvSpPr/>
            <p:nvPr/>
          </p:nvSpPr>
          <p:spPr>
            <a:xfrm>
              <a:off x="2210051" y="1545190"/>
              <a:ext cx="7047" cy="5092"/>
            </a:xfrm>
            <a:custGeom>
              <a:rect b="b" l="l" r="r" t="t"/>
              <a:pathLst>
                <a:path extrusionOk="0" h="375" w="519">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124"/>
            <p:cNvSpPr/>
            <p:nvPr/>
          </p:nvSpPr>
          <p:spPr>
            <a:xfrm>
              <a:off x="2234002" y="1549982"/>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124"/>
            <p:cNvSpPr/>
            <p:nvPr/>
          </p:nvSpPr>
          <p:spPr>
            <a:xfrm>
              <a:off x="2234342" y="155002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124"/>
            <p:cNvSpPr/>
            <p:nvPr/>
          </p:nvSpPr>
          <p:spPr>
            <a:xfrm>
              <a:off x="2234722" y="155011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124"/>
            <p:cNvSpPr/>
            <p:nvPr/>
          </p:nvSpPr>
          <p:spPr>
            <a:xfrm>
              <a:off x="2234572" y="1550077"/>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124"/>
            <p:cNvSpPr/>
            <p:nvPr/>
          </p:nvSpPr>
          <p:spPr>
            <a:xfrm>
              <a:off x="2229630" y="1549982"/>
              <a:ext cx="733" cy="54"/>
            </a:xfrm>
            <a:custGeom>
              <a:rect b="b" l="l" r="r" t="t"/>
              <a:pathLst>
                <a:path extrusionOk="0" h="4" w="54">
                  <a:moveTo>
                    <a:pt x="53"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124"/>
            <p:cNvSpPr/>
            <p:nvPr/>
          </p:nvSpPr>
          <p:spPr>
            <a:xfrm>
              <a:off x="2245652" y="1554599"/>
              <a:ext cx="530" cy="54"/>
            </a:xfrm>
            <a:custGeom>
              <a:rect b="b" l="l" r="r" t="t"/>
              <a:pathLst>
                <a:path extrusionOk="0" h="4" w="39">
                  <a:moveTo>
                    <a:pt x="3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124"/>
            <p:cNvSpPr/>
            <p:nvPr/>
          </p:nvSpPr>
          <p:spPr>
            <a:xfrm>
              <a:off x="2244986" y="1554544"/>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124"/>
            <p:cNvSpPr/>
            <p:nvPr/>
          </p:nvSpPr>
          <p:spPr>
            <a:xfrm>
              <a:off x="2235102" y="1550213"/>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124"/>
            <p:cNvSpPr/>
            <p:nvPr/>
          </p:nvSpPr>
          <p:spPr>
            <a:xfrm>
              <a:off x="2244416" y="1554544"/>
              <a:ext cx="434" cy="14"/>
            </a:xfrm>
            <a:custGeom>
              <a:rect b="b" l="l" r="r" t="t"/>
              <a:pathLst>
                <a:path extrusionOk="0" h="1" w="32">
                  <a:moveTo>
                    <a:pt x="32"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124"/>
            <p:cNvSpPr/>
            <p:nvPr/>
          </p:nvSpPr>
          <p:spPr>
            <a:xfrm>
              <a:off x="2233622" y="154998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124"/>
            <p:cNvSpPr/>
            <p:nvPr/>
          </p:nvSpPr>
          <p:spPr>
            <a:xfrm>
              <a:off x="2247267" y="1554789"/>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124"/>
            <p:cNvSpPr/>
            <p:nvPr/>
          </p:nvSpPr>
          <p:spPr>
            <a:xfrm>
              <a:off x="2246412" y="1554694"/>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124"/>
            <p:cNvSpPr/>
            <p:nvPr/>
          </p:nvSpPr>
          <p:spPr>
            <a:xfrm>
              <a:off x="2243941" y="1554504"/>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124"/>
            <p:cNvSpPr/>
            <p:nvPr/>
          </p:nvSpPr>
          <p:spPr>
            <a:xfrm>
              <a:off x="2242420" y="155450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124"/>
            <p:cNvSpPr/>
            <p:nvPr/>
          </p:nvSpPr>
          <p:spPr>
            <a:xfrm>
              <a:off x="2242230" y="1554504"/>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124"/>
            <p:cNvSpPr/>
            <p:nvPr/>
          </p:nvSpPr>
          <p:spPr>
            <a:xfrm>
              <a:off x="2228530" y="1550023"/>
              <a:ext cx="964" cy="109"/>
            </a:xfrm>
            <a:custGeom>
              <a:rect b="b" l="l" r="r" t="t"/>
              <a:pathLst>
                <a:path extrusionOk="0" h="8" w="71">
                  <a:moveTo>
                    <a:pt x="1" y="8"/>
                  </a:moveTo>
                  <a:lnTo>
                    <a:pt x="7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124"/>
            <p:cNvSpPr/>
            <p:nvPr/>
          </p:nvSpPr>
          <p:spPr>
            <a:xfrm>
              <a:off x="2243506" y="1554449"/>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124"/>
            <p:cNvSpPr/>
            <p:nvPr/>
          </p:nvSpPr>
          <p:spPr>
            <a:xfrm>
              <a:off x="2242841"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124"/>
            <p:cNvSpPr/>
            <p:nvPr/>
          </p:nvSpPr>
          <p:spPr>
            <a:xfrm>
              <a:off x="2242610" y="155444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124"/>
            <p:cNvSpPr/>
            <p:nvPr/>
          </p:nvSpPr>
          <p:spPr>
            <a:xfrm>
              <a:off x="223244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124"/>
            <p:cNvSpPr/>
            <p:nvPr/>
          </p:nvSpPr>
          <p:spPr>
            <a:xfrm>
              <a:off x="2242081" y="1554544"/>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124"/>
            <p:cNvSpPr/>
            <p:nvPr/>
          </p:nvSpPr>
          <p:spPr>
            <a:xfrm>
              <a:off x="2243126"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124"/>
            <p:cNvSpPr/>
            <p:nvPr/>
          </p:nvSpPr>
          <p:spPr>
            <a:xfrm>
              <a:off x="2230581" y="1549928"/>
              <a:ext cx="584" cy="14"/>
            </a:xfrm>
            <a:custGeom>
              <a:rect b="b" l="l" r="r" t="t"/>
              <a:pathLst>
                <a:path extrusionOk="0" h="1" w="43">
                  <a:moveTo>
                    <a:pt x="4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124"/>
            <p:cNvSpPr/>
            <p:nvPr/>
          </p:nvSpPr>
          <p:spPr>
            <a:xfrm>
              <a:off x="2234912" y="1550118"/>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124"/>
            <p:cNvSpPr/>
            <p:nvPr/>
          </p:nvSpPr>
          <p:spPr>
            <a:xfrm>
              <a:off x="223301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124"/>
            <p:cNvSpPr/>
            <p:nvPr/>
          </p:nvSpPr>
          <p:spPr>
            <a:xfrm>
              <a:off x="2231436" y="1549928"/>
              <a:ext cx="448" cy="14"/>
            </a:xfrm>
            <a:custGeom>
              <a:rect b="b" l="l" r="r" t="t"/>
              <a:pathLst>
                <a:path extrusionOk="0" h="1" w="33">
                  <a:moveTo>
                    <a:pt x="3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124"/>
            <p:cNvSpPr/>
            <p:nvPr/>
          </p:nvSpPr>
          <p:spPr>
            <a:xfrm>
              <a:off x="2235197" y="155030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124"/>
            <p:cNvSpPr/>
            <p:nvPr/>
          </p:nvSpPr>
          <p:spPr>
            <a:xfrm>
              <a:off x="2242040" y="1554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124"/>
            <p:cNvSpPr/>
            <p:nvPr/>
          </p:nvSpPr>
          <p:spPr>
            <a:xfrm>
              <a:off x="2233486"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124"/>
            <p:cNvSpPr/>
            <p:nvPr/>
          </p:nvSpPr>
          <p:spPr>
            <a:xfrm>
              <a:off x="2235007" y="155017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124"/>
            <p:cNvSpPr/>
            <p:nvPr/>
          </p:nvSpPr>
          <p:spPr>
            <a:xfrm>
              <a:off x="2295603" y="2007327"/>
              <a:ext cx="56822" cy="70087"/>
            </a:xfrm>
            <a:custGeom>
              <a:rect b="b" l="l" r="r" t="t"/>
              <a:pathLst>
                <a:path extrusionOk="0" h="5162" w="4185">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124"/>
            <p:cNvSpPr/>
            <p:nvPr/>
          </p:nvSpPr>
          <p:spPr>
            <a:xfrm>
              <a:off x="2349886" y="2013858"/>
              <a:ext cx="2254" cy="3286"/>
            </a:xfrm>
            <a:custGeom>
              <a:rect b="b" l="l" r="r" t="t"/>
              <a:pathLst>
                <a:path extrusionOk="0" h="242" w="166">
                  <a:moveTo>
                    <a:pt x="1" y="242"/>
                  </a:moveTo>
                  <a:lnTo>
                    <a:pt x="165" y="0"/>
                  </a:lnTo>
                  <a:lnTo>
                    <a:pt x="16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124"/>
            <p:cNvSpPr/>
            <p:nvPr/>
          </p:nvSpPr>
          <p:spPr>
            <a:xfrm>
              <a:off x="2308149" y="2009201"/>
              <a:ext cx="964" cy="394"/>
            </a:xfrm>
            <a:custGeom>
              <a:rect b="b" l="l" r="r" t="t"/>
              <a:pathLst>
                <a:path extrusionOk="0" h="29" w="71">
                  <a:moveTo>
                    <a:pt x="1" y="0"/>
                  </a:moveTo>
                  <a:lnTo>
                    <a:pt x="71" y="28"/>
                  </a:lnTo>
                  <a:lnTo>
                    <a:pt x="53"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124"/>
            <p:cNvSpPr/>
            <p:nvPr/>
          </p:nvSpPr>
          <p:spPr>
            <a:xfrm>
              <a:off x="2302310" y="2007341"/>
              <a:ext cx="3530" cy="448"/>
            </a:xfrm>
            <a:custGeom>
              <a:rect b="b" l="l" r="r" t="t"/>
              <a:pathLst>
                <a:path extrusionOk="0" h="33" w="26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124"/>
            <p:cNvSpPr/>
            <p:nvPr/>
          </p:nvSpPr>
          <p:spPr>
            <a:xfrm>
              <a:off x="2296513" y="2011767"/>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124"/>
            <p:cNvSpPr/>
            <p:nvPr/>
          </p:nvSpPr>
          <p:spPr>
            <a:xfrm>
              <a:off x="2296649" y="2011522"/>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124"/>
            <p:cNvSpPr/>
            <p:nvPr/>
          </p:nvSpPr>
          <p:spPr>
            <a:xfrm>
              <a:off x="2296798" y="2011237"/>
              <a:ext cx="109" cy="122"/>
            </a:xfrm>
            <a:custGeom>
              <a:rect b="b" l="l" r="r" t="t"/>
              <a:pathLst>
                <a:path extrusionOk="0" h="9" w="8">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124"/>
            <p:cNvSpPr/>
            <p:nvPr/>
          </p:nvSpPr>
          <p:spPr>
            <a:xfrm>
              <a:off x="2296934" y="2010857"/>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124"/>
            <p:cNvSpPr/>
            <p:nvPr/>
          </p:nvSpPr>
          <p:spPr>
            <a:xfrm>
              <a:off x="2306248" y="2008196"/>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124"/>
            <p:cNvSpPr/>
            <p:nvPr/>
          </p:nvSpPr>
          <p:spPr>
            <a:xfrm>
              <a:off x="2336336" y="201808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124"/>
            <p:cNvSpPr/>
            <p:nvPr/>
          </p:nvSpPr>
          <p:spPr>
            <a:xfrm>
              <a:off x="2336675" y="201789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124"/>
            <p:cNvSpPr/>
            <p:nvPr/>
          </p:nvSpPr>
          <p:spPr>
            <a:xfrm>
              <a:off x="2348270" y="2014333"/>
              <a:ext cx="1398" cy="244"/>
            </a:xfrm>
            <a:custGeom>
              <a:rect b="b" l="l" r="r" t="t"/>
              <a:pathLst>
                <a:path extrusionOk="0" h="18" w="103">
                  <a:moveTo>
                    <a:pt x="102" y="18"/>
                  </a:moveTo>
                  <a:cubicBezTo>
                    <a:pt x="67" y="18"/>
                    <a:pt x="32" y="11"/>
                    <a:pt x="1" y="0"/>
                  </a:cubicBezTo>
                  <a:cubicBezTo>
                    <a:pt x="32" y="11"/>
                    <a:pt x="67" y="18"/>
                    <a:pt x="102"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124"/>
            <p:cNvSpPr/>
            <p:nvPr/>
          </p:nvSpPr>
          <p:spPr>
            <a:xfrm>
              <a:off x="2335765" y="20182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124"/>
            <p:cNvSpPr/>
            <p:nvPr/>
          </p:nvSpPr>
          <p:spPr>
            <a:xfrm>
              <a:off x="2335480" y="2018230"/>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124"/>
            <p:cNvSpPr/>
            <p:nvPr/>
          </p:nvSpPr>
          <p:spPr>
            <a:xfrm>
              <a:off x="2335249" y="201813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124"/>
            <p:cNvSpPr/>
            <p:nvPr/>
          </p:nvSpPr>
          <p:spPr>
            <a:xfrm>
              <a:off x="2336051" y="2018175"/>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124"/>
            <p:cNvSpPr/>
            <p:nvPr/>
          </p:nvSpPr>
          <p:spPr>
            <a:xfrm>
              <a:off x="2335059" y="2017985"/>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124"/>
            <p:cNvSpPr/>
            <p:nvPr/>
          </p:nvSpPr>
          <p:spPr>
            <a:xfrm>
              <a:off x="2337816" y="2016804"/>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124"/>
            <p:cNvSpPr/>
            <p:nvPr/>
          </p:nvSpPr>
          <p:spPr>
            <a:xfrm>
              <a:off x="2337245" y="201741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124"/>
            <p:cNvSpPr/>
            <p:nvPr/>
          </p:nvSpPr>
          <p:spPr>
            <a:xfrm>
              <a:off x="2337571" y="201718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124"/>
            <p:cNvSpPr/>
            <p:nvPr/>
          </p:nvSpPr>
          <p:spPr>
            <a:xfrm>
              <a:off x="2336960" y="201770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124"/>
            <p:cNvSpPr/>
            <p:nvPr/>
          </p:nvSpPr>
          <p:spPr>
            <a:xfrm>
              <a:off x="2307388" y="2008861"/>
              <a:ext cx="584" cy="258"/>
            </a:xfrm>
            <a:custGeom>
              <a:rect b="b" l="l" r="r" t="t"/>
              <a:pathLst>
                <a:path extrusionOk="0" h="19" w="43">
                  <a:moveTo>
                    <a:pt x="1" y="1"/>
                  </a:moveTo>
                  <a:lnTo>
                    <a:pt x="1" y="4"/>
                  </a:lnTo>
                  <a:lnTo>
                    <a:pt x="43"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124"/>
            <p:cNvSpPr/>
            <p:nvPr/>
          </p:nvSpPr>
          <p:spPr>
            <a:xfrm>
              <a:off x="2324170" y="2015704"/>
              <a:ext cx="1303" cy="584"/>
            </a:xfrm>
            <a:custGeom>
              <a:rect b="b" l="l" r="r" t="t"/>
              <a:pathLst>
                <a:path extrusionOk="0" h="43" w="96">
                  <a:moveTo>
                    <a:pt x="1" y="1"/>
                  </a:moveTo>
                  <a:lnTo>
                    <a:pt x="1" y="1"/>
                  </a:lnTo>
                  <a:cubicBezTo>
                    <a:pt x="32" y="22"/>
                    <a:pt x="64" y="32"/>
                    <a:pt x="95" y="43"/>
                  </a:cubicBezTo>
                  <a:cubicBezTo>
                    <a:pt x="64" y="32"/>
                    <a:pt x="36"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124"/>
            <p:cNvSpPr/>
            <p:nvPr/>
          </p:nvSpPr>
          <p:spPr>
            <a:xfrm>
              <a:off x="2310050" y="2009961"/>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124"/>
            <p:cNvSpPr/>
            <p:nvPr/>
          </p:nvSpPr>
          <p:spPr>
            <a:xfrm>
              <a:off x="2351651" y="201395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124"/>
            <p:cNvSpPr/>
            <p:nvPr/>
          </p:nvSpPr>
          <p:spPr>
            <a:xfrm>
              <a:off x="2314001" y="2010626"/>
              <a:ext cx="10183" cy="5092"/>
            </a:xfrm>
            <a:custGeom>
              <a:rect b="b" l="l" r="r" t="t"/>
              <a:pathLst>
                <a:path extrusionOk="0" h="375" w="75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124"/>
            <p:cNvSpPr/>
            <p:nvPr/>
          </p:nvSpPr>
          <p:spPr>
            <a:xfrm>
              <a:off x="2352072" y="2013858"/>
              <a:ext cx="68" cy="14"/>
            </a:xfrm>
            <a:custGeom>
              <a:rect b="b" l="l" r="r" t="t"/>
              <a:pathLst>
                <a:path extrusionOk="0" h="1" w="5">
                  <a:moveTo>
                    <a:pt x="4" y="0"/>
                  </a:moveTo>
                  <a:lnTo>
                    <a:pt x="4"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124"/>
            <p:cNvSpPr/>
            <p:nvPr/>
          </p:nvSpPr>
          <p:spPr>
            <a:xfrm>
              <a:off x="2351027" y="201414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124"/>
            <p:cNvSpPr/>
            <p:nvPr/>
          </p:nvSpPr>
          <p:spPr>
            <a:xfrm>
              <a:off x="2351312" y="2014048"/>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124"/>
            <p:cNvSpPr/>
            <p:nvPr/>
          </p:nvSpPr>
          <p:spPr>
            <a:xfrm>
              <a:off x="2263574" y="2013192"/>
              <a:ext cx="38180" cy="39646"/>
            </a:xfrm>
            <a:custGeom>
              <a:rect b="b" l="l" r="r" t="t"/>
              <a:pathLst>
                <a:path extrusionOk="0" h="2920" w="2812">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124"/>
            <p:cNvSpPr/>
            <p:nvPr/>
          </p:nvSpPr>
          <p:spPr>
            <a:xfrm>
              <a:off x="2263710" y="205268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124"/>
            <p:cNvSpPr/>
            <p:nvPr/>
          </p:nvSpPr>
          <p:spPr>
            <a:xfrm>
              <a:off x="2264144" y="2052540"/>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124"/>
            <p:cNvSpPr/>
            <p:nvPr/>
          </p:nvSpPr>
          <p:spPr>
            <a:xfrm>
              <a:off x="2265135" y="2052024"/>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124"/>
            <p:cNvSpPr/>
            <p:nvPr/>
          </p:nvSpPr>
          <p:spPr>
            <a:xfrm>
              <a:off x="2264524" y="2052404"/>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124"/>
            <p:cNvSpPr/>
            <p:nvPr/>
          </p:nvSpPr>
          <p:spPr>
            <a:xfrm>
              <a:off x="2265475" y="2051834"/>
              <a:ext cx="394" cy="149"/>
            </a:xfrm>
            <a:custGeom>
              <a:rect b="b" l="l" r="r" t="t"/>
              <a:pathLst>
                <a:path extrusionOk="0" h="11" w="29">
                  <a:moveTo>
                    <a:pt x="0" y="11"/>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124"/>
            <p:cNvSpPr/>
            <p:nvPr/>
          </p:nvSpPr>
          <p:spPr>
            <a:xfrm>
              <a:off x="2266941" y="2051304"/>
              <a:ext cx="448" cy="163"/>
            </a:xfrm>
            <a:custGeom>
              <a:rect b="b" l="l" r="r" t="t"/>
              <a:pathLst>
                <a:path extrusionOk="0" h="12" w="33">
                  <a:moveTo>
                    <a:pt x="1" y="1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124"/>
            <p:cNvSpPr/>
            <p:nvPr/>
          </p:nvSpPr>
          <p:spPr>
            <a:xfrm>
              <a:off x="2270037" y="205050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124"/>
            <p:cNvSpPr/>
            <p:nvPr/>
          </p:nvSpPr>
          <p:spPr>
            <a:xfrm>
              <a:off x="2263329" y="205273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124"/>
            <p:cNvSpPr/>
            <p:nvPr/>
          </p:nvSpPr>
          <p:spPr>
            <a:xfrm>
              <a:off x="2265896" y="2051644"/>
              <a:ext cx="489" cy="204"/>
            </a:xfrm>
            <a:custGeom>
              <a:rect b="b" l="l" r="r" t="t"/>
              <a:pathLst>
                <a:path extrusionOk="0" h="15" w="36">
                  <a:moveTo>
                    <a:pt x="1" y="14"/>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124"/>
            <p:cNvSpPr/>
            <p:nvPr/>
          </p:nvSpPr>
          <p:spPr>
            <a:xfrm>
              <a:off x="2266371" y="2051495"/>
              <a:ext cx="543" cy="163"/>
            </a:xfrm>
            <a:custGeom>
              <a:rect b="b" l="l" r="r" t="t"/>
              <a:pathLst>
                <a:path extrusionOk="0" h="12" w="40">
                  <a:moveTo>
                    <a:pt x="1" y="11"/>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124"/>
            <p:cNvSpPr/>
            <p:nvPr/>
          </p:nvSpPr>
          <p:spPr>
            <a:xfrm>
              <a:off x="2267756" y="2051169"/>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124"/>
            <p:cNvSpPr/>
            <p:nvPr/>
          </p:nvSpPr>
          <p:spPr>
            <a:xfrm>
              <a:off x="2280872" y="2017035"/>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124"/>
            <p:cNvSpPr/>
            <p:nvPr/>
          </p:nvSpPr>
          <p:spPr>
            <a:xfrm>
              <a:off x="2281958" y="201751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124"/>
            <p:cNvSpPr/>
            <p:nvPr/>
          </p:nvSpPr>
          <p:spPr>
            <a:xfrm>
              <a:off x="2283098" y="2017184"/>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124"/>
            <p:cNvSpPr/>
            <p:nvPr/>
          </p:nvSpPr>
          <p:spPr>
            <a:xfrm>
              <a:off x="2282338" y="201751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124"/>
            <p:cNvSpPr/>
            <p:nvPr/>
          </p:nvSpPr>
          <p:spPr>
            <a:xfrm>
              <a:off x="2282528" y="201751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124"/>
            <p:cNvSpPr/>
            <p:nvPr/>
          </p:nvSpPr>
          <p:spPr>
            <a:xfrm>
              <a:off x="2274219" y="2015664"/>
              <a:ext cx="3910" cy="1059"/>
            </a:xfrm>
            <a:custGeom>
              <a:rect b="b" l="l" r="r" t="t"/>
              <a:pathLst>
                <a:path extrusionOk="0" h="78" w="288">
                  <a:moveTo>
                    <a:pt x="287" y="0"/>
                  </a:moveTo>
                  <a:cubicBezTo>
                    <a:pt x="189" y="18"/>
                    <a:pt x="95" y="42"/>
                    <a:pt x="0" y="77"/>
                  </a:cubicBezTo>
                  <a:lnTo>
                    <a:pt x="0" y="77"/>
                  </a:lnTo>
                  <a:cubicBezTo>
                    <a:pt x="95" y="42"/>
                    <a:pt x="189" y="18"/>
                    <a:pt x="28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124"/>
            <p:cNvSpPr/>
            <p:nvPr/>
          </p:nvSpPr>
          <p:spPr>
            <a:xfrm>
              <a:off x="2282867" y="201737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124"/>
            <p:cNvSpPr/>
            <p:nvPr/>
          </p:nvSpPr>
          <p:spPr>
            <a:xfrm>
              <a:off x="2281673" y="2017415"/>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124"/>
            <p:cNvSpPr/>
            <p:nvPr/>
          </p:nvSpPr>
          <p:spPr>
            <a:xfrm>
              <a:off x="2280586" y="2016899"/>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124"/>
            <p:cNvSpPr/>
            <p:nvPr/>
          </p:nvSpPr>
          <p:spPr>
            <a:xfrm>
              <a:off x="2280342" y="201675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124"/>
            <p:cNvSpPr/>
            <p:nvPr/>
          </p:nvSpPr>
          <p:spPr>
            <a:xfrm>
              <a:off x="2281442" y="2017320"/>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124"/>
            <p:cNvSpPr/>
            <p:nvPr/>
          </p:nvSpPr>
          <p:spPr>
            <a:xfrm>
              <a:off x="2281157" y="2017225"/>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124"/>
            <p:cNvSpPr/>
            <p:nvPr/>
          </p:nvSpPr>
          <p:spPr>
            <a:xfrm>
              <a:off x="2295793" y="2037863"/>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124"/>
            <p:cNvSpPr/>
            <p:nvPr/>
          </p:nvSpPr>
          <p:spPr>
            <a:xfrm>
              <a:off x="2295562" y="2038284"/>
              <a:ext cx="54" cy="163"/>
            </a:xfrm>
            <a:custGeom>
              <a:rect b="b" l="l" r="r" t="t"/>
              <a:pathLst>
                <a:path extrusionOk="0" h="12" w="4">
                  <a:moveTo>
                    <a:pt x="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124"/>
            <p:cNvSpPr/>
            <p:nvPr/>
          </p:nvSpPr>
          <p:spPr>
            <a:xfrm>
              <a:off x="2295413" y="2038569"/>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124"/>
            <p:cNvSpPr/>
            <p:nvPr/>
          </p:nvSpPr>
          <p:spPr>
            <a:xfrm>
              <a:off x="2295698" y="2038053"/>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124"/>
            <p:cNvSpPr/>
            <p:nvPr/>
          </p:nvSpPr>
          <p:spPr>
            <a:xfrm>
              <a:off x="2294897" y="20396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124"/>
            <p:cNvSpPr/>
            <p:nvPr/>
          </p:nvSpPr>
          <p:spPr>
            <a:xfrm>
              <a:off x="2295277" y="2038908"/>
              <a:ext cx="54" cy="149"/>
            </a:xfrm>
            <a:custGeom>
              <a:rect b="b" l="l" r="r" t="t"/>
              <a:pathLst>
                <a:path extrusionOk="0" h="11" w="4">
                  <a:moveTo>
                    <a:pt x="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124"/>
            <p:cNvSpPr/>
            <p:nvPr/>
          </p:nvSpPr>
          <p:spPr>
            <a:xfrm>
              <a:off x="2295087" y="203923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124"/>
            <p:cNvSpPr/>
            <p:nvPr/>
          </p:nvSpPr>
          <p:spPr>
            <a:xfrm>
              <a:off x="2296228" y="2037293"/>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124"/>
            <p:cNvSpPr/>
            <p:nvPr/>
          </p:nvSpPr>
          <p:spPr>
            <a:xfrm>
              <a:off x="2296323" y="203719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124"/>
            <p:cNvSpPr/>
            <p:nvPr/>
          </p:nvSpPr>
          <p:spPr>
            <a:xfrm>
              <a:off x="2294707" y="204028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124"/>
            <p:cNvSpPr/>
            <p:nvPr/>
          </p:nvSpPr>
          <p:spPr>
            <a:xfrm>
              <a:off x="2295128" y="2013043"/>
              <a:ext cx="2634" cy="2349"/>
            </a:xfrm>
            <a:custGeom>
              <a:rect b="b" l="l" r="r" t="t"/>
              <a:pathLst>
                <a:path extrusionOk="0" h="173" w="194">
                  <a:moveTo>
                    <a:pt x="1" y="1"/>
                  </a:moveTo>
                  <a:lnTo>
                    <a:pt x="1" y="1"/>
                  </a:lnTo>
                  <a:lnTo>
                    <a:pt x="193" y="17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124"/>
            <p:cNvSpPr/>
            <p:nvPr/>
          </p:nvSpPr>
          <p:spPr>
            <a:xfrm>
              <a:off x="2296133" y="2037388"/>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124"/>
            <p:cNvSpPr/>
            <p:nvPr/>
          </p:nvSpPr>
          <p:spPr>
            <a:xfrm>
              <a:off x="2295943" y="203767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124"/>
            <p:cNvSpPr/>
            <p:nvPr/>
          </p:nvSpPr>
          <p:spPr>
            <a:xfrm>
              <a:off x="2296038" y="2037523"/>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124"/>
            <p:cNvSpPr/>
            <p:nvPr/>
          </p:nvSpPr>
          <p:spPr>
            <a:xfrm>
              <a:off x="2294422" y="2040809"/>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124"/>
            <p:cNvSpPr/>
            <p:nvPr/>
          </p:nvSpPr>
          <p:spPr>
            <a:xfrm>
              <a:off x="2462729" y="1678276"/>
              <a:ext cx="126732" cy="73834"/>
            </a:xfrm>
            <a:custGeom>
              <a:rect b="b" l="l" r="r" t="t"/>
              <a:pathLst>
                <a:path extrusionOk="0" h="5438" w="9334">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124"/>
            <p:cNvSpPr/>
            <p:nvPr/>
          </p:nvSpPr>
          <p:spPr>
            <a:xfrm>
              <a:off x="2580038" y="1723951"/>
              <a:ext cx="2105" cy="258"/>
            </a:xfrm>
            <a:custGeom>
              <a:rect b="b" l="l" r="r" t="t"/>
              <a:pathLst>
                <a:path extrusionOk="0" h="19" w="155">
                  <a:moveTo>
                    <a:pt x="1" y="1"/>
                  </a:moveTo>
                  <a:cubicBezTo>
                    <a:pt x="50" y="1"/>
                    <a:pt x="102" y="4"/>
                    <a:pt x="155" y="18"/>
                  </a:cubicBezTo>
                  <a:cubicBezTo>
                    <a:pt x="102" y="4"/>
                    <a:pt x="50"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124"/>
            <p:cNvSpPr/>
            <p:nvPr/>
          </p:nvSpPr>
          <p:spPr>
            <a:xfrm>
              <a:off x="2573059" y="1725241"/>
              <a:ext cx="3096" cy="394"/>
            </a:xfrm>
            <a:custGeom>
              <a:rect b="b" l="l" r="r" t="t"/>
              <a:pathLst>
                <a:path extrusionOk="0" h="29" w="228">
                  <a:moveTo>
                    <a:pt x="228" y="0"/>
                  </a:moveTo>
                  <a:cubicBezTo>
                    <a:pt x="158" y="14"/>
                    <a:pt x="77" y="21"/>
                    <a:pt x="0" y="28"/>
                  </a:cubicBezTo>
                  <a:cubicBezTo>
                    <a:pt x="84" y="21"/>
                    <a:pt x="165" y="14"/>
                    <a:pt x="2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124"/>
            <p:cNvSpPr/>
            <p:nvPr/>
          </p:nvSpPr>
          <p:spPr>
            <a:xfrm>
              <a:off x="2579807" y="1723951"/>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124"/>
            <p:cNvSpPr/>
            <p:nvPr/>
          </p:nvSpPr>
          <p:spPr>
            <a:xfrm>
              <a:off x="2580894" y="1715913"/>
              <a:ext cx="8242" cy="4915"/>
            </a:xfrm>
            <a:custGeom>
              <a:rect b="b" l="l" r="r" t="t"/>
              <a:pathLst>
                <a:path extrusionOk="0" h="362" w="607">
                  <a:moveTo>
                    <a:pt x="1" y="1"/>
                  </a:moveTo>
                  <a:cubicBezTo>
                    <a:pt x="120" y="33"/>
                    <a:pt x="382" y="176"/>
                    <a:pt x="606" y="361"/>
                  </a:cubicBezTo>
                  <a:cubicBezTo>
                    <a:pt x="382" y="173"/>
                    <a:pt x="120" y="3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124"/>
            <p:cNvSpPr/>
            <p:nvPr/>
          </p:nvSpPr>
          <p:spPr>
            <a:xfrm>
              <a:off x="2579034" y="1724236"/>
              <a:ext cx="122" cy="122"/>
            </a:xfrm>
            <a:custGeom>
              <a:rect b="b" l="l" r="r" t="t"/>
              <a:pathLst>
                <a:path extrusionOk="0" h="9" w="9">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124"/>
            <p:cNvSpPr/>
            <p:nvPr/>
          </p:nvSpPr>
          <p:spPr>
            <a:xfrm>
              <a:off x="2570534" y="1714107"/>
              <a:ext cx="2390" cy="2200"/>
            </a:xfrm>
            <a:custGeom>
              <a:rect b="b" l="l" r="r" t="t"/>
              <a:pathLst>
                <a:path extrusionOk="0" h="162" w="176">
                  <a:moveTo>
                    <a:pt x="1" y="1"/>
                  </a:moveTo>
                  <a:cubicBezTo>
                    <a:pt x="60" y="32"/>
                    <a:pt x="116" y="78"/>
                    <a:pt x="155" y="137"/>
                  </a:cubicBezTo>
                  <a:lnTo>
                    <a:pt x="176" y="162"/>
                  </a:lnTo>
                  <a:lnTo>
                    <a:pt x="151" y="130"/>
                  </a:lnTo>
                  <a:cubicBezTo>
                    <a:pt x="116" y="81"/>
                    <a:pt x="74" y="43"/>
                    <a:pt x="25" y="8"/>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124"/>
            <p:cNvSpPr/>
            <p:nvPr/>
          </p:nvSpPr>
          <p:spPr>
            <a:xfrm>
              <a:off x="2576291" y="172524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124"/>
            <p:cNvSpPr/>
            <p:nvPr/>
          </p:nvSpPr>
          <p:spPr>
            <a:xfrm>
              <a:off x="2579427" y="172404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124"/>
            <p:cNvSpPr/>
            <p:nvPr/>
          </p:nvSpPr>
          <p:spPr>
            <a:xfrm>
              <a:off x="2086700" y="1392158"/>
              <a:ext cx="189338" cy="157838"/>
            </a:xfrm>
            <a:custGeom>
              <a:rect b="b" l="l" r="r" t="t"/>
              <a:pathLst>
                <a:path extrusionOk="0" h="11625" w="13945">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124"/>
            <p:cNvSpPr/>
            <p:nvPr/>
          </p:nvSpPr>
          <p:spPr>
            <a:xfrm>
              <a:off x="2127052" y="1276572"/>
              <a:ext cx="5961" cy="5526"/>
            </a:xfrm>
            <a:custGeom>
              <a:rect b="b" l="l" r="r" t="t"/>
              <a:pathLst>
                <a:path extrusionOk="0" h="407" w="439">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124"/>
            <p:cNvSpPr/>
            <p:nvPr/>
          </p:nvSpPr>
          <p:spPr>
            <a:xfrm>
              <a:off x="2199678" y="1404961"/>
              <a:ext cx="1724" cy="1290"/>
            </a:xfrm>
            <a:custGeom>
              <a:rect b="b" l="l" r="r" t="t"/>
              <a:pathLst>
                <a:path extrusionOk="0" h="95" w="127">
                  <a:moveTo>
                    <a:pt x="85" y="0"/>
                  </a:moveTo>
                  <a:cubicBezTo>
                    <a:pt x="53" y="0"/>
                    <a:pt x="25" y="11"/>
                    <a:pt x="1" y="28"/>
                  </a:cubicBezTo>
                  <a:cubicBezTo>
                    <a:pt x="46" y="39"/>
                    <a:pt x="92" y="60"/>
                    <a:pt x="127" y="95"/>
                  </a:cubicBezTo>
                  <a:cubicBezTo>
                    <a:pt x="103" y="67"/>
                    <a:pt x="89" y="35"/>
                    <a:pt x="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124"/>
            <p:cNvSpPr/>
            <p:nvPr/>
          </p:nvSpPr>
          <p:spPr>
            <a:xfrm>
              <a:off x="2210947" y="1395471"/>
              <a:ext cx="9043" cy="6409"/>
            </a:xfrm>
            <a:custGeom>
              <a:rect b="b" l="l" r="r" t="t"/>
              <a:pathLst>
                <a:path extrusionOk="0" h="472" w="666">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124"/>
            <p:cNvSpPr/>
            <p:nvPr/>
          </p:nvSpPr>
          <p:spPr>
            <a:xfrm>
              <a:off x="2181335" y="1248725"/>
              <a:ext cx="67372" cy="20393"/>
            </a:xfrm>
            <a:custGeom>
              <a:rect b="b" l="l" r="r" t="t"/>
              <a:pathLst>
                <a:path extrusionOk="0" h="1502" w="4962">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124"/>
            <p:cNvSpPr/>
            <p:nvPr/>
          </p:nvSpPr>
          <p:spPr>
            <a:xfrm>
              <a:off x="2129768" y="1256084"/>
              <a:ext cx="99252" cy="55546"/>
            </a:xfrm>
            <a:custGeom>
              <a:rect b="b" l="l" r="r" t="t"/>
              <a:pathLst>
                <a:path extrusionOk="0" h="4091" w="731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124"/>
            <p:cNvSpPr/>
            <p:nvPr/>
          </p:nvSpPr>
          <p:spPr>
            <a:xfrm>
              <a:off x="2248883" y="1404961"/>
              <a:ext cx="4331" cy="1914"/>
            </a:xfrm>
            <a:custGeom>
              <a:rect b="b" l="l" r="r" t="t"/>
              <a:pathLst>
                <a:path extrusionOk="0" h="141" w="319">
                  <a:moveTo>
                    <a:pt x="0" y="140"/>
                  </a:moveTo>
                  <a:cubicBezTo>
                    <a:pt x="81" y="49"/>
                    <a:pt x="200" y="0"/>
                    <a:pt x="319" y="7"/>
                  </a:cubicBezTo>
                  <a:cubicBezTo>
                    <a:pt x="200" y="0"/>
                    <a:pt x="81" y="49"/>
                    <a:pt x="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124"/>
            <p:cNvSpPr/>
            <p:nvPr/>
          </p:nvSpPr>
          <p:spPr>
            <a:xfrm>
              <a:off x="2202543" y="14178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124"/>
            <p:cNvSpPr/>
            <p:nvPr/>
          </p:nvSpPr>
          <p:spPr>
            <a:xfrm>
              <a:off x="2202258" y="1418267"/>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124"/>
            <p:cNvSpPr/>
            <p:nvPr/>
          </p:nvSpPr>
          <p:spPr>
            <a:xfrm>
              <a:off x="2264334" y="1413800"/>
              <a:ext cx="14" cy="258"/>
            </a:xfrm>
            <a:custGeom>
              <a:rect b="b" l="l" r="r" t="t"/>
              <a:pathLst>
                <a:path extrusionOk="0" h="19" w="1">
                  <a:moveTo>
                    <a:pt x="0" y="1"/>
                  </a:moveTo>
                  <a:lnTo>
                    <a:pt x="0" y="18"/>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124"/>
            <p:cNvSpPr/>
            <p:nvPr/>
          </p:nvSpPr>
          <p:spPr>
            <a:xfrm>
              <a:off x="2201688" y="1419082"/>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124"/>
            <p:cNvSpPr/>
            <p:nvPr/>
          </p:nvSpPr>
          <p:spPr>
            <a:xfrm>
              <a:off x="2201973" y="1418647"/>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124"/>
            <p:cNvSpPr/>
            <p:nvPr/>
          </p:nvSpPr>
          <p:spPr>
            <a:xfrm>
              <a:off x="2206480" y="14160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124"/>
            <p:cNvSpPr/>
            <p:nvPr/>
          </p:nvSpPr>
          <p:spPr>
            <a:xfrm>
              <a:off x="2202923" y="1417561"/>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124"/>
            <p:cNvSpPr/>
            <p:nvPr/>
          </p:nvSpPr>
          <p:spPr>
            <a:xfrm>
              <a:off x="2203249" y="1417222"/>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124"/>
            <p:cNvSpPr/>
            <p:nvPr/>
          </p:nvSpPr>
          <p:spPr>
            <a:xfrm>
              <a:off x="2205625" y="1416081"/>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124"/>
            <p:cNvSpPr/>
            <p:nvPr/>
          </p:nvSpPr>
          <p:spPr>
            <a:xfrm>
              <a:off x="2206060" y="141604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124"/>
            <p:cNvSpPr/>
            <p:nvPr/>
          </p:nvSpPr>
          <p:spPr>
            <a:xfrm>
              <a:off x="2264334" y="141452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124"/>
            <p:cNvSpPr/>
            <p:nvPr/>
          </p:nvSpPr>
          <p:spPr>
            <a:xfrm>
              <a:off x="2204104" y="141670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124"/>
            <p:cNvSpPr/>
            <p:nvPr/>
          </p:nvSpPr>
          <p:spPr>
            <a:xfrm>
              <a:off x="2264334" y="1413135"/>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124"/>
            <p:cNvSpPr/>
            <p:nvPr/>
          </p:nvSpPr>
          <p:spPr>
            <a:xfrm>
              <a:off x="2204865" y="1416271"/>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124"/>
            <p:cNvSpPr/>
            <p:nvPr/>
          </p:nvSpPr>
          <p:spPr>
            <a:xfrm>
              <a:off x="2204485" y="1416461"/>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124"/>
            <p:cNvSpPr/>
            <p:nvPr/>
          </p:nvSpPr>
          <p:spPr>
            <a:xfrm>
              <a:off x="2205245" y="1416176"/>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124"/>
            <p:cNvSpPr/>
            <p:nvPr/>
          </p:nvSpPr>
          <p:spPr>
            <a:xfrm>
              <a:off x="2199162" y="141893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124"/>
            <p:cNvSpPr/>
            <p:nvPr/>
          </p:nvSpPr>
          <p:spPr>
            <a:xfrm>
              <a:off x="2198823" y="141902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124"/>
            <p:cNvSpPr/>
            <p:nvPr/>
          </p:nvSpPr>
          <p:spPr>
            <a:xfrm>
              <a:off x="2150921" y="1464471"/>
              <a:ext cx="4331" cy="8527"/>
            </a:xfrm>
            <a:custGeom>
              <a:rect b="b" l="l" r="r" t="t"/>
              <a:pathLst>
                <a:path extrusionOk="0" h="628" w="319">
                  <a:moveTo>
                    <a:pt x="319" y="0"/>
                  </a:moveTo>
                  <a:cubicBezTo>
                    <a:pt x="298" y="193"/>
                    <a:pt x="154" y="414"/>
                    <a:pt x="0" y="627"/>
                  </a:cubicBezTo>
                  <a:cubicBezTo>
                    <a:pt x="154" y="414"/>
                    <a:pt x="298" y="193"/>
                    <a:pt x="3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124"/>
            <p:cNvSpPr/>
            <p:nvPr/>
          </p:nvSpPr>
          <p:spPr>
            <a:xfrm>
              <a:off x="2200248" y="141883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124"/>
            <p:cNvSpPr/>
            <p:nvPr/>
          </p:nvSpPr>
          <p:spPr>
            <a:xfrm>
              <a:off x="2199488" y="141883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124"/>
            <p:cNvSpPr/>
            <p:nvPr/>
          </p:nvSpPr>
          <p:spPr>
            <a:xfrm>
              <a:off x="2136556" y="1531015"/>
              <a:ext cx="68" cy="353"/>
            </a:xfrm>
            <a:custGeom>
              <a:rect b="b" l="l" r="r" t="t"/>
              <a:pathLst>
                <a:path extrusionOk="0" h="26" w="5">
                  <a:moveTo>
                    <a:pt x="1" y="1"/>
                  </a:moveTo>
                  <a:cubicBezTo>
                    <a:pt x="1" y="8"/>
                    <a:pt x="4" y="18"/>
                    <a:pt x="4" y="25"/>
                  </a:cubicBezTo>
                  <a:cubicBezTo>
                    <a:pt x="4"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124"/>
            <p:cNvSpPr/>
            <p:nvPr/>
          </p:nvSpPr>
          <p:spPr>
            <a:xfrm>
              <a:off x="2201158" y="1419082"/>
              <a:ext cx="244" cy="109"/>
            </a:xfrm>
            <a:custGeom>
              <a:rect b="b" l="l" r="r" t="t"/>
              <a:pathLst>
                <a:path extrusionOk="0" h="8" w="18">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124"/>
            <p:cNvSpPr/>
            <p:nvPr/>
          </p:nvSpPr>
          <p:spPr>
            <a:xfrm>
              <a:off x="2188422" y="1425300"/>
              <a:ext cx="4290" cy="1208"/>
            </a:xfrm>
            <a:custGeom>
              <a:rect b="b" l="l" r="r" t="t"/>
              <a:pathLst>
                <a:path extrusionOk="0" h="89" w="316">
                  <a:moveTo>
                    <a:pt x="0" y="11"/>
                  </a:moveTo>
                  <a:cubicBezTo>
                    <a:pt x="105" y="8"/>
                    <a:pt x="214" y="1"/>
                    <a:pt x="315" y="88"/>
                  </a:cubicBezTo>
                  <a:cubicBezTo>
                    <a:pt x="214" y="1"/>
                    <a:pt x="105"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124"/>
            <p:cNvSpPr/>
            <p:nvPr/>
          </p:nvSpPr>
          <p:spPr>
            <a:xfrm>
              <a:off x="2199828" y="141883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124"/>
            <p:cNvSpPr/>
            <p:nvPr/>
          </p:nvSpPr>
          <p:spPr>
            <a:xfrm>
              <a:off x="2200683" y="141893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124"/>
            <p:cNvSpPr/>
            <p:nvPr/>
          </p:nvSpPr>
          <p:spPr>
            <a:xfrm>
              <a:off x="2133705" y="154057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124"/>
            <p:cNvSpPr/>
            <p:nvPr/>
          </p:nvSpPr>
          <p:spPr>
            <a:xfrm>
              <a:off x="2134275" y="1540668"/>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124"/>
            <p:cNvSpPr/>
            <p:nvPr/>
          </p:nvSpPr>
          <p:spPr>
            <a:xfrm>
              <a:off x="3024851" y="1777922"/>
              <a:ext cx="15655" cy="12165"/>
            </a:xfrm>
            <a:custGeom>
              <a:rect b="b" l="l" r="r" t="t"/>
              <a:pathLst>
                <a:path extrusionOk="0" h="896" w="1153">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124"/>
            <p:cNvSpPr/>
            <p:nvPr/>
          </p:nvSpPr>
          <p:spPr>
            <a:xfrm>
              <a:off x="3003846" y="1783461"/>
              <a:ext cx="16795" cy="20366"/>
            </a:xfrm>
            <a:custGeom>
              <a:rect b="b" l="l" r="r" t="t"/>
              <a:pathLst>
                <a:path extrusionOk="0" h="1500" w="1237">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124"/>
            <p:cNvSpPr/>
            <p:nvPr/>
          </p:nvSpPr>
          <p:spPr>
            <a:xfrm>
              <a:off x="3013581" y="1718520"/>
              <a:ext cx="82443" cy="64127"/>
            </a:xfrm>
            <a:custGeom>
              <a:rect b="b" l="l" r="r" t="t"/>
              <a:pathLst>
                <a:path extrusionOk="0" h="4723" w="6072">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124"/>
            <p:cNvSpPr/>
            <p:nvPr/>
          </p:nvSpPr>
          <p:spPr>
            <a:xfrm>
              <a:off x="3080939" y="1680503"/>
              <a:ext cx="45973" cy="34283"/>
            </a:xfrm>
            <a:custGeom>
              <a:rect b="b" l="l" r="r" t="t"/>
              <a:pathLst>
                <a:path extrusionOk="0" h="2525" w="3386">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124"/>
            <p:cNvSpPr/>
            <p:nvPr/>
          </p:nvSpPr>
          <p:spPr>
            <a:xfrm>
              <a:off x="2932062" y="1853304"/>
              <a:ext cx="13143" cy="22009"/>
            </a:xfrm>
            <a:custGeom>
              <a:rect b="b" l="l" r="r" t="t"/>
              <a:pathLst>
                <a:path extrusionOk="0" h="1621" w="968">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124"/>
            <p:cNvSpPr/>
            <p:nvPr/>
          </p:nvSpPr>
          <p:spPr>
            <a:xfrm>
              <a:off x="2597485" y="1601971"/>
              <a:ext cx="442776" cy="287924"/>
            </a:xfrm>
            <a:custGeom>
              <a:rect b="b" l="l" r="r" t="t"/>
              <a:pathLst>
                <a:path extrusionOk="0" h="21206" w="32611">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124"/>
            <p:cNvSpPr/>
            <p:nvPr/>
          </p:nvSpPr>
          <p:spPr>
            <a:xfrm>
              <a:off x="2846836" y="1894023"/>
              <a:ext cx="15804" cy="11649"/>
            </a:xfrm>
            <a:custGeom>
              <a:rect b="b" l="l" r="r" t="t"/>
              <a:pathLst>
                <a:path extrusionOk="0" h="858" w="1164">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124"/>
            <p:cNvSpPr/>
            <p:nvPr/>
          </p:nvSpPr>
          <p:spPr>
            <a:xfrm>
              <a:off x="2648062" y="1810752"/>
              <a:ext cx="244" cy="434"/>
            </a:xfrm>
            <a:custGeom>
              <a:rect b="b" l="l" r="r" t="t"/>
              <a:pathLst>
                <a:path extrusionOk="0" h="32" w="18">
                  <a:moveTo>
                    <a:pt x="0" y="0"/>
                  </a:moveTo>
                  <a:cubicBezTo>
                    <a:pt x="7" y="11"/>
                    <a:pt x="14" y="21"/>
                    <a:pt x="18" y="32"/>
                  </a:cubicBezTo>
                  <a:cubicBezTo>
                    <a:pt x="14"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124"/>
            <p:cNvSpPr/>
            <p:nvPr/>
          </p:nvSpPr>
          <p:spPr>
            <a:xfrm>
              <a:off x="2732242" y="1823623"/>
              <a:ext cx="2770" cy="2064"/>
            </a:xfrm>
            <a:custGeom>
              <a:rect b="b" l="l" r="r" t="t"/>
              <a:pathLst>
                <a:path extrusionOk="0" h="152" w="204">
                  <a:moveTo>
                    <a:pt x="203" y="22"/>
                  </a:moveTo>
                  <a:cubicBezTo>
                    <a:pt x="74" y="1"/>
                    <a:pt x="32" y="88"/>
                    <a:pt x="0" y="151"/>
                  </a:cubicBezTo>
                  <a:cubicBezTo>
                    <a:pt x="32" y="88"/>
                    <a:pt x="74" y="1"/>
                    <a:pt x="20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124"/>
            <p:cNvSpPr/>
            <p:nvPr/>
          </p:nvSpPr>
          <p:spPr>
            <a:xfrm>
              <a:off x="2647627" y="1810277"/>
              <a:ext cx="353" cy="434"/>
            </a:xfrm>
            <a:custGeom>
              <a:rect b="b" l="l" r="r" t="t"/>
              <a:pathLst>
                <a:path extrusionOk="0" h="32" w="26">
                  <a:moveTo>
                    <a:pt x="1" y="0"/>
                  </a:moveTo>
                  <a:cubicBezTo>
                    <a:pt x="11" y="11"/>
                    <a:pt x="18" y="21"/>
                    <a:pt x="25" y="32"/>
                  </a:cubicBezTo>
                  <a:cubicBezTo>
                    <a:pt x="18"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124"/>
            <p:cNvSpPr/>
            <p:nvPr/>
          </p:nvSpPr>
          <p:spPr>
            <a:xfrm>
              <a:off x="2648347" y="1811227"/>
              <a:ext cx="204" cy="434"/>
            </a:xfrm>
            <a:custGeom>
              <a:rect b="b" l="l" r="r" t="t"/>
              <a:pathLst>
                <a:path extrusionOk="0" h="32" w="15">
                  <a:moveTo>
                    <a:pt x="0" y="0"/>
                  </a:moveTo>
                  <a:cubicBezTo>
                    <a:pt x="7" y="11"/>
                    <a:pt x="11" y="21"/>
                    <a:pt x="14" y="32"/>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124"/>
            <p:cNvSpPr/>
            <p:nvPr/>
          </p:nvSpPr>
          <p:spPr>
            <a:xfrm>
              <a:off x="2698638" y="1829665"/>
              <a:ext cx="815" cy="489"/>
            </a:xfrm>
            <a:custGeom>
              <a:rect b="b" l="l" r="r" t="t"/>
              <a:pathLst>
                <a:path extrusionOk="0" h="36" w="60">
                  <a:moveTo>
                    <a:pt x="60" y="0"/>
                  </a:moveTo>
                  <a:lnTo>
                    <a:pt x="60" y="0"/>
                  </a:lnTo>
                  <a:cubicBezTo>
                    <a:pt x="39" y="7"/>
                    <a:pt x="18" y="21"/>
                    <a:pt x="0" y="35"/>
                  </a:cubicBezTo>
                  <a:cubicBezTo>
                    <a:pt x="18" y="21"/>
                    <a:pt x="39" y="11"/>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124"/>
            <p:cNvSpPr/>
            <p:nvPr/>
          </p:nvSpPr>
          <p:spPr>
            <a:xfrm>
              <a:off x="2704530" y="1833752"/>
              <a:ext cx="14" cy="149"/>
            </a:xfrm>
            <a:custGeom>
              <a:rect b="b" l="l" r="r" t="t"/>
              <a:pathLst>
                <a:path extrusionOk="0" h="11" w="1">
                  <a:moveTo>
                    <a:pt x="0" y="7"/>
                  </a:moveTo>
                  <a:lnTo>
                    <a:pt x="0"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124"/>
            <p:cNvSpPr/>
            <p:nvPr/>
          </p:nvSpPr>
          <p:spPr>
            <a:xfrm>
              <a:off x="2645210" y="1808322"/>
              <a:ext cx="434" cy="299"/>
            </a:xfrm>
            <a:custGeom>
              <a:rect b="b" l="l" r="r" t="t"/>
              <a:pathLst>
                <a:path extrusionOk="0" h="22" w="32">
                  <a:moveTo>
                    <a:pt x="0" y="1"/>
                  </a:moveTo>
                  <a:lnTo>
                    <a:pt x="3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124"/>
            <p:cNvSpPr/>
            <p:nvPr/>
          </p:nvSpPr>
          <p:spPr>
            <a:xfrm>
              <a:off x="2646201" y="1809041"/>
              <a:ext cx="448" cy="339"/>
            </a:xfrm>
            <a:custGeom>
              <a:rect b="b" l="l" r="r" t="t"/>
              <a:pathLst>
                <a:path extrusionOk="0" h="25" w="33">
                  <a:moveTo>
                    <a:pt x="1"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124"/>
            <p:cNvSpPr/>
            <p:nvPr/>
          </p:nvSpPr>
          <p:spPr>
            <a:xfrm>
              <a:off x="2645685" y="1808661"/>
              <a:ext cx="434" cy="339"/>
            </a:xfrm>
            <a:custGeom>
              <a:rect b="b" l="l" r="r" t="t"/>
              <a:pathLst>
                <a:path extrusionOk="0" h="25" w="32">
                  <a:moveTo>
                    <a:pt x="0"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124"/>
            <p:cNvSpPr/>
            <p:nvPr/>
          </p:nvSpPr>
          <p:spPr>
            <a:xfrm>
              <a:off x="2757863" y="1824818"/>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124"/>
            <p:cNvSpPr/>
            <p:nvPr/>
          </p:nvSpPr>
          <p:spPr>
            <a:xfrm>
              <a:off x="2622101" y="1766489"/>
              <a:ext cx="109" cy="258"/>
            </a:xfrm>
            <a:custGeom>
              <a:rect b="b" l="l" r="r" t="t"/>
              <a:pathLst>
                <a:path extrusionOk="0" h="19" w="8">
                  <a:moveTo>
                    <a:pt x="8" y="1"/>
                  </a:moveTo>
                  <a:lnTo>
                    <a:pt x="8" y="1"/>
                  </a:lnTo>
                  <a:lnTo>
                    <a:pt x="1" y="18"/>
                  </a:ln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124"/>
            <p:cNvSpPr/>
            <p:nvPr/>
          </p:nvSpPr>
          <p:spPr>
            <a:xfrm>
              <a:off x="2646731" y="1809421"/>
              <a:ext cx="434" cy="394"/>
            </a:xfrm>
            <a:custGeom>
              <a:rect b="b" l="l" r="r" t="t"/>
              <a:pathLst>
                <a:path extrusionOk="0" h="29" w="32">
                  <a:moveTo>
                    <a:pt x="0" y="0"/>
                  </a:moveTo>
                  <a:cubicBezTo>
                    <a:pt x="11" y="11"/>
                    <a:pt x="21" y="21"/>
                    <a:pt x="32" y="28"/>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124"/>
            <p:cNvSpPr/>
            <p:nvPr/>
          </p:nvSpPr>
          <p:spPr>
            <a:xfrm>
              <a:off x="2647152" y="1809801"/>
              <a:ext cx="448" cy="394"/>
            </a:xfrm>
            <a:custGeom>
              <a:rect b="b" l="l" r="r" t="t"/>
              <a:pathLst>
                <a:path extrusionOk="0" h="29" w="33">
                  <a:moveTo>
                    <a:pt x="1" y="0"/>
                  </a:moveTo>
                  <a:cubicBezTo>
                    <a:pt x="11" y="11"/>
                    <a:pt x="22" y="21"/>
                    <a:pt x="32" y="28"/>
                  </a:cubicBezTo>
                  <a:cubicBezTo>
                    <a:pt x="22"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124"/>
            <p:cNvSpPr/>
            <p:nvPr/>
          </p:nvSpPr>
          <p:spPr>
            <a:xfrm>
              <a:off x="2642685" y="1805321"/>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124"/>
            <p:cNvSpPr/>
            <p:nvPr/>
          </p:nvSpPr>
          <p:spPr>
            <a:xfrm>
              <a:off x="2643730" y="1806271"/>
              <a:ext cx="1494" cy="2064"/>
            </a:xfrm>
            <a:custGeom>
              <a:rect b="b" l="l" r="r" t="t"/>
              <a:pathLst>
                <a:path extrusionOk="0" h="152" w="110">
                  <a:moveTo>
                    <a:pt x="1" y="1"/>
                  </a:moveTo>
                  <a:cubicBezTo>
                    <a:pt x="43" y="50"/>
                    <a:pt x="78" y="99"/>
                    <a:pt x="109" y="152"/>
                  </a:cubicBezTo>
                  <a:cubicBezTo>
                    <a:pt x="78" y="99"/>
                    <a:pt x="43" y="5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124"/>
            <p:cNvSpPr/>
            <p:nvPr/>
          </p:nvSpPr>
          <p:spPr>
            <a:xfrm>
              <a:off x="2634280" y="1782606"/>
              <a:ext cx="1765" cy="2770"/>
            </a:xfrm>
            <a:custGeom>
              <a:rect b="b" l="l" r="r" t="t"/>
              <a:pathLst>
                <a:path extrusionOk="0" h="204" w="130">
                  <a:moveTo>
                    <a:pt x="0" y="1"/>
                  </a:moveTo>
                  <a:cubicBezTo>
                    <a:pt x="0" y="39"/>
                    <a:pt x="70" y="127"/>
                    <a:pt x="130" y="204"/>
                  </a:cubicBezTo>
                  <a:cubicBezTo>
                    <a:pt x="70" y="127"/>
                    <a:pt x="0" y="39"/>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124"/>
            <p:cNvSpPr/>
            <p:nvPr/>
          </p:nvSpPr>
          <p:spPr>
            <a:xfrm>
              <a:off x="2643404" y="1805945"/>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124"/>
            <p:cNvSpPr/>
            <p:nvPr/>
          </p:nvSpPr>
          <p:spPr>
            <a:xfrm>
              <a:off x="2725915" y="1830616"/>
              <a:ext cx="543" cy="204"/>
            </a:xfrm>
            <a:custGeom>
              <a:rect b="b" l="l" r="r" t="t"/>
              <a:pathLst>
                <a:path extrusionOk="0" h="15" w="40">
                  <a:moveTo>
                    <a:pt x="39"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124"/>
            <p:cNvSpPr/>
            <p:nvPr/>
          </p:nvSpPr>
          <p:spPr>
            <a:xfrm>
              <a:off x="2701204" y="1827805"/>
              <a:ext cx="815" cy="353"/>
            </a:xfrm>
            <a:custGeom>
              <a:rect b="b" l="l" r="r" t="t"/>
              <a:pathLst>
                <a:path extrusionOk="0" h="26" w="60">
                  <a:moveTo>
                    <a:pt x="0" y="25"/>
                  </a:moveTo>
                  <a:cubicBezTo>
                    <a:pt x="18" y="11"/>
                    <a:pt x="39" y="1"/>
                    <a:pt x="60" y="1"/>
                  </a:cubicBezTo>
                  <a:cubicBezTo>
                    <a:pt x="39" y="1"/>
                    <a:pt x="18" y="11"/>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124"/>
            <p:cNvSpPr/>
            <p:nvPr/>
          </p:nvSpPr>
          <p:spPr>
            <a:xfrm>
              <a:off x="2757673" y="1824533"/>
              <a:ext cx="109" cy="149"/>
            </a:xfrm>
            <a:custGeom>
              <a:rect b="b" l="l" r="r" t="t"/>
              <a:pathLst>
                <a:path extrusionOk="0" h="11" w="8">
                  <a:moveTo>
                    <a:pt x="0" y="0"/>
                  </a:moveTo>
                  <a:cubicBezTo>
                    <a:pt x="0" y="4"/>
                    <a:pt x="4" y="7"/>
                    <a:pt x="7" y="11"/>
                  </a:cubicBezTo>
                  <a:cubicBezTo>
                    <a:pt x="4"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124"/>
            <p:cNvSpPr/>
            <p:nvPr/>
          </p:nvSpPr>
          <p:spPr>
            <a:xfrm>
              <a:off x="2758012" y="1824954"/>
              <a:ext cx="1955" cy="1018"/>
            </a:xfrm>
            <a:custGeom>
              <a:rect b="b" l="l" r="r" t="t"/>
              <a:pathLst>
                <a:path extrusionOk="0" h="75" w="144">
                  <a:moveTo>
                    <a:pt x="0" y="1"/>
                  </a:moveTo>
                  <a:lnTo>
                    <a:pt x="0" y="1"/>
                  </a:lnTo>
                  <a:cubicBezTo>
                    <a:pt x="42" y="36"/>
                    <a:pt x="91" y="60"/>
                    <a:pt x="143" y="74"/>
                  </a:cubicBezTo>
                  <a:cubicBezTo>
                    <a:pt x="91" y="57"/>
                    <a:pt x="42"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124"/>
            <p:cNvSpPr/>
            <p:nvPr/>
          </p:nvSpPr>
          <p:spPr>
            <a:xfrm>
              <a:off x="2626338" y="1766353"/>
              <a:ext cx="869" cy="679"/>
            </a:xfrm>
            <a:custGeom>
              <a:rect b="b" l="l" r="r" t="t"/>
              <a:pathLst>
                <a:path extrusionOk="0" h="50" w="64">
                  <a:moveTo>
                    <a:pt x="64" y="49"/>
                  </a:moveTo>
                  <a:cubicBezTo>
                    <a:pt x="43" y="32"/>
                    <a:pt x="22" y="14"/>
                    <a:pt x="1" y="0"/>
                  </a:cubicBezTo>
                  <a:cubicBezTo>
                    <a:pt x="22" y="14"/>
                    <a:pt x="43" y="32"/>
                    <a:pt x="64"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124"/>
            <p:cNvSpPr/>
            <p:nvPr/>
          </p:nvSpPr>
          <p:spPr>
            <a:xfrm>
              <a:off x="2757768" y="1824669"/>
              <a:ext cx="109" cy="163"/>
            </a:xfrm>
            <a:custGeom>
              <a:rect b="b" l="l" r="r" t="t"/>
              <a:pathLst>
                <a:path extrusionOk="0" h="12" w="8">
                  <a:moveTo>
                    <a:pt x="0" y="1"/>
                  </a:moveTo>
                  <a:cubicBezTo>
                    <a:pt x="0" y="4"/>
                    <a:pt x="4" y="8"/>
                    <a:pt x="7"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124"/>
            <p:cNvSpPr/>
            <p:nvPr/>
          </p:nvSpPr>
          <p:spPr>
            <a:xfrm>
              <a:off x="2760049" y="1825959"/>
              <a:ext cx="204" cy="54"/>
            </a:xfrm>
            <a:custGeom>
              <a:rect b="b" l="l" r="r" t="t"/>
              <a:pathLst>
                <a:path extrusionOk="0" h="4" w="15">
                  <a:moveTo>
                    <a:pt x="0" y="0"/>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124"/>
            <p:cNvSpPr/>
            <p:nvPr/>
          </p:nvSpPr>
          <p:spPr>
            <a:xfrm>
              <a:off x="2704571" y="1833223"/>
              <a:ext cx="68" cy="394"/>
            </a:xfrm>
            <a:custGeom>
              <a:rect b="b" l="l" r="r" t="t"/>
              <a:pathLst>
                <a:path extrusionOk="0" h="29" w="5">
                  <a:moveTo>
                    <a:pt x="4" y="1"/>
                  </a:moveTo>
                  <a:cubicBezTo>
                    <a:pt x="1" y="11"/>
                    <a:pt x="1" y="18"/>
                    <a:pt x="1" y="29"/>
                  </a:cubicBezTo>
                  <a:cubicBezTo>
                    <a:pt x="1" y="18"/>
                    <a:pt x="1"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124"/>
            <p:cNvSpPr/>
            <p:nvPr/>
          </p:nvSpPr>
          <p:spPr>
            <a:xfrm>
              <a:off x="2634280" y="1780800"/>
              <a:ext cx="339" cy="1819"/>
            </a:xfrm>
            <a:custGeom>
              <a:rect b="b" l="l" r="r" t="t"/>
              <a:pathLst>
                <a:path extrusionOk="0" h="134" w="25">
                  <a:moveTo>
                    <a:pt x="25" y="1"/>
                  </a:moveTo>
                  <a:lnTo>
                    <a:pt x="18" y="22"/>
                  </a:lnTo>
                  <a:cubicBezTo>
                    <a:pt x="11" y="57"/>
                    <a:pt x="4" y="95"/>
                    <a:pt x="0" y="134"/>
                  </a:cubicBezTo>
                  <a:cubicBezTo>
                    <a:pt x="4" y="95"/>
                    <a:pt x="11" y="60"/>
                    <a:pt x="18" y="25"/>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124"/>
            <p:cNvSpPr/>
            <p:nvPr/>
          </p:nvSpPr>
          <p:spPr>
            <a:xfrm>
              <a:off x="2726580" y="1830426"/>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124"/>
            <p:cNvSpPr/>
            <p:nvPr/>
          </p:nvSpPr>
          <p:spPr>
            <a:xfrm>
              <a:off x="2917955" y="1668962"/>
              <a:ext cx="1575" cy="530"/>
            </a:xfrm>
            <a:custGeom>
              <a:rect b="b" l="l" r="r" t="t"/>
              <a:pathLst>
                <a:path extrusionOk="0" h="39" w="116">
                  <a:moveTo>
                    <a:pt x="0" y="39"/>
                  </a:moveTo>
                  <a:cubicBezTo>
                    <a:pt x="39" y="25"/>
                    <a:pt x="77" y="11"/>
                    <a:pt x="116" y="0"/>
                  </a:cubicBezTo>
                  <a:cubicBezTo>
                    <a:pt x="77" y="11"/>
                    <a:pt x="39"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124"/>
            <p:cNvSpPr/>
            <p:nvPr/>
          </p:nvSpPr>
          <p:spPr>
            <a:xfrm>
              <a:off x="2754577" y="17042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124"/>
            <p:cNvSpPr/>
            <p:nvPr/>
          </p:nvSpPr>
          <p:spPr>
            <a:xfrm>
              <a:off x="2822125" y="1713781"/>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124"/>
            <p:cNvSpPr/>
            <p:nvPr/>
          </p:nvSpPr>
          <p:spPr>
            <a:xfrm>
              <a:off x="2821324" y="1714297"/>
              <a:ext cx="95" cy="68"/>
            </a:xfrm>
            <a:custGeom>
              <a:rect b="b" l="l" r="r" t="t"/>
              <a:pathLst>
                <a:path extrusionOk="0" h="5" w="7">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124"/>
            <p:cNvSpPr/>
            <p:nvPr/>
          </p:nvSpPr>
          <p:spPr>
            <a:xfrm>
              <a:off x="2845370" y="1708079"/>
              <a:ext cx="1670" cy="299"/>
            </a:xfrm>
            <a:custGeom>
              <a:rect b="b" l="l" r="r" t="t"/>
              <a:pathLst>
                <a:path extrusionOk="0" h="22" w="123">
                  <a:moveTo>
                    <a:pt x="0" y="0"/>
                  </a:moveTo>
                  <a:lnTo>
                    <a:pt x="0" y="0"/>
                  </a:lnTo>
                  <a:cubicBezTo>
                    <a:pt x="46" y="11"/>
                    <a:pt x="88" y="18"/>
                    <a:pt x="123" y="21"/>
                  </a:cubicBezTo>
                  <a:cubicBezTo>
                    <a:pt x="88" y="18"/>
                    <a:pt x="4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124"/>
            <p:cNvSpPr/>
            <p:nvPr/>
          </p:nvSpPr>
          <p:spPr>
            <a:xfrm>
              <a:off x="2819124" y="171534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124"/>
            <p:cNvSpPr/>
            <p:nvPr/>
          </p:nvSpPr>
          <p:spPr>
            <a:xfrm>
              <a:off x="2822980" y="1713211"/>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124"/>
            <p:cNvSpPr/>
            <p:nvPr/>
          </p:nvSpPr>
          <p:spPr>
            <a:xfrm>
              <a:off x="2924459" y="1658548"/>
              <a:ext cx="869" cy="720"/>
            </a:xfrm>
            <a:custGeom>
              <a:rect b="b" l="l" r="r" t="t"/>
              <a:pathLst>
                <a:path extrusionOk="0" h="53" w="64">
                  <a:moveTo>
                    <a:pt x="64" y="5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124"/>
            <p:cNvSpPr/>
            <p:nvPr/>
          </p:nvSpPr>
          <p:spPr>
            <a:xfrm>
              <a:off x="2759424" y="1705363"/>
              <a:ext cx="5390" cy="204"/>
            </a:xfrm>
            <a:custGeom>
              <a:rect b="b" l="l" r="r" t="t"/>
              <a:pathLst>
                <a:path extrusionOk="0" h="15" w="397">
                  <a:moveTo>
                    <a:pt x="397" y="11"/>
                  </a:moveTo>
                  <a:cubicBezTo>
                    <a:pt x="288" y="1"/>
                    <a:pt x="179" y="1"/>
                    <a:pt x="74" y="11"/>
                  </a:cubicBezTo>
                  <a:lnTo>
                    <a:pt x="1" y="15"/>
                  </a:lnTo>
                  <a:lnTo>
                    <a:pt x="74" y="11"/>
                  </a:lnTo>
                  <a:cubicBezTo>
                    <a:pt x="179" y="1"/>
                    <a:pt x="288" y="1"/>
                    <a:pt x="39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124"/>
            <p:cNvSpPr/>
            <p:nvPr/>
          </p:nvSpPr>
          <p:spPr>
            <a:xfrm>
              <a:off x="2818459" y="171553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124"/>
            <p:cNvSpPr/>
            <p:nvPr/>
          </p:nvSpPr>
          <p:spPr>
            <a:xfrm>
              <a:off x="2820550" y="171477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124"/>
            <p:cNvSpPr/>
            <p:nvPr/>
          </p:nvSpPr>
          <p:spPr>
            <a:xfrm>
              <a:off x="2697063" y="1644102"/>
              <a:ext cx="68" cy="244"/>
            </a:xfrm>
            <a:custGeom>
              <a:rect b="b" l="l" r="r" t="t"/>
              <a:pathLst>
                <a:path extrusionOk="0" h="18" w="5">
                  <a:moveTo>
                    <a:pt x="1" y="0"/>
                  </a:moveTo>
                  <a:cubicBezTo>
                    <a:pt x="1" y="4"/>
                    <a:pt x="4" y="11"/>
                    <a:pt x="4" y="18"/>
                  </a:cubicBez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124"/>
            <p:cNvSpPr/>
            <p:nvPr/>
          </p:nvSpPr>
          <p:spPr>
            <a:xfrm>
              <a:off x="2810815" y="1712641"/>
              <a:ext cx="1385" cy="109"/>
            </a:xfrm>
            <a:custGeom>
              <a:rect b="b" l="l" r="r" t="t"/>
              <a:pathLst>
                <a:path extrusionOk="0" h="8" w="102">
                  <a:moveTo>
                    <a:pt x="102" y="0"/>
                  </a:moveTo>
                  <a:lnTo>
                    <a:pt x="81" y="0"/>
                  </a:lnTo>
                  <a:cubicBezTo>
                    <a:pt x="53" y="4"/>
                    <a:pt x="25" y="7"/>
                    <a:pt x="0" y="7"/>
                  </a:cubicBezTo>
                  <a:cubicBezTo>
                    <a:pt x="25" y="7"/>
                    <a:pt x="53" y="4"/>
                    <a:pt x="81" y="0"/>
                  </a:cubicBezTo>
                  <a:cubicBezTo>
                    <a:pt x="88" y="0"/>
                    <a:pt x="95" y="0"/>
                    <a:pt x="1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124"/>
            <p:cNvSpPr/>
            <p:nvPr/>
          </p:nvSpPr>
          <p:spPr>
            <a:xfrm>
              <a:off x="2817943" y="171558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124"/>
            <p:cNvSpPr/>
            <p:nvPr/>
          </p:nvSpPr>
          <p:spPr>
            <a:xfrm>
              <a:off x="2901594" y="1637965"/>
              <a:ext cx="5540" cy="10943"/>
            </a:xfrm>
            <a:custGeom>
              <a:rect b="b" l="l" r="r" t="t"/>
              <a:pathLst>
                <a:path extrusionOk="0" h="806" w="408">
                  <a:moveTo>
                    <a:pt x="407" y="1"/>
                  </a:moveTo>
                  <a:lnTo>
                    <a:pt x="1" y="80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124"/>
            <p:cNvSpPr/>
            <p:nvPr/>
          </p:nvSpPr>
          <p:spPr>
            <a:xfrm>
              <a:off x="2921988" y="1656213"/>
              <a:ext cx="774" cy="774"/>
            </a:xfrm>
            <a:custGeom>
              <a:rect b="b" l="l" r="r" t="t"/>
              <a:pathLst>
                <a:path extrusionOk="0" h="57" w="57">
                  <a:moveTo>
                    <a:pt x="1" y="1"/>
                  </a:moveTo>
                  <a:cubicBezTo>
                    <a:pt x="15" y="18"/>
                    <a:pt x="36" y="36"/>
                    <a:pt x="57" y="57"/>
                  </a:cubicBezTo>
                  <a:cubicBezTo>
                    <a:pt x="36" y="36"/>
                    <a:pt x="18"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124"/>
            <p:cNvSpPr/>
            <p:nvPr/>
          </p:nvSpPr>
          <p:spPr>
            <a:xfrm>
              <a:off x="2803687" y="1710645"/>
              <a:ext cx="679" cy="394"/>
            </a:xfrm>
            <a:custGeom>
              <a:rect b="b" l="l" r="r" t="t"/>
              <a:pathLst>
                <a:path extrusionOk="0" h="29" w="50">
                  <a:moveTo>
                    <a:pt x="0" y="0"/>
                  </a:moveTo>
                  <a:lnTo>
                    <a:pt x="49"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124"/>
            <p:cNvSpPr/>
            <p:nvPr/>
          </p:nvSpPr>
          <p:spPr>
            <a:xfrm>
              <a:off x="2598395" y="1730373"/>
              <a:ext cx="54" cy="244"/>
            </a:xfrm>
            <a:custGeom>
              <a:rect b="b" l="l" r="r" t="t"/>
              <a:pathLst>
                <a:path extrusionOk="0" h="18" w="4">
                  <a:moveTo>
                    <a:pt x="4" y="0"/>
                  </a:moveTo>
                  <a:lnTo>
                    <a:pt x="4" y="0"/>
                  </a:lnTo>
                  <a:cubicBezTo>
                    <a:pt x="4" y="7"/>
                    <a:pt x="0" y="11"/>
                    <a:pt x="0" y="18"/>
                  </a:cubicBezTo>
                  <a:cubicBezTo>
                    <a:pt x="4"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124"/>
            <p:cNvSpPr/>
            <p:nvPr/>
          </p:nvSpPr>
          <p:spPr>
            <a:xfrm>
              <a:off x="2598531" y="1729463"/>
              <a:ext cx="14" cy="109"/>
            </a:xfrm>
            <a:custGeom>
              <a:rect b="b" l="l" r="r" t="t"/>
              <a:pathLst>
                <a:path extrusionOk="0" h="8" w="1">
                  <a:moveTo>
                    <a:pt x="1" y="1"/>
                  </a:moveTo>
                  <a:lnTo>
                    <a:pt x="1" y="8"/>
                  </a:lnTo>
                  <a:cubicBezTo>
                    <a:pt x="1" y="8"/>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124"/>
            <p:cNvSpPr/>
            <p:nvPr/>
          </p:nvSpPr>
          <p:spPr>
            <a:xfrm>
              <a:off x="2609176" y="1723815"/>
              <a:ext cx="1113" cy="679"/>
            </a:xfrm>
            <a:custGeom>
              <a:rect b="b" l="l" r="r" t="t"/>
              <a:pathLst>
                <a:path extrusionOk="0" h="50" w="82">
                  <a:moveTo>
                    <a:pt x="81" y="49"/>
                  </a:moveTo>
                  <a:cubicBezTo>
                    <a:pt x="57" y="32"/>
                    <a:pt x="29" y="14"/>
                    <a:pt x="1" y="0"/>
                  </a:cubicBezTo>
                  <a:cubicBezTo>
                    <a:pt x="29" y="14"/>
                    <a:pt x="57" y="32"/>
                    <a:pt x="81"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124"/>
            <p:cNvSpPr/>
            <p:nvPr/>
          </p:nvSpPr>
          <p:spPr>
            <a:xfrm>
              <a:off x="2597825" y="1732030"/>
              <a:ext cx="109" cy="258"/>
            </a:xfrm>
            <a:custGeom>
              <a:rect b="b" l="l" r="r" t="t"/>
              <a:pathLst>
                <a:path extrusionOk="0" h="19" w="8">
                  <a:moveTo>
                    <a:pt x="7"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124"/>
            <p:cNvSpPr/>
            <p:nvPr/>
          </p:nvSpPr>
          <p:spPr>
            <a:xfrm>
              <a:off x="2643975" y="1710455"/>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124"/>
            <p:cNvSpPr/>
            <p:nvPr/>
          </p:nvSpPr>
          <p:spPr>
            <a:xfrm>
              <a:off x="2598490" y="1729898"/>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124"/>
            <p:cNvSpPr/>
            <p:nvPr/>
          </p:nvSpPr>
          <p:spPr>
            <a:xfrm>
              <a:off x="2598056" y="1731459"/>
              <a:ext cx="109" cy="299"/>
            </a:xfrm>
            <a:custGeom>
              <a:rect b="b" l="l" r="r" t="t"/>
              <a:pathLst>
                <a:path extrusionOk="0" h="22" w="8">
                  <a:moveTo>
                    <a:pt x="8" y="1"/>
                  </a:moveTo>
                  <a:lnTo>
                    <a:pt x="8" y="1"/>
                  </a:lnTo>
                  <a:cubicBezTo>
                    <a:pt x="4" y="8"/>
                    <a:pt x="4" y="15"/>
                    <a:pt x="1" y="22"/>
                  </a:cubicBezTo>
                  <a:cubicBezTo>
                    <a:pt x="4" y="15"/>
                    <a:pt x="8"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124"/>
            <p:cNvSpPr/>
            <p:nvPr/>
          </p:nvSpPr>
          <p:spPr>
            <a:xfrm>
              <a:off x="2598246" y="1730943"/>
              <a:ext cx="109" cy="244"/>
            </a:xfrm>
            <a:custGeom>
              <a:rect b="b" l="l" r="r" t="t"/>
              <a:pathLst>
                <a:path extrusionOk="0" h="18" w="8">
                  <a:moveTo>
                    <a:pt x="8" y="0"/>
                  </a:moveTo>
                  <a:lnTo>
                    <a:pt x="8" y="0"/>
                  </a:lnTo>
                  <a:cubicBezTo>
                    <a:pt x="4" y="4"/>
                    <a:pt x="4" y="11"/>
                    <a:pt x="1" y="18"/>
                  </a:cubicBezTo>
                  <a:cubicBezTo>
                    <a:pt x="4"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124"/>
            <p:cNvSpPr/>
            <p:nvPr/>
          </p:nvSpPr>
          <p:spPr>
            <a:xfrm>
              <a:off x="2597485" y="1732600"/>
              <a:ext cx="163" cy="258"/>
            </a:xfrm>
            <a:custGeom>
              <a:rect b="b" l="l" r="r" t="t"/>
              <a:pathLst>
                <a:path extrusionOk="0" h="19" w="12">
                  <a:moveTo>
                    <a:pt x="11" y="1"/>
                  </a:moveTo>
                  <a:cubicBezTo>
                    <a:pt x="8" y="8"/>
                    <a:pt x="4" y="15"/>
                    <a:pt x="1" y="18"/>
                  </a:cubicBezTo>
                  <a:cubicBezTo>
                    <a:pt x="4" y="15"/>
                    <a:pt x="8"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124"/>
            <p:cNvSpPr/>
            <p:nvPr/>
          </p:nvSpPr>
          <p:spPr>
            <a:xfrm>
              <a:off x="2645156" y="1707604"/>
              <a:ext cx="14" cy="434"/>
            </a:xfrm>
            <a:custGeom>
              <a:rect b="b" l="l" r="r" t="t"/>
              <a:pathLst>
                <a:path extrusionOk="0" h="32" w="1">
                  <a:moveTo>
                    <a:pt x="1" y="32"/>
                  </a:moveTo>
                  <a:lnTo>
                    <a:pt x="1" y="0"/>
                  </a:lnTo>
                  <a:lnTo>
                    <a:pt x="1" y="0"/>
                  </a:ln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124"/>
            <p:cNvSpPr/>
            <p:nvPr/>
          </p:nvSpPr>
          <p:spPr>
            <a:xfrm>
              <a:off x="2625441" y="1716633"/>
              <a:ext cx="6612" cy="4141"/>
            </a:xfrm>
            <a:custGeom>
              <a:rect b="b" l="l" r="r" t="t"/>
              <a:pathLst>
                <a:path extrusionOk="0" h="305" w="487">
                  <a:moveTo>
                    <a:pt x="0" y="280"/>
                  </a:moveTo>
                  <a:cubicBezTo>
                    <a:pt x="298" y="305"/>
                    <a:pt x="420" y="133"/>
                    <a:pt x="487" y="0"/>
                  </a:cubicBezTo>
                  <a:cubicBezTo>
                    <a:pt x="420" y="133"/>
                    <a:pt x="298" y="305"/>
                    <a:pt x="0" y="28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124"/>
            <p:cNvSpPr/>
            <p:nvPr/>
          </p:nvSpPr>
          <p:spPr>
            <a:xfrm>
              <a:off x="2627437" y="176663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124"/>
            <p:cNvSpPr/>
            <p:nvPr/>
          </p:nvSpPr>
          <p:spPr>
            <a:xfrm>
              <a:off x="2629094" y="17652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124"/>
            <p:cNvSpPr/>
            <p:nvPr/>
          </p:nvSpPr>
          <p:spPr>
            <a:xfrm>
              <a:off x="2635896" y="1762742"/>
              <a:ext cx="7658" cy="4576"/>
            </a:xfrm>
            <a:custGeom>
              <a:rect b="b" l="l" r="r" t="t"/>
              <a:pathLst>
                <a:path extrusionOk="0" h="337" w="564">
                  <a:moveTo>
                    <a:pt x="0" y="0"/>
                  </a:moveTo>
                  <a:lnTo>
                    <a:pt x="0" y="0"/>
                  </a:lnTo>
                  <a:cubicBezTo>
                    <a:pt x="158" y="11"/>
                    <a:pt x="410" y="175"/>
                    <a:pt x="564" y="336"/>
                  </a:cubicBezTo>
                  <a:cubicBezTo>
                    <a:pt x="410" y="175"/>
                    <a:pt x="15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124"/>
            <p:cNvSpPr/>
            <p:nvPr/>
          </p:nvSpPr>
          <p:spPr>
            <a:xfrm>
              <a:off x="2634701" y="1762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124"/>
            <p:cNvSpPr/>
            <p:nvPr/>
          </p:nvSpPr>
          <p:spPr>
            <a:xfrm>
              <a:off x="2634701" y="1780759"/>
              <a:ext cx="679" cy="54"/>
            </a:xfrm>
            <a:custGeom>
              <a:rect b="b" l="l" r="r" t="t"/>
              <a:pathLst>
                <a:path extrusionOk="0" h="4" w="50">
                  <a:moveTo>
                    <a:pt x="50"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124"/>
            <p:cNvSpPr/>
            <p:nvPr/>
          </p:nvSpPr>
          <p:spPr>
            <a:xfrm>
              <a:off x="2644925" y="1769055"/>
              <a:ext cx="530" cy="1969"/>
            </a:xfrm>
            <a:custGeom>
              <a:rect b="b" l="l" r="r" t="t"/>
              <a:pathLst>
                <a:path extrusionOk="0" h="145" w="39">
                  <a:moveTo>
                    <a:pt x="25" y="144"/>
                  </a:moveTo>
                  <a:cubicBezTo>
                    <a:pt x="39" y="95"/>
                    <a:pt x="28" y="43"/>
                    <a:pt x="0" y="1"/>
                  </a:cubicBezTo>
                  <a:cubicBezTo>
                    <a:pt x="28" y="43"/>
                    <a:pt x="39" y="95"/>
                    <a:pt x="25"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124"/>
            <p:cNvSpPr/>
            <p:nvPr/>
          </p:nvSpPr>
          <p:spPr>
            <a:xfrm>
              <a:off x="2635421" y="1780705"/>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124"/>
            <p:cNvSpPr/>
            <p:nvPr/>
          </p:nvSpPr>
          <p:spPr>
            <a:xfrm>
              <a:off x="2636127" y="1780610"/>
              <a:ext cx="543" cy="68"/>
            </a:xfrm>
            <a:custGeom>
              <a:rect b="b" l="l" r="r" t="t"/>
              <a:pathLst>
                <a:path extrusionOk="0" h="5" w="40">
                  <a:moveTo>
                    <a:pt x="3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124"/>
            <p:cNvSpPr/>
            <p:nvPr/>
          </p:nvSpPr>
          <p:spPr>
            <a:xfrm>
              <a:off x="2635272" y="17627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124"/>
            <p:cNvSpPr/>
            <p:nvPr/>
          </p:nvSpPr>
          <p:spPr>
            <a:xfrm>
              <a:off x="2636751" y="1780474"/>
              <a:ext cx="489" cy="109"/>
            </a:xfrm>
            <a:custGeom>
              <a:rect b="b" l="l" r="r" t="t"/>
              <a:pathLst>
                <a:path extrusionOk="0" h="8" w="36">
                  <a:moveTo>
                    <a:pt x="3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124"/>
            <p:cNvSpPr/>
            <p:nvPr/>
          </p:nvSpPr>
          <p:spPr>
            <a:xfrm>
              <a:off x="2963060" y="1726992"/>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124"/>
            <p:cNvSpPr/>
            <p:nvPr/>
          </p:nvSpPr>
          <p:spPr>
            <a:xfrm>
              <a:off x="2962449" y="1728038"/>
              <a:ext cx="149" cy="258"/>
            </a:xfrm>
            <a:custGeom>
              <a:rect b="b" l="l" r="r" t="t"/>
              <a:pathLst>
                <a:path extrusionOk="0" h="19" w="11">
                  <a:moveTo>
                    <a:pt x="11"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124"/>
            <p:cNvSpPr/>
            <p:nvPr/>
          </p:nvSpPr>
          <p:spPr>
            <a:xfrm>
              <a:off x="3013201" y="1703272"/>
              <a:ext cx="299" cy="109"/>
            </a:xfrm>
            <a:custGeom>
              <a:rect b="b" l="l" r="r" t="t"/>
              <a:pathLst>
                <a:path extrusionOk="0" h="8" w="22">
                  <a:moveTo>
                    <a:pt x="22"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124"/>
            <p:cNvSpPr/>
            <p:nvPr/>
          </p:nvSpPr>
          <p:spPr>
            <a:xfrm>
              <a:off x="2963684" y="1726286"/>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124"/>
            <p:cNvSpPr/>
            <p:nvPr/>
          </p:nvSpPr>
          <p:spPr>
            <a:xfrm>
              <a:off x="2962204" y="1728662"/>
              <a:ext cx="109" cy="244"/>
            </a:xfrm>
            <a:custGeom>
              <a:rect b="b" l="l" r="r" t="t"/>
              <a:pathLst>
                <a:path extrusionOk="0" h="18" w="8">
                  <a:moveTo>
                    <a:pt x="8"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124"/>
            <p:cNvSpPr/>
            <p:nvPr/>
          </p:nvSpPr>
          <p:spPr>
            <a:xfrm>
              <a:off x="2962774" y="1727468"/>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124"/>
            <p:cNvSpPr/>
            <p:nvPr/>
          </p:nvSpPr>
          <p:spPr>
            <a:xfrm>
              <a:off x="3012536" y="1703177"/>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124"/>
            <p:cNvSpPr/>
            <p:nvPr/>
          </p:nvSpPr>
          <p:spPr>
            <a:xfrm>
              <a:off x="2963345" y="172661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124"/>
            <p:cNvSpPr/>
            <p:nvPr/>
          </p:nvSpPr>
          <p:spPr>
            <a:xfrm>
              <a:off x="2964010" y="172604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124"/>
            <p:cNvSpPr/>
            <p:nvPr/>
          </p:nvSpPr>
          <p:spPr>
            <a:xfrm>
              <a:off x="3009685" y="1703082"/>
              <a:ext cx="1344" cy="394"/>
            </a:xfrm>
            <a:custGeom>
              <a:rect b="b" l="l" r="r" t="t"/>
              <a:pathLst>
                <a:path extrusionOk="0" h="29" w="99">
                  <a:moveTo>
                    <a:pt x="1" y="1"/>
                  </a:moveTo>
                  <a:cubicBezTo>
                    <a:pt x="32" y="22"/>
                    <a:pt x="67" y="29"/>
                    <a:pt x="99" y="22"/>
                  </a:cubicBezTo>
                  <a:cubicBezTo>
                    <a:pt x="67" y="29"/>
                    <a:pt x="32"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124"/>
            <p:cNvSpPr/>
            <p:nvPr/>
          </p:nvSpPr>
          <p:spPr>
            <a:xfrm>
              <a:off x="3011966" y="17031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124"/>
            <p:cNvSpPr/>
            <p:nvPr/>
          </p:nvSpPr>
          <p:spPr>
            <a:xfrm>
              <a:off x="2991532" y="1712492"/>
              <a:ext cx="353" cy="1398"/>
            </a:xfrm>
            <a:custGeom>
              <a:rect b="b" l="l" r="r" t="t"/>
              <a:pathLst>
                <a:path extrusionOk="0" h="103" w="26">
                  <a:moveTo>
                    <a:pt x="25" y="102"/>
                  </a:moveTo>
                  <a:cubicBezTo>
                    <a:pt x="11" y="71"/>
                    <a:pt x="1" y="36"/>
                    <a:pt x="1" y="1"/>
                  </a:cubicBezTo>
                  <a:cubicBezTo>
                    <a:pt x="1" y="36"/>
                    <a:pt x="11" y="71"/>
                    <a:pt x="25"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124"/>
            <p:cNvSpPr/>
            <p:nvPr/>
          </p:nvSpPr>
          <p:spPr>
            <a:xfrm>
              <a:off x="3011070" y="1703327"/>
              <a:ext cx="339" cy="54"/>
            </a:xfrm>
            <a:custGeom>
              <a:rect b="b" l="l" r="r" t="t"/>
              <a:pathLst>
                <a:path extrusionOk="0" h="4" w="25">
                  <a:moveTo>
                    <a:pt x="25" y="0"/>
                  </a:moveTo>
                  <a:cubicBezTo>
                    <a:pt x="14" y="0"/>
                    <a:pt x="7" y="4"/>
                    <a:pt x="0" y="4"/>
                  </a:cubicBezTo>
                  <a:cubicBezTo>
                    <a:pt x="7" y="4"/>
                    <a:pt x="14" y="0"/>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124"/>
            <p:cNvSpPr/>
            <p:nvPr/>
          </p:nvSpPr>
          <p:spPr>
            <a:xfrm>
              <a:off x="2650343" y="181141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124"/>
            <p:cNvSpPr/>
            <p:nvPr/>
          </p:nvSpPr>
          <p:spPr>
            <a:xfrm>
              <a:off x="2650723" y="1811322"/>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124"/>
            <p:cNvSpPr/>
            <p:nvPr/>
          </p:nvSpPr>
          <p:spPr>
            <a:xfrm>
              <a:off x="2698067" y="1830086"/>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124"/>
            <p:cNvSpPr/>
            <p:nvPr/>
          </p:nvSpPr>
          <p:spPr>
            <a:xfrm>
              <a:off x="2651008" y="1811227"/>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124"/>
            <p:cNvSpPr/>
            <p:nvPr/>
          </p:nvSpPr>
          <p:spPr>
            <a:xfrm>
              <a:off x="2651198" y="181113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124"/>
            <p:cNvSpPr/>
            <p:nvPr/>
          </p:nvSpPr>
          <p:spPr>
            <a:xfrm>
              <a:off x="2649012" y="18116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124"/>
            <p:cNvSpPr/>
            <p:nvPr/>
          </p:nvSpPr>
          <p:spPr>
            <a:xfrm>
              <a:off x="2649487" y="181155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124"/>
            <p:cNvSpPr/>
            <p:nvPr/>
          </p:nvSpPr>
          <p:spPr>
            <a:xfrm>
              <a:off x="2649962" y="181145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124"/>
            <p:cNvSpPr/>
            <p:nvPr/>
          </p:nvSpPr>
          <p:spPr>
            <a:xfrm>
              <a:off x="2787041" y="1879305"/>
              <a:ext cx="2634" cy="421"/>
            </a:xfrm>
            <a:custGeom>
              <a:rect b="b" l="l" r="r" t="t"/>
              <a:pathLst>
                <a:path extrusionOk="0" h="31" w="194">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124"/>
            <p:cNvSpPr/>
            <p:nvPr/>
          </p:nvSpPr>
          <p:spPr>
            <a:xfrm>
              <a:off x="2774414" y="1867642"/>
              <a:ext cx="3326" cy="1629"/>
            </a:xfrm>
            <a:custGeom>
              <a:rect b="b" l="l" r="r" t="t"/>
              <a:pathLst>
                <a:path extrusionOk="0" h="120" w="245">
                  <a:moveTo>
                    <a:pt x="0" y="1"/>
                  </a:moveTo>
                  <a:lnTo>
                    <a:pt x="0" y="1"/>
                  </a:lnTo>
                  <a:cubicBezTo>
                    <a:pt x="115" y="11"/>
                    <a:pt x="199" y="53"/>
                    <a:pt x="245" y="120"/>
                  </a:cubicBezTo>
                  <a:cubicBezTo>
                    <a:pt x="203" y="53"/>
                    <a:pt x="115"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124"/>
            <p:cNvSpPr/>
            <p:nvPr/>
          </p:nvSpPr>
          <p:spPr>
            <a:xfrm>
              <a:off x="2764774" y="1848443"/>
              <a:ext cx="5322" cy="8757"/>
            </a:xfrm>
            <a:custGeom>
              <a:rect b="b" l="l" r="r" t="t"/>
              <a:pathLst>
                <a:path extrusionOk="0" h="645" w="392">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124"/>
            <p:cNvSpPr/>
            <p:nvPr/>
          </p:nvSpPr>
          <p:spPr>
            <a:xfrm>
              <a:off x="2771603" y="1838694"/>
              <a:ext cx="1765" cy="8051"/>
            </a:xfrm>
            <a:custGeom>
              <a:rect b="b" l="l" r="r" t="t"/>
              <a:pathLst>
                <a:path extrusionOk="0" h="593" w="130">
                  <a:moveTo>
                    <a:pt x="0" y="592"/>
                  </a:moveTo>
                  <a:cubicBezTo>
                    <a:pt x="130" y="407"/>
                    <a:pt x="112" y="193"/>
                    <a:pt x="95" y="1"/>
                  </a:cubicBezTo>
                  <a:cubicBezTo>
                    <a:pt x="112" y="193"/>
                    <a:pt x="130" y="407"/>
                    <a:pt x="0" y="59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124"/>
            <p:cNvSpPr/>
            <p:nvPr/>
          </p:nvSpPr>
          <p:spPr>
            <a:xfrm>
              <a:off x="2786661" y="1879766"/>
              <a:ext cx="394" cy="149"/>
            </a:xfrm>
            <a:custGeom>
              <a:rect b="b" l="l" r="r" t="t"/>
              <a:pathLst>
                <a:path extrusionOk="0" h="11" w="29">
                  <a:moveTo>
                    <a:pt x="1" y="11"/>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124"/>
            <p:cNvSpPr/>
            <p:nvPr/>
          </p:nvSpPr>
          <p:spPr>
            <a:xfrm>
              <a:off x="2761230" y="182599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124"/>
            <p:cNvSpPr/>
            <p:nvPr/>
          </p:nvSpPr>
          <p:spPr>
            <a:xfrm>
              <a:off x="2761474" y="182586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124"/>
            <p:cNvSpPr/>
            <p:nvPr/>
          </p:nvSpPr>
          <p:spPr>
            <a:xfrm>
              <a:off x="2761705" y="182576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124"/>
            <p:cNvSpPr/>
            <p:nvPr/>
          </p:nvSpPr>
          <p:spPr>
            <a:xfrm>
              <a:off x="2760945" y="1826149"/>
              <a:ext cx="68" cy="54"/>
            </a:xfrm>
            <a:custGeom>
              <a:rect b="b" l="l" r="r" t="t"/>
              <a:pathLst>
                <a:path extrusionOk="0" h="4" w="5">
                  <a:moveTo>
                    <a:pt x="4"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124"/>
            <p:cNvSpPr/>
            <p:nvPr/>
          </p:nvSpPr>
          <p:spPr>
            <a:xfrm>
              <a:off x="2704530" y="1833793"/>
              <a:ext cx="54" cy="68"/>
            </a:xfrm>
            <a:custGeom>
              <a:rect b="b" l="l" r="r" t="t"/>
              <a:pathLst>
                <a:path extrusionOk="0" h="5" w="4">
                  <a:moveTo>
                    <a:pt x="4"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124"/>
            <p:cNvSpPr/>
            <p:nvPr/>
          </p:nvSpPr>
          <p:spPr>
            <a:xfrm>
              <a:off x="2712894" y="1827004"/>
              <a:ext cx="4766" cy="1724"/>
            </a:xfrm>
            <a:custGeom>
              <a:rect b="b" l="l" r="r" t="t"/>
              <a:pathLst>
                <a:path extrusionOk="0" h="127" w="351">
                  <a:moveTo>
                    <a:pt x="1" y="0"/>
                  </a:moveTo>
                  <a:cubicBezTo>
                    <a:pt x="102" y="4"/>
                    <a:pt x="214" y="56"/>
                    <a:pt x="351" y="126"/>
                  </a:cubicBezTo>
                  <a:cubicBezTo>
                    <a:pt x="214" y="56"/>
                    <a:pt x="102"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124"/>
            <p:cNvSpPr/>
            <p:nvPr/>
          </p:nvSpPr>
          <p:spPr>
            <a:xfrm>
              <a:off x="2719126" y="1828946"/>
              <a:ext cx="964" cy="163"/>
            </a:xfrm>
            <a:custGeom>
              <a:rect b="b" l="l" r="r" t="t"/>
              <a:pathLst>
                <a:path extrusionOk="0" h="12" w="71">
                  <a:moveTo>
                    <a:pt x="70" y="1"/>
                  </a:moveTo>
                  <a:cubicBezTo>
                    <a:pt x="46" y="4"/>
                    <a:pt x="25" y="8"/>
                    <a:pt x="0" y="11"/>
                  </a:cubicBezTo>
                  <a:cubicBezTo>
                    <a:pt x="25" y="8"/>
                    <a:pt x="46" y="4"/>
                    <a:pt x="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124"/>
            <p:cNvSpPr/>
            <p:nvPr/>
          </p:nvSpPr>
          <p:spPr>
            <a:xfrm>
              <a:off x="2724204" y="1829570"/>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124"/>
            <p:cNvSpPr/>
            <p:nvPr/>
          </p:nvSpPr>
          <p:spPr>
            <a:xfrm>
              <a:off x="2722208" y="182885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124"/>
            <p:cNvSpPr/>
            <p:nvPr/>
          </p:nvSpPr>
          <p:spPr>
            <a:xfrm>
              <a:off x="2724679" y="1829855"/>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124"/>
            <p:cNvSpPr/>
            <p:nvPr/>
          </p:nvSpPr>
          <p:spPr>
            <a:xfrm>
              <a:off x="2720593" y="1828905"/>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124"/>
            <p:cNvSpPr/>
            <p:nvPr/>
          </p:nvSpPr>
          <p:spPr>
            <a:xfrm>
              <a:off x="2720077" y="1828905"/>
              <a:ext cx="489" cy="54"/>
            </a:xfrm>
            <a:custGeom>
              <a:rect b="b" l="l" r="r" t="t"/>
              <a:pathLst>
                <a:path extrusionOk="0" h="4" w="36">
                  <a:moveTo>
                    <a:pt x="0" y="4"/>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124"/>
            <p:cNvSpPr/>
            <p:nvPr/>
          </p:nvSpPr>
          <p:spPr>
            <a:xfrm>
              <a:off x="2722588" y="182894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124"/>
            <p:cNvSpPr/>
            <p:nvPr/>
          </p:nvSpPr>
          <p:spPr>
            <a:xfrm>
              <a:off x="2723349" y="1829190"/>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124"/>
            <p:cNvSpPr/>
            <p:nvPr/>
          </p:nvSpPr>
          <p:spPr>
            <a:xfrm>
              <a:off x="2722969" y="182904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124"/>
            <p:cNvSpPr/>
            <p:nvPr/>
          </p:nvSpPr>
          <p:spPr>
            <a:xfrm>
              <a:off x="2723783" y="1829380"/>
              <a:ext cx="204" cy="109"/>
            </a:xfrm>
            <a:custGeom>
              <a:rect b="b" l="l" r="r" t="t"/>
              <a:pathLst>
                <a:path extrusionOk="0" h="8" w="15">
                  <a:moveTo>
                    <a:pt x="0" y="0"/>
                  </a:moveTo>
                  <a:lnTo>
                    <a:pt x="1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124"/>
            <p:cNvSpPr/>
            <p:nvPr/>
          </p:nvSpPr>
          <p:spPr>
            <a:xfrm>
              <a:off x="2720878" y="182885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124"/>
            <p:cNvSpPr/>
            <p:nvPr/>
          </p:nvSpPr>
          <p:spPr>
            <a:xfrm>
              <a:off x="2721217" y="182881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124"/>
            <p:cNvSpPr/>
            <p:nvPr/>
          </p:nvSpPr>
          <p:spPr>
            <a:xfrm>
              <a:off x="2721882" y="1828810"/>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124"/>
            <p:cNvSpPr/>
            <p:nvPr/>
          </p:nvSpPr>
          <p:spPr>
            <a:xfrm>
              <a:off x="2725155" y="1830181"/>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124"/>
            <p:cNvSpPr/>
            <p:nvPr/>
          </p:nvSpPr>
          <p:spPr>
            <a:xfrm>
              <a:off x="2721543" y="18288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124"/>
            <p:cNvSpPr/>
            <p:nvPr/>
          </p:nvSpPr>
          <p:spPr>
            <a:xfrm>
              <a:off x="2725630" y="183061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124"/>
            <p:cNvSpPr/>
            <p:nvPr/>
          </p:nvSpPr>
          <p:spPr>
            <a:xfrm>
              <a:off x="2704530" y="183388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124"/>
            <p:cNvSpPr/>
            <p:nvPr/>
          </p:nvSpPr>
          <p:spPr>
            <a:xfrm>
              <a:off x="2801976" y="187140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124"/>
            <p:cNvSpPr/>
            <p:nvPr/>
          </p:nvSpPr>
          <p:spPr>
            <a:xfrm>
              <a:off x="2821894" y="1866270"/>
              <a:ext cx="815" cy="339"/>
            </a:xfrm>
            <a:custGeom>
              <a:rect b="b" l="l" r="r" t="t"/>
              <a:pathLst>
                <a:path extrusionOk="0" h="25" w="60">
                  <a:moveTo>
                    <a:pt x="60" y="25"/>
                  </a:moveTo>
                  <a:cubicBezTo>
                    <a:pt x="42" y="11"/>
                    <a:pt x="21" y="0"/>
                    <a:pt x="0" y="0"/>
                  </a:cubicBezTo>
                  <a:cubicBezTo>
                    <a:pt x="21" y="0"/>
                    <a:pt x="42" y="11"/>
                    <a:pt x="6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124"/>
            <p:cNvSpPr/>
            <p:nvPr/>
          </p:nvSpPr>
          <p:spPr>
            <a:xfrm>
              <a:off x="2797414" y="1872774"/>
              <a:ext cx="434" cy="299"/>
            </a:xfrm>
            <a:custGeom>
              <a:rect b="b" l="l" r="r" t="t"/>
              <a:pathLst>
                <a:path extrusionOk="0" h="22" w="32">
                  <a:moveTo>
                    <a:pt x="32" y="1"/>
                  </a:moveTo>
                  <a:cubicBezTo>
                    <a:pt x="21" y="8"/>
                    <a:pt x="11" y="15"/>
                    <a:pt x="0" y="22"/>
                  </a:cubicBezTo>
                  <a:cubicBezTo>
                    <a:pt x="11" y="18"/>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124"/>
            <p:cNvSpPr/>
            <p:nvPr/>
          </p:nvSpPr>
          <p:spPr>
            <a:xfrm>
              <a:off x="2804108" y="1870452"/>
              <a:ext cx="1874" cy="1100"/>
            </a:xfrm>
            <a:custGeom>
              <a:rect b="b" l="l" r="r" t="t"/>
              <a:pathLst>
                <a:path extrusionOk="0" h="81" w="138">
                  <a:moveTo>
                    <a:pt x="1" y="81"/>
                  </a:moveTo>
                  <a:cubicBezTo>
                    <a:pt x="29" y="32"/>
                    <a:pt x="81" y="0"/>
                    <a:pt x="137" y="0"/>
                  </a:cubicBezTo>
                  <a:cubicBezTo>
                    <a:pt x="81" y="0"/>
                    <a:pt x="29"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124"/>
            <p:cNvSpPr/>
            <p:nvPr/>
          </p:nvSpPr>
          <p:spPr>
            <a:xfrm>
              <a:off x="2837902" y="1879617"/>
              <a:ext cx="353" cy="109"/>
            </a:xfrm>
            <a:custGeom>
              <a:rect b="b" l="l" r="r" t="t"/>
              <a:pathLst>
                <a:path extrusionOk="0" h="8" w="26">
                  <a:moveTo>
                    <a:pt x="1" y="1"/>
                  </a:moveTo>
                  <a:cubicBezTo>
                    <a:pt x="8" y="4"/>
                    <a:pt x="18" y="4"/>
                    <a:pt x="25" y="8"/>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124"/>
            <p:cNvSpPr/>
            <p:nvPr/>
          </p:nvSpPr>
          <p:spPr>
            <a:xfrm>
              <a:off x="2822750" y="1866596"/>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124"/>
            <p:cNvSpPr/>
            <p:nvPr/>
          </p:nvSpPr>
          <p:spPr>
            <a:xfrm>
              <a:off x="2838282" y="1879712"/>
              <a:ext cx="353" cy="204"/>
            </a:xfrm>
            <a:custGeom>
              <a:rect b="b" l="l" r="r" t="t"/>
              <a:pathLst>
                <a:path extrusionOk="0" h="15" w="26">
                  <a:moveTo>
                    <a:pt x="25" y="15"/>
                  </a:moveTo>
                  <a:cubicBezTo>
                    <a:pt x="18" y="8"/>
                    <a:pt x="8" y="4"/>
                    <a:pt x="1" y="1"/>
                  </a:cubicBezTo>
                  <a:cubicBezTo>
                    <a:pt x="8" y="4"/>
                    <a:pt x="18" y="8"/>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124"/>
            <p:cNvSpPr/>
            <p:nvPr/>
          </p:nvSpPr>
          <p:spPr>
            <a:xfrm>
              <a:off x="2796939" y="1873113"/>
              <a:ext cx="434" cy="244"/>
            </a:xfrm>
            <a:custGeom>
              <a:rect b="b" l="l" r="r" t="t"/>
              <a:pathLst>
                <a:path extrusionOk="0" h="18" w="32">
                  <a:moveTo>
                    <a:pt x="32" y="0"/>
                  </a:moveTo>
                  <a:lnTo>
                    <a:pt x="7" y="14"/>
                  </a:lnTo>
                  <a:lnTo>
                    <a:pt x="0" y="18"/>
                  </a:lnTo>
                  <a:cubicBezTo>
                    <a:pt x="11" y="14"/>
                    <a:pt x="21"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124"/>
            <p:cNvSpPr/>
            <p:nvPr/>
          </p:nvSpPr>
          <p:spPr>
            <a:xfrm>
              <a:off x="2797889" y="1872543"/>
              <a:ext cx="299" cy="244"/>
            </a:xfrm>
            <a:custGeom>
              <a:rect b="b" l="l" r="r" t="t"/>
              <a:pathLst>
                <a:path extrusionOk="0" h="18" w="22">
                  <a:moveTo>
                    <a:pt x="21" y="0"/>
                  </a:moveTo>
                  <a:cubicBezTo>
                    <a:pt x="14" y="4"/>
                    <a:pt x="7" y="11"/>
                    <a:pt x="0" y="18"/>
                  </a:cubicBezTo>
                  <a:cubicBezTo>
                    <a:pt x="7" y="11"/>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124"/>
            <p:cNvSpPr/>
            <p:nvPr/>
          </p:nvSpPr>
          <p:spPr>
            <a:xfrm>
              <a:off x="2838662" y="1879956"/>
              <a:ext cx="828" cy="720"/>
            </a:xfrm>
            <a:custGeom>
              <a:rect b="b" l="l" r="r" t="t"/>
              <a:pathLst>
                <a:path extrusionOk="0" h="53" w="61">
                  <a:moveTo>
                    <a:pt x="1" y="0"/>
                  </a:moveTo>
                  <a:cubicBezTo>
                    <a:pt x="22" y="14"/>
                    <a:pt x="43" y="32"/>
                    <a:pt x="60" y="53"/>
                  </a:cubicBezTo>
                  <a:cubicBezTo>
                    <a:pt x="43" y="32"/>
                    <a:pt x="22"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124"/>
            <p:cNvSpPr/>
            <p:nvPr/>
          </p:nvSpPr>
          <p:spPr>
            <a:xfrm>
              <a:off x="2796178" y="187368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124"/>
            <p:cNvSpPr/>
            <p:nvPr/>
          </p:nvSpPr>
          <p:spPr>
            <a:xfrm>
              <a:off x="2795798" y="187377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124"/>
            <p:cNvSpPr/>
            <p:nvPr/>
          </p:nvSpPr>
          <p:spPr>
            <a:xfrm>
              <a:off x="2795459" y="18737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124"/>
            <p:cNvSpPr/>
            <p:nvPr/>
          </p:nvSpPr>
          <p:spPr>
            <a:xfrm>
              <a:off x="2789661" y="1879671"/>
              <a:ext cx="3476" cy="3476"/>
            </a:xfrm>
            <a:custGeom>
              <a:rect b="b" l="l" r="r" t="t"/>
              <a:pathLst>
                <a:path extrusionOk="0" h="256" w="256">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124"/>
            <p:cNvSpPr/>
            <p:nvPr/>
          </p:nvSpPr>
          <p:spPr>
            <a:xfrm>
              <a:off x="2796559" y="1873399"/>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124"/>
            <p:cNvSpPr/>
            <p:nvPr/>
          </p:nvSpPr>
          <p:spPr>
            <a:xfrm>
              <a:off x="2794984" y="1873724"/>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124"/>
            <p:cNvSpPr/>
            <p:nvPr/>
          </p:nvSpPr>
          <p:spPr>
            <a:xfrm>
              <a:off x="2789661" y="1879671"/>
              <a:ext cx="54" cy="14"/>
            </a:xfrm>
            <a:custGeom>
              <a:rect b="b" l="l" r="r" t="t"/>
              <a:pathLst>
                <a:path extrusionOk="0" h="1" w="4">
                  <a:moveTo>
                    <a:pt x="4" y="0"/>
                  </a:moveTo>
                  <a:lnTo>
                    <a:pt x="4" y="0"/>
                  </a:ln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124"/>
            <p:cNvSpPr/>
            <p:nvPr/>
          </p:nvSpPr>
          <p:spPr>
            <a:xfrm>
              <a:off x="2796980" y="1873303"/>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124"/>
            <p:cNvSpPr/>
            <p:nvPr/>
          </p:nvSpPr>
          <p:spPr>
            <a:xfrm>
              <a:off x="2959964" y="1971102"/>
              <a:ext cx="4345" cy="3082"/>
            </a:xfrm>
            <a:custGeom>
              <a:rect b="b" l="l" r="r" t="t"/>
              <a:pathLst>
                <a:path extrusionOk="0" h="227" w="32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124"/>
            <p:cNvSpPr/>
            <p:nvPr/>
          </p:nvSpPr>
          <p:spPr>
            <a:xfrm>
              <a:off x="2945287" y="1972446"/>
              <a:ext cx="34378" cy="30916"/>
            </a:xfrm>
            <a:custGeom>
              <a:rect b="b" l="l" r="r" t="t"/>
              <a:pathLst>
                <a:path extrusionOk="0" h="2277" w="2532">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124"/>
            <p:cNvSpPr/>
            <p:nvPr/>
          </p:nvSpPr>
          <p:spPr>
            <a:xfrm>
              <a:off x="2934927" y="1945305"/>
              <a:ext cx="6191" cy="6463"/>
            </a:xfrm>
            <a:custGeom>
              <a:rect b="b" l="l" r="r" t="t"/>
              <a:pathLst>
                <a:path extrusionOk="0" h="476" w="456">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124"/>
            <p:cNvSpPr/>
            <p:nvPr/>
          </p:nvSpPr>
          <p:spPr>
            <a:xfrm>
              <a:off x="2944567" y="1938516"/>
              <a:ext cx="27875" cy="31432"/>
            </a:xfrm>
            <a:custGeom>
              <a:rect b="b" l="l" r="r" t="t"/>
              <a:pathLst>
                <a:path extrusionOk="0" h="2315" w="2053">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124"/>
            <p:cNvSpPr/>
            <p:nvPr/>
          </p:nvSpPr>
          <p:spPr>
            <a:xfrm>
              <a:off x="2944187" y="1956588"/>
              <a:ext cx="15030" cy="20258"/>
            </a:xfrm>
            <a:custGeom>
              <a:rect b="b" l="l" r="r" t="t"/>
              <a:pathLst>
                <a:path extrusionOk="0" h="1492" w="1107">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124"/>
            <p:cNvSpPr/>
            <p:nvPr/>
          </p:nvSpPr>
          <p:spPr>
            <a:xfrm>
              <a:off x="2930066" y="1906039"/>
              <a:ext cx="18126" cy="34270"/>
            </a:xfrm>
            <a:custGeom>
              <a:rect b="b" l="l" r="r" t="t"/>
              <a:pathLst>
                <a:path extrusionOk="0" h="2524" w="1335">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124"/>
            <p:cNvSpPr/>
            <p:nvPr/>
          </p:nvSpPr>
          <p:spPr>
            <a:xfrm>
              <a:off x="2911587" y="1962426"/>
              <a:ext cx="15410" cy="19171"/>
            </a:xfrm>
            <a:custGeom>
              <a:rect b="b" l="l" r="r" t="t"/>
              <a:pathLst>
                <a:path extrusionOk="0" h="1412" w="1135">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124"/>
            <p:cNvSpPr/>
            <p:nvPr/>
          </p:nvSpPr>
          <p:spPr>
            <a:xfrm>
              <a:off x="3088163" y="2067136"/>
              <a:ext cx="69218" cy="57636"/>
            </a:xfrm>
            <a:custGeom>
              <a:rect b="b" l="l" r="r" t="t"/>
              <a:pathLst>
                <a:path extrusionOk="0" h="4245" w="5098">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124"/>
            <p:cNvSpPr/>
            <p:nvPr/>
          </p:nvSpPr>
          <p:spPr>
            <a:xfrm>
              <a:off x="2639603" y="1973302"/>
              <a:ext cx="14229" cy="26680"/>
            </a:xfrm>
            <a:custGeom>
              <a:rect b="b" l="l" r="r" t="t"/>
              <a:pathLst>
                <a:path extrusionOk="0" h="1965" w="1048">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124"/>
            <p:cNvSpPr/>
            <p:nvPr/>
          </p:nvSpPr>
          <p:spPr>
            <a:xfrm>
              <a:off x="2363531" y="2134820"/>
              <a:ext cx="53061" cy="102877"/>
            </a:xfrm>
            <a:custGeom>
              <a:rect b="b" l="l" r="r" t="t"/>
              <a:pathLst>
                <a:path extrusionOk="0" h="7577" w="3908">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124"/>
            <p:cNvSpPr/>
            <p:nvPr/>
          </p:nvSpPr>
          <p:spPr>
            <a:xfrm>
              <a:off x="2441765" y="1949718"/>
              <a:ext cx="5621" cy="1466"/>
            </a:xfrm>
            <a:custGeom>
              <a:rect b="b" l="l" r="r" t="t"/>
              <a:pathLst>
                <a:path extrusionOk="0" h="108" w="414">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124"/>
            <p:cNvSpPr/>
            <p:nvPr/>
          </p:nvSpPr>
          <p:spPr>
            <a:xfrm>
              <a:off x="2361345" y="1900730"/>
              <a:ext cx="77012" cy="46109"/>
            </a:xfrm>
            <a:custGeom>
              <a:rect b="b" l="l" r="r" t="t"/>
              <a:pathLst>
                <a:path extrusionOk="0" h="3396" w="5672">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124"/>
            <p:cNvSpPr/>
            <p:nvPr/>
          </p:nvSpPr>
          <p:spPr>
            <a:xfrm>
              <a:off x="2379743" y="1913221"/>
              <a:ext cx="5146" cy="1018"/>
            </a:xfrm>
            <a:custGeom>
              <a:rect b="b" l="l" r="r" t="t"/>
              <a:pathLst>
                <a:path extrusionOk="0" h="75" w="379">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124"/>
            <p:cNvSpPr/>
            <p:nvPr/>
          </p:nvSpPr>
          <p:spPr>
            <a:xfrm>
              <a:off x="2364237" y="1918829"/>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124"/>
            <p:cNvSpPr/>
            <p:nvPr/>
          </p:nvSpPr>
          <p:spPr>
            <a:xfrm>
              <a:off x="2364713" y="19185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124"/>
            <p:cNvSpPr/>
            <p:nvPr/>
          </p:nvSpPr>
          <p:spPr>
            <a:xfrm>
              <a:off x="2364102" y="1918978"/>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124"/>
            <p:cNvSpPr/>
            <p:nvPr/>
          </p:nvSpPr>
          <p:spPr>
            <a:xfrm>
              <a:off x="2364672" y="1918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124"/>
            <p:cNvSpPr/>
            <p:nvPr/>
          </p:nvSpPr>
          <p:spPr>
            <a:xfrm>
              <a:off x="2364523" y="19186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124"/>
            <p:cNvSpPr/>
            <p:nvPr/>
          </p:nvSpPr>
          <p:spPr>
            <a:xfrm>
              <a:off x="2364387" y="1918734"/>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124"/>
            <p:cNvSpPr/>
            <p:nvPr/>
          </p:nvSpPr>
          <p:spPr>
            <a:xfrm>
              <a:off x="2363857" y="19190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124"/>
            <p:cNvSpPr/>
            <p:nvPr/>
          </p:nvSpPr>
          <p:spPr>
            <a:xfrm>
              <a:off x="2363341" y="1919358"/>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124"/>
            <p:cNvSpPr/>
            <p:nvPr/>
          </p:nvSpPr>
          <p:spPr>
            <a:xfrm>
              <a:off x="2362242" y="1919508"/>
              <a:ext cx="1018" cy="530"/>
            </a:xfrm>
            <a:custGeom>
              <a:rect b="b" l="l" r="r" t="t"/>
              <a:pathLst>
                <a:path extrusionOk="0" h="39" w="75">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124"/>
            <p:cNvSpPr/>
            <p:nvPr/>
          </p:nvSpPr>
          <p:spPr>
            <a:xfrm>
              <a:off x="2363626" y="1919209"/>
              <a:ext cx="149" cy="68"/>
            </a:xfrm>
            <a:custGeom>
              <a:rect b="b" l="l" r="r" t="t"/>
              <a:pathLst>
                <a:path extrusionOk="0" h="5" w="11">
                  <a:moveTo>
                    <a:pt x="0" y="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124"/>
            <p:cNvSpPr/>
            <p:nvPr/>
          </p:nvSpPr>
          <p:spPr>
            <a:xfrm>
              <a:off x="2361766" y="1920024"/>
              <a:ext cx="394" cy="204"/>
            </a:xfrm>
            <a:custGeom>
              <a:rect b="b" l="l" r="r" t="t"/>
              <a:pathLst>
                <a:path extrusionOk="0" h="15" w="29">
                  <a:moveTo>
                    <a:pt x="1" y="1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124"/>
            <p:cNvSpPr/>
            <p:nvPr/>
          </p:nvSpPr>
          <p:spPr>
            <a:xfrm>
              <a:off x="2423463" y="1902672"/>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124"/>
            <p:cNvSpPr/>
            <p:nvPr/>
          </p:nvSpPr>
          <p:spPr>
            <a:xfrm>
              <a:off x="2367333" y="1912040"/>
              <a:ext cx="1100" cy="244"/>
            </a:xfrm>
            <a:custGeom>
              <a:rect b="b" l="l" r="r" t="t"/>
              <a:pathLst>
                <a:path extrusionOk="0" h="18" w="81">
                  <a:moveTo>
                    <a:pt x="81" y="18"/>
                  </a:moveTo>
                  <a:cubicBezTo>
                    <a:pt x="56" y="7"/>
                    <a:pt x="28" y="0"/>
                    <a:pt x="0" y="0"/>
                  </a:cubicBezTo>
                  <a:cubicBezTo>
                    <a:pt x="28" y="0"/>
                    <a:pt x="56" y="7"/>
                    <a:pt x="8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124"/>
            <p:cNvSpPr/>
            <p:nvPr/>
          </p:nvSpPr>
          <p:spPr>
            <a:xfrm>
              <a:off x="2364618" y="191859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124"/>
            <p:cNvSpPr/>
            <p:nvPr/>
          </p:nvSpPr>
          <p:spPr>
            <a:xfrm>
              <a:off x="2364767" y="19184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124"/>
            <p:cNvSpPr/>
            <p:nvPr/>
          </p:nvSpPr>
          <p:spPr>
            <a:xfrm>
              <a:off x="2414298" y="1903201"/>
              <a:ext cx="3286" cy="54"/>
            </a:xfrm>
            <a:custGeom>
              <a:rect b="b" l="l" r="r" t="t"/>
              <a:pathLst>
                <a:path extrusionOk="0" h="4" w="242">
                  <a:moveTo>
                    <a:pt x="0" y="4"/>
                  </a:moveTo>
                  <a:cubicBezTo>
                    <a:pt x="81" y="4"/>
                    <a:pt x="161" y="4"/>
                    <a:pt x="242" y="0"/>
                  </a:cubicBezTo>
                  <a:cubicBezTo>
                    <a:pt x="161" y="4"/>
                    <a:pt x="8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124"/>
            <p:cNvSpPr/>
            <p:nvPr/>
          </p:nvSpPr>
          <p:spPr>
            <a:xfrm>
              <a:off x="2373131" y="1912746"/>
              <a:ext cx="1779" cy="109"/>
            </a:xfrm>
            <a:custGeom>
              <a:rect b="b" l="l" r="r" t="t"/>
              <a:pathLst>
                <a:path extrusionOk="0" h="8" w="131">
                  <a:moveTo>
                    <a:pt x="1" y="8"/>
                  </a:moveTo>
                  <a:cubicBezTo>
                    <a:pt x="43" y="4"/>
                    <a:pt x="88" y="1"/>
                    <a:pt x="130" y="4"/>
                  </a:cubicBezTo>
                  <a:cubicBezTo>
                    <a:pt x="88" y="1"/>
                    <a:pt x="43"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124"/>
            <p:cNvSpPr/>
            <p:nvPr/>
          </p:nvSpPr>
          <p:spPr>
            <a:xfrm>
              <a:off x="2437773" y="1917172"/>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124"/>
            <p:cNvSpPr/>
            <p:nvPr/>
          </p:nvSpPr>
          <p:spPr>
            <a:xfrm>
              <a:off x="2437203" y="1916032"/>
              <a:ext cx="448" cy="774"/>
            </a:xfrm>
            <a:custGeom>
              <a:rect b="b" l="l" r="r" t="t"/>
              <a:pathLst>
                <a:path extrusionOk="0" h="57" w="33">
                  <a:moveTo>
                    <a:pt x="1" y="0"/>
                  </a:moveTo>
                  <a:lnTo>
                    <a:pt x="32"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124"/>
            <p:cNvSpPr/>
            <p:nvPr/>
          </p:nvSpPr>
          <p:spPr>
            <a:xfrm>
              <a:off x="2436062" y="1913656"/>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124"/>
            <p:cNvSpPr/>
            <p:nvPr/>
          </p:nvSpPr>
          <p:spPr>
            <a:xfrm>
              <a:off x="2436687" y="1914932"/>
              <a:ext cx="394" cy="733"/>
            </a:xfrm>
            <a:custGeom>
              <a:rect b="b" l="l" r="r" t="t"/>
              <a:pathLst>
                <a:path extrusionOk="0" h="54" w="29">
                  <a:moveTo>
                    <a:pt x="0" y="1"/>
                  </a:moveTo>
                  <a:lnTo>
                    <a:pt x="28"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124"/>
            <p:cNvSpPr/>
            <p:nvPr/>
          </p:nvSpPr>
          <p:spPr>
            <a:xfrm>
              <a:off x="2429885" y="1900825"/>
              <a:ext cx="6096" cy="12600"/>
            </a:xfrm>
            <a:custGeom>
              <a:rect b="b" l="l" r="r" t="t"/>
              <a:pathLst>
                <a:path extrusionOk="0" h="928" w="449">
                  <a:moveTo>
                    <a:pt x="1" y="0"/>
                  </a:moveTo>
                  <a:lnTo>
                    <a:pt x="1" y="0"/>
                  </a:lnTo>
                  <a:cubicBezTo>
                    <a:pt x="123" y="259"/>
                    <a:pt x="288" y="595"/>
                    <a:pt x="449" y="928"/>
                  </a:cubicBezTo>
                  <a:cubicBezTo>
                    <a:pt x="288" y="595"/>
                    <a:pt x="123" y="25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124"/>
            <p:cNvSpPr/>
            <p:nvPr/>
          </p:nvSpPr>
          <p:spPr>
            <a:xfrm>
              <a:off x="3053662" y="2325828"/>
              <a:ext cx="6762" cy="1426"/>
            </a:xfrm>
            <a:custGeom>
              <a:rect b="b" l="l" r="r" t="t"/>
              <a:pathLst>
                <a:path extrusionOk="0" h="105" w="498">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124"/>
            <p:cNvSpPr/>
            <p:nvPr/>
          </p:nvSpPr>
          <p:spPr>
            <a:xfrm>
              <a:off x="2878838" y="2126931"/>
              <a:ext cx="301597" cy="226799"/>
            </a:xfrm>
            <a:custGeom>
              <a:rect b="b" l="l" r="r" t="t"/>
              <a:pathLst>
                <a:path extrusionOk="0" h="16704" w="22213">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124"/>
            <p:cNvSpPr/>
            <p:nvPr/>
          </p:nvSpPr>
          <p:spPr>
            <a:xfrm>
              <a:off x="3006548" y="2132321"/>
              <a:ext cx="7861" cy="1765"/>
            </a:xfrm>
            <a:custGeom>
              <a:rect b="b" l="l" r="r" t="t"/>
              <a:pathLst>
                <a:path extrusionOk="0" h="130" w="579">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124"/>
            <p:cNvSpPr/>
            <p:nvPr/>
          </p:nvSpPr>
          <p:spPr>
            <a:xfrm>
              <a:off x="3116594" y="2348014"/>
              <a:ext cx="679" cy="1344"/>
            </a:xfrm>
            <a:custGeom>
              <a:rect b="b" l="l" r="r" t="t"/>
              <a:pathLst>
                <a:path extrusionOk="0" h="99" w="5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124"/>
            <p:cNvSpPr/>
            <p:nvPr/>
          </p:nvSpPr>
          <p:spPr>
            <a:xfrm>
              <a:off x="3114883" y="2370254"/>
              <a:ext cx="25675" cy="24575"/>
            </a:xfrm>
            <a:custGeom>
              <a:rect b="b" l="l" r="r" t="t"/>
              <a:pathLst>
                <a:path extrusionOk="0" h="1810" w="1891">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124"/>
            <p:cNvSpPr/>
            <p:nvPr/>
          </p:nvSpPr>
          <p:spPr>
            <a:xfrm>
              <a:off x="3286190" y="2425120"/>
              <a:ext cx="2770" cy="2322"/>
            </a:xfrm>
            <a:custGeom>
              <a:rect b="b" l="l" r="r" t="t"/>
              <a:pathLst>
                <a:path extrusionOk="0" h="171" w="204">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124"/>
            <p:cNvSpPr/>
            <p:nvPr/>
          </p:nvSpPr>
          <p:spPr>
            <a:xfrm>
              <a:off x="3278682" y="2370688"/>
              <a:ext cx="55858" cy="52287"/>
            </a:xfrm>
            <a:custGeom>
              <a:rect b="b" l="l" r="r" t="t"/>
              <a:pathLst>
                <a:path extrusionOk="0" h="3851" w="4114">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124"/>
            <p:cNvSpPr/>
            <p:nvPr/>
          </p:nvSpPr>
          <p:spPr>
            <a:xfrm>
              <a:off x="3327113" y="2318822"/>
              <a:ext cx="40271" cy="57243"/>
            </a:xfrm>
            <a:custGeom>
              <a:rect b="b" l="l" r="r" t="t"/>
              <a:pathLst>
                <a:path extrusionOk="0" h="4216" w="2966">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124"/>
            <p:cNvSpPr/>
            <p:nvPr/>
          </p:nvSpPr>
          <p:spPr>
            <a:xfrm>
              <a:off x="2437868" y="1704617"/>
              <a:ext cx="103542" cy="63855"/>
            </a:xfrm>
            <a:custGeom>
              <a:rect b="b" l="l" r="r" t="t"/>
              <a:pathLst>
                <a:path extrusionOk="0" h="4703" w="7626">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124"/>
            <p:cNvSpPr/>
            <p:nvPr/>
          </p:nvSpPr>
          <p:spPr>
            <a:xfrm>
              <a:off x="2461928" y="1715967"/>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124"/>
            <p:cNvSpPr/>
            <p:nvPr/>
          </p:nvSpPr>
          <p:spPr>
            <a:xfrm>
              <a:off x="2465159" y="1716823"/>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124"/>
            <p:cNvSpPr/>
            <p:nvPr/>
          </p:nvSpPr>
          <p:spPr>
            <a:xfrm>
              <a:off x="2462498" y="1716157"/>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124"/>
            <p:cNvSpPr/>
            <p:nvPr/>
          </p:nvSpPr>
          <p:spPr>
            <a:xfrm>
              <a:off x="2463733" y="171653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124"/>
            <p:cNvSpPr/>
            <p:nvPr/>
          </p:nvSpPr>
          <p:spPr>
            <a:xfrm>
              <a:off x="2463109" y="1716388"/>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124"/>
            <p:cNvSpPr/>
            <p:nvPr/>
          </p:nvSpPr>
          <p:spPr>
            <a:xfrm>
              <a:off x="2464399" y="1716728"/>
              <a:ext cx="299" cy="54"/>
            </a:xfrm>
            <a:custGeom>
              <a:rect b="b" l="l" r="r" t="t"/>
              <a:pathLst>
                <a:path extrusionOk="0" h="4" w="22">
                  <a:moveTo>
                    <a:pt x="2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24"/>
            <p:cNvSpPr/>
            <p:nvPr/>
          </p:nvSpPr>
          <p:spPr>
            <a:xfrm>
              <a:off x="2541071" y="1746150"/>
              <a:ext cx="394" cy="3530"/>
            </a:xfrm>
            <a:custGeom>
              <a:rect b="b" l="l" r="r" t="t"/>
              <a:pathLst>
                <a:path extrusionOk="0" h="260" w="29">
                  <a:moveTo>
                    <a:pt x="0" y="0"/>
                  </a:moveTo>
                  <a:lnTo>
                    <a:pt x="28" y="259"/>
                  </a:lnTo>
                  <a:lnTo>
                    <a:pt x="28" y="25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124"/>
            <p:cNvSpPr/>
            <p:nvPr/>
          </p:nvSpPr>
          <p:spPr>
            <a:xfrm>
              <a:off x="2465919" y="1716959"/>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124"/>
            <p:cNvSpPr/>
            <p:nvPr/>
          </p:nvSpPr>
          <p:spPr>
            <a:xfrm>
              <a:off x="2373470" y="1729138"/>
              <a:ext cx="143134" cy="121505"/>
            </a:xfrm>
            <a:custGeom>
              <a:rect b="b" l="l" r="r" t="t"/>
              <a:pathLst>
                <a:path extrusionOk="0" h="8949" w="10542">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124"/>
            <p:cNvSpPr/>
            <p:nvPr/>
          </p:nvSpPr>
          <p:spPr>
            <a:xfrm>
              <a:off x="2377313" y="1749667"/>
              <a:ext cx="299" cy="584"/>
            </a:xfrm>
            <a:custGeom>
              <a:rect b="b" l="l" r="r" t="t"/>
              <a:pathLst>
                <a:path extrusionOk="0" h="43" w="22">
                  <a:moveTo>
                    <a:pt x="1" y="0"/>
                  </a:moveTo>
                  <a:cubicBezTo>
                    <a:pt x="11" y="14"/>
                    <a:pt x="18" y="32"/>
                    <a:pt x="22" y="43"/>
                  </a:cubicBezTo>
                  <a:cubicBezTo>
                    <a:pt x="18" y="32"/>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24"/>
            <p:cNvSpPr/>
            <p:nvPr/>
          </p:nvSpPr>
          <p:spPr>
            <a:xfrm>
              <a:off x="2378073" y="1751907"/>
              <a:ext cx="14" cy="204"/>
            </a:xfrm>
            <a:custGeom>
              <a:rect b="b" l="l" r="r" t="t"/>
              <a:pathLst>
                <a:path extrusionOk="0" h="15" w="1">
                  <a:moveTo>
                    <a:pt x="1" y="0"/>
                  </a:moveTo>
                  <a:cubicBezTo>
                    <a:pt x="1" y="4"/>
                    <a:pt x="1" y="11"/>
                    <a:pt x="1" y="14"/>
                  </a:cubicBezTo>
                  <a:cubicBezTo>
                    <a:pt x="1"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124"/>
            <p:cNvSpPr/>
            <p:nvPr/>
          </p:nvSpPr>
          <p:spPr>
            <a:xfrm>
              <a:off x="2377978" y="1751282"/>
              <a:ext cx="68" cy="353"/>
            </a:xfrm>
            <a:custGeom>
              <a:rect b="b" l="l" r="r" t="t"/>
              <a:pathLst>
                <a:path extrusionOk="0" h="26" w="5">
                  <a:moveTo>
                    <a:pt x="1" y="1"/>
                  </a:moveTo>
                  <a:cubicBezTo>
                    <a:pt x="1" y="8"/>
                    <a:pt x="4" y="18"/>
                    <a:pt x="4" y="25"/>
                  </a:cubicBezTo>
                  <a:cubicBezTo>
                    <a:pt x="4" y="18"/>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124"/>
            <p:cNvSpPr/>
            <p:nvPr/>
          </p:nvSpPr>
          <p:spPr>
            <a:xfrm>
              <a:off x="2373755" y="1729233"/>
              <a:ext cx="1629" cy="3761"/>
            </a:xfrm>
            <a:custGeom>
              <a:rect b="b" l="l" r="r" t="t"/>
              <a:pathLst>
                <a:path extrusionOk="0" h="277" w="12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124"/>
            <p:cNvSpPr/>
            <p:nvPr/>
          </p:nvSpPr>
          <p:spPr>
            <a:xfrm>
              <a:off x="2378032" y="175162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124"/>
            <p:cNvSpPr/>
            <p:nvPr/>
          </p:nvSpPr>
          <p:spPr>
            <a:xfrm>
              <a:off x="2374135" y="174438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124"/>
            <p:cNvSpPr/>
            <p:nvPr/>
          </p:nvSpPr>
          <p:spPr>
            <a:xfrm>
              <a:off x="2377842" y="1750862"/>
              <a:ext cx="149" cy="394"/>
            </a:xfrm>
            <a:custGeom>
              <a:rect b="b" l="l" r="r" t="t"/>
              <a:pathLst>
                <a:path extrusionOk="0" h="29" w="11">
                  <a:moveTo>
                    <a:pt x="0" y="0"/>
                  </a:moveTo>
                  <a:cubicBezTo>
                    <a:pt x="4" y="11"/>
                    <a:pt x="7" y="21"/>
                    <a:pt x="11" y="28"/>
                  </a:cubicBezTo>
                  <a:cubicBezTo>
                    <a:pt x="7"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124"/>
            <p:cNvSpPr/>
            <p:nvPr/>
          </p:nvSpPr>
          <p:spPr>
            <a:xfrm>
              <a:off x="2373470" y="1733034"/>
              <a:ext cx="244" cy="14"/>
            </a:xfrm>
            <a:custGeom>
              <a:rect b="b" l="l" r="r" t="t"/>
              <a:pathLst>
                <a:path extrusionOk="0" h="1" w="18">
                  <a:moveTo>
                    <a:pt x="18" y="0"/>
                  </a:moveTo>
                  <a:cubicBezTo>
                    <a:pt x="11" y="0"/>
                    <a:pt x="7" y="0"/>
                    <a:pt x="0" y="0"/>
                  </a:cubicBezTo>
                  <a:cubicBezTo>
                    <a:pt x="7" y="0"/>
                    <a:pt x="11"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124"/>
            <p:cNvSpPr/>
            <p:nvPr/>
          </p:nvSpPr>
          <p:spPr>
            <a:xfrm>
              <a:off x="2374135" y="1745485"/>
              <a:ext cx="2295" cy="2485"/>
            </a:xfrm>
            <a:custGeom>
              <a:rect b="b" l="l" r="r" t="t"/>
              <a:pathLst>
                <a:path extrusionOk="0" h="183" w="169">
                  <a:moveTo>
                    <a:pt x="168" y="182"/>
                  </a:moveTo>
                  <a:cubicBezTo>
                    <a:pt x="123" y="109"/>
                    <a:pt x="60" y="28"/>
                    <a:pt x="0" y="0"/>
                  </a:cubicBezTo>
                  <a:lnTo>
                    <a:pt x="0" y="0"/>
                  </a:lnTo>
                  <a:cubicBezTo>
                    <a:pt x="60" y="28"/>
                    <a:pt x="123" y="109"/>
                    <a:pt x="168" y="1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124"/>
            <p:cNvSpPr/>
            <p:nvPr/>
          </p:nvSpPr>
          <p:spPr>
            <a:xfrm>
              <a:off x="2377652" y="1750291"/>
              <a:ext cx="204" cy="530"/>
            </a:xfrm>
            <a:custGeom>
              <a:rect b="b" l="l" r="r" t="t"/>
              <a:pathLst>
                <a:path extrusionOk="0" h="39" w="15">
                  <a:moveTo>
                    <a:pt x="0" y="0"/>
                  </a:moveTo>
                  <a:cubicBezTo>
                    <a:pt x="4" y="14"/>
                    <a:pt x="11" y="28"/>
                    <a:pt x="14" y="39"/>
                  </a:cubicBezTo>
                  <a:cubicBezTo>
                    <a:pt x="11" y="28"/>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124"/>
            <p:cNvSpPr/>
            <p:nvPr/>
          </p:nvSpPr>
          <p:spPr>
            <a:xfrm>
              <a:off x="2376932" y="1748852"/>
              <a:ext cx="394" cy="774"/>
            </a:xfrm>
            <a:custGeom>
              <a:rect b="b" l="l" r="r" t="t"/>
              <a:pathLst>
                <a:path extrusionOk="0" h="57" w="29">
                  <a:moveTo>
                    <a:pt x="1" y="1"/>
                  </a:moveTo>
                  <a:cubicBezTo>
                    <a:pt x="11" y="22"/>
                    <a:pt x="22" y="39"/>
                    <a:pt x="29" y="57"/>
                  </a:cubicBezTo>
                  <a:cubicBezTo>
                    <a:pt x="22" y="39"/>
                    <a:pt x="11"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124"/>
            <p:cNvSpPr/>
            <p:nvPr/>
          </p:nvSpPr>
          <p:spPr>
            <a:xfrm>
              <a:off x="2374135" y="1742063"/>
              <a:ext cx="244" cy="2335"/>
            </a:xfrm>
            <a:custGeom>
              <a:rect b="b" l="l" r="r" t="t"/>
              <a:pathLst>
                <a:path extrusionOk="0" h="172" w="18">
                  <a:moveTo>
                    <a:pt x="18" y="0"/>
                  </a:moveTo>
                  <a:cubicBezTo>
                    <a:pt x="14" y="46"/>
                    <a:pt x="4" y="116"/>
                    <a:pt x="0" y="172"/>
                  </a:cubicBezTo>
                  <a:cubicBezTo>
                    <a:pt x="4" y="116"/>
                    <a:pt x="14" y="49"/>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124"/>
            <p:cNvSpPr/>
            <p:nvPr/>
          </p:nvSpPr>
          <p:spPr>
            <a:xfrm>
              <a:off x="2378073" y="1752138"/>
              <a:ext cx="14" cy="109"/>
            </a:xfrm>
            <a:custGeom>
              <a:rect b="b" l="l" r="r" t="t"/>
              <a:pathLst>
                <a:path extrusionOk="0" h="8" w="1">
                  <a:moveTo>
                    <a:pt x="1" y="1"/>
                  </a:moveTo>
                  <a:cubicBezTo>
                    <a:pt x="1" y="1"/>
                    <a:pt x="1" y="4"/>
                    <a:pt x="1" y="8"/>
                  </a:cubicBezTo>
                  <a:cubicBezTo>
                    <a:pt x="1" y="4"/>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124"/>
            <p:cNvSpPr/>
            <p:nvPr/>
          </p:nvSpPr>
          <p:spPr>
            <a:xfrm>
              <a:off x="2374135" y="17448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124"/>
            <p:cNvSpPr/>
            <p:nvPr/>
          </p:nvSpPr>
          <p:spPr>
            <a:xfrm>
              <a:off x="2402173" y="1806665"/>
              <a:ext cx="109" cy="190"/>
            </a:xfrm>
            <a:custGeom>
              <a:rect b="b" l="l" r="r" t="t"/>
              <a:pathLst>
                <a:path extrusionOk="0" h="14" w="8">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124"/>
            <p:cNvSpPr/>
            <p:nvPr/>
          </p:nvSpPr>
          <p:spPr>
            <a:xfrm>
              <a:off x="2402458" y="1807181"/>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124"/>
            <p:cNvSpPr/>
            <p:nvPr/>
          </p:nvSpPr>
          <p:spPr>
            <a:xfrm>
              <a:off x="2403218" y="1808186"/>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124"/>
            <p:cNvSpPr/>
            <p:nvPr/>
          </p:nvSpPr>
          <p:spPr>
            <a:xfrm>
              <a:off x="2403504" y="180856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124"/>
            <p:cNvSpPr/>
            <p:nvPr/>
          </p:nvSpPr>
          <p:spPr>
            <a:xfrm>
              <a:off x="2402132" y="1806421"/>
              <a:ext cx="14" cy="149"/>
            </a:xfrm>
            <a:custGeom>
              <a:rect b="b" l="l" r="r" t="t"/>
              <a:pathLst>
                <a:path extrusionOk="0" h="11" w="1">
                  <a:moveTo>
                    <a:pt x="0" y="11"/>
                  </a:moveTo>
                  <a:cubicBezTo>
                    <a:pt x="0" y="7"/>
                    <a:pt x="0" y="4"/>
                    <a:pt x="0" y="0"/>
                  </a:cubicBez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124"/>
            <p:cNvSpPr/>
            <p:nvPr/>
          </p:nvSpPr>
          <p:spPr>
            <a:xfrm>
              <a:off x="2403789" y="180889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124"/>
            <p:cNvSpPr/>
            <p:nvPr/>
          </p:nvSpPr>
          <p:spPr>
            <a:xfrm>
              <a:off x="2402078" y="1806136"/>
              <a:ext cx="14" cy="204"/>
            </a:xfrm>
            <a:custGeom>
              <a:rect b="b" l="l" r="r" t="t"/>
              <a:pathLst>
                <a:path extrusionOk="0" h="15" w="1">
                  <a:moveTo>
                    <a:pt x="1" y="14"/>
                  </a:moveTo>
                  <a:cubicBezTo>
                    <a:pt x="1" y="11"/>
                    <a:pt x="1" y="4"/>
                    <a:pt x="1" y="0"/>
                  </a:cubicBez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124"/>
            <p:cNvSpPr/>
            <p:nvPr/>
          </p:nvSpPr>
          <p:spPr>
            <a:xfrm>
              <a:off x="2404508" y="180965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124"/>
            <p:cNvSpPr/>
            <p:nvPr/>
          </p:nvSpPr>
          <p:spPr>
            <a:xfrm>
              <a:off x="2402703" y="1807520"/>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124"/>
            <p:cNvSpPr/>
            <p:nvPr/>
          </p:nvSpPr>
          <p:spPr>
            <a:xfrm>
              <a:off x="2402933" y="1807901"/>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124"/>
            <p:cNvSpPr/>
            <p:nvPr/>
          </p:nvSpPr>
          <p:spPr>
            <a:xfrm>
              <a:off x="2404128" y="180927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124"/>
            <p:cNvSpPr/>
            <p:nvPr/>
          </p:nvSpPr>
          <p:spPr>
            <a:xfrm>
              <a:off x="2378697" y="1753468"/>
              <a:ext cx="204" cy="299"/>
            </a:xfrm>
            <a:custGeom>
              <a:rect b="b" l="l" r="r" t="t"/>
              <a:pathLst>
                <a:path extrusionOk="0" h="22" w="15">
                  <a:moveTo>
                    <a:pt x="14"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124"/>
            <p:cNvSpPr/>
            <p:nvPr/>
          </p:nvSpPr>
          <p:spPr>
            <a:xfrm>
              <a:off x="2388487" y="1786652"/>
              <a:ext cx="6476" cy="3910"/>
            </a:xfrm>
            <a:custGeom>
              <a:rect b="b" l="l" r="r" t="t"/>
              <a:pathLst>
                <a:path extrusionOk="0" h="288" w="477">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124"/>
            <p:cNvSpPr/>
            <p:nvPr/>
          </p:nvSpPr>
          <p:spPr>
            <a:xfrm>
              <a:off x="2378032" y="17522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124"/>
            <p:cNvSpPr/>
            <p:nvPr/>
          </p:nvSpPr>
          <p:spPr>
            <a:xfrm>
              <a:off x="2402268" y="1806896"/>
              <a:ext cx="109" cy="204"/>
            </a:xfrm>
            <a:custGeom>
              <a:rect b="b" l="l" r="r" t="t"/>
              <a:pathLst>
                <a:path extrusionOk="0" h="15" w="8">
                  <a:moveTo>
                    <a:pt x="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124"/>
            <p:cNvSpPr/>
            <p:nvPr/>
          </p:nvSpPr>
          <p:spPr>
            <a:xfrm>
              <a:off x="2449043" y="1751187"/>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124"/>
            <p:cNvSpPr/>
            <p:nvPr/>
          </p:nvSpPr>
          <p:spPr>
            <a:xfrm>
              <a:off x="2452559" y="1750088"/>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24"/>
            <p:cNvSpPr/>
            <p:nvPr/>
          </p:nvSpPr>
          <p:spPr>
            <a:xfrm>
              <a:off x="2448418" y="175124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124"/>
            <p:cNvSpPr/>
            <p:nvPr/>
          </p:nvSpPr>
          <p:spPr>
            <a:xfrm>
              <a:off x="2451419" y="1750712"/>
              <a:ext cx="149" cy="54"/>
            </a:xfrm>
            <a:custGeom>
              <a:rect b="b" l="l" r="r" t="t"/>
              <a:pathLst>
                <a:path extrusionOk="0" h="4"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124"/>
            <p:cNvSpPr/>
            <p:nvPr/>
          </p:nvSpPr>
          <p:spPr>
            <a:xfrm>
              <a:off x="2451038" y="175080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124"/>
            <p:cNvSpPr/>
            <p:nvPr/>
          </p:nvSpPr>
          <p:spPr>
            <a:xfrm>
              <a:off x="2452179" y="1750332"/>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124"/>
            <p:cNvSpPr/>
            <p:nvPr/>
          </p:nvSpPr>
          <p:spPr>
            <a:xfrm>
              <a:off x="2447658" y="175128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124"/>
            <p:cNvSpPr/>
            <p:nvPr/>
          </p:nvSpPr>
          <p:spPr>
            <a:xfrm>
              <a:off x="2446857" y="175133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124"/>
            <p:cNvSpPr/>
            <p:nvPr/>
          </p:nvSpPr>
          <p:spPr>
            <a:xfrm>
              <a:off x="2500610" y="1758560"/>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124"/>
            <p:cNvSpPr/>
            <p:nvPr/>
          </p:nvSpPr>
          <p:spPr>
            <a:xfrm>
              <a:off x="2500610" y="1758886"/>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124"/>
            <p:cNvSpPr/>
            <p:nvPr/>
          </p:nvSpPr>
          <p:spPr>
            <a:xfrm>
              <a:off x="2450658" y="1750902"/>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124"/>
            <p:cNvSpPr/>
            <p:nvPr/>
          </p:nvSpPr>
          <p:spPr>
            <a:xfrm>
              <a:off x="2451989" y="1750481"/>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124"/>
            <p:cNvSpPr/>
            <p:nvPr/>
          </p:nvSpPr>
          <p:spPr>
            <a:xfrm>
              <a:off x="2449654" y="1751092"/>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124"/>
            <p:cNvSpPr/>
            <p:nvPr/>
          </p:nvSpPr>
          <p:spPr>
            <a:xfrm>
              <a:off x="2500664" y="175926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124"/>
            <p:cNvSpPr/>
            <p:nvPr/>
          </p:nvSpPr>
          <p:spPr>
            <a:xfrm>
              <a:off x="2500800" y="176078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124"/>
            <p:cNvSpPr/>
            <p:nvPr/>
          </p:nvSpPr>
          <p:spPr>
            <a:xfrm>
              <a:off x="2500664" y="1759741"/>
              <a:ext cx="54" cy="258"/>
            </a:xfrm>
            <a:custGeom>
              <a:rect b="b" l="l" r="r" t="t"/>
              <a:pathLst>
                <a:path extrusionOk="0" h="19" w="4">
                  <a:moveTo>
                    <a:pt x="4" y="1"/>
                  </a:moveTo>
                  <a:cubicBezTo>
                    <a:pt x="0" y="4"/>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124"/>
            <p:cNvSpPr/>
            <p:nvPr/>
          </p:nvSpPr>
          <p:spPr>
            <a:xfrm>
              <a:off x="2500759" y="1760216"/>
              <a:ext cx="14" cy="353"/>
            </a:xfrm>
            <a:custGeom>
              <a:rect b="b" l="l" r="r" t="t"/>
              <a:pathLst>
                <a:path extrusionOk="0" h="26" w="1">
                  <a:moveTo>
                    <a:pt x="0"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124"/>
            <p:cNvSpPr/>
            <p:nvPr/>
          </p:nvSpPr>
          <p:spPr>
            <a:xfrm>
              <a:off x="2451704" y="1750576"/>
              <a:ext cx="149" cy="95"/>
            </a:xfrm>
            <a:custGeom>
              <a:rect b="b" l="l" r="r" t="t"/>
              <a:pathLst>
                <a:path extrusionOk="0" h="7"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124"/>
            <p:cNvSpPr/>
            <p:nvPr/>
          </p:nvSpPr>
          <p:spPr>
            <a:xfrm>
              <a:off x="2450183" y="175099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124"/>
            <p:cNvSpPr/>
            <p:nvPr/>
          </p:nvSpPr>
          <p:spPr>
            <a:xfrm>
              <a:off x="2452695" y="1749952"/>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124"/>
            <p:cNvSpPr/>
            <p:nvPr/>
          </p:nvSpPr>
          <p:spPr>
            <a:xfrm>
              <a:off x="2501044" y="1763312"/>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124"/>
            <p:cNvSpPr/>
            <p:nvPr/>
          </p:nvSpPr>
          <p:spPr>
            <a:xfrm>
              <a:off x="2501275" y="1764683"/>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124"/>
            <p:cNvSpPr/>
            <p:nvPr/>
          </p:nvSpPr>
          <p:spPr>
            <a:xfrm>
              <a:off x="2501180" y="176397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124"/>
            <p:cNvSpPr/>
            <p:nvPr/>
          </p:nvSpPr>
          <p:spPr>
            <a:xfrm>
              <a:off x="2452369" y="1750237"/>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124"/>
            <p:cNvSpPr/>
            <p:nvPr/>
          </p:nvSpPr>
          <p:spPr>
            <a:xfrm>
              <a:off x="2501425" y="1765403"/>
              <a:ext cx="54" cy="244"/>
            </a:xfrm>
            <a:custGeom>
              <a:rect b="b" l="l" r="r" t="t"/>
              <a:pathLst>
                <a:path extrusionOk="0" h="18" w="4">
                  <a:moveTo>
                    <a:pt x="4"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124"/>
            <p:cNvSpPr/>
            <p:nvPr/>
          </p:nvSpPr>
          <p:spPr>
            <a:xfrm>
              <a:off x="2500800" y="1761357"/>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124"/>
            <p:cNvSpPr/>
            <p:nvPr/>
          </p:nvSpPr>
          <p:spPr>
            <a:xfrm>
              <a:off x="2500895" y="1761982"/>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124"/>
            <p:cNvSpPr/>
            <p:nvPr/>
          </p:nvSpPr>
          <p:spPr>
            <a:xfrm>
              <a:off x="2500949" y="1762647"/>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124"/>
            <p:cNvSpPr/>
            <p:nvPr/>
          </p:nvSpPr>
          <p:spPr>
            <a:xfrm>
              <a:off x="2501615" y="1766258"/>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124"/>
            <p:cNvSpPr/>
            <p:nvPr/>
          </p:nvSpPr>
          <p:spPr>
            <a:xfrm>
              <a:off x="2391759" y="1582202"/>
              <a:ext cx="300144" cy="138721"/>
            </a:xfrm>
            <a:custGeom>
              <a:rect b="b" l="l" r="r" t="t"/>
              <a:pathLst>
                <a:path extrusionOk="0" h="10217" w="22106">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124"/>
            <p:cNvSpPr/>
            <p:nvPr/>
          </p:nvSpPr>
          <p:spPr>
            <a:xfrm>
              <a:off x="2571159" y="1710115"/>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124"/>
            <p:cNvSpPr/>
            <p:nvPr/>
          </p:nvSpPr>
          <p:spPr>
            <a:xfrm>
              <a:off x="2571960" y="170883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124"/>
            <p:cNvSpPr/>
            <p:nvPr/>
          </p:nvSpPr>
          <p:spPr>
            <a:xfrm>
              <a:off x="2572340" y="170850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124"/>
            <p:cNvSpPr/>
            <p:nvPr/>
          </p:nvSpPr>
          <p:spPr>
            <a:xfrm>
              <a:off x="2572245" y="1708595"/>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124"/>
            <p:cNvSpPr/>
            <p:nvPr/>
          </p:nvSpPr>
          <p:spPr>
            <a:xfrm>
              <a:off x="2571539" y="1709505"/>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124"/>
            <p:cNvSpPr/>
            <p:nvPr/>
          </p:nvSpPr>
          <p:spPr>
            <a:xfrm>
              <a:off x="2571729" y="170921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124"/>
            <p:cNvSpPr/>
            <p:nvPr/>
          </p:nvSpPr>
          <p:spPr>
            <a:xfrm>
              <a:off x="2571349" y="170979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124"/>
            <p:cNvSpPr/>
            <p:nvPr/>
          </p:nvSpPr>
          <p:spPr>
            <a:xfrm>
              <a:off x="2572109" y="1708690"/>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124"/>
            <p:cNvSpPr/>
            <p:nvPr/>
          </p:nvSpPr>
          <p:spPr>
            <a:xfrm>
              <a:off x="2570968" y="171055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124"/>
            <p:cNvSpPr/>
            <p:nvPr/>
          </p:nvSpPr>
          <p:spPr>
            <a:xfrm>
              <a:off x="2641218" y="17061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124"/>
            <p:cNvSpPr/>
            <p:nvPr/>
          </p:nvSpPr>
          <p:spPr>
            <a:xfrm>
              <a:off x="2572584" y="17083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124"/>
            <p:cNvSpPr/>
            <p:nvPr/>
          </p:nvSpPr>
          <p:spPr>
            <a:xfrm>
              <a:off x="2641829" y="1706178"/>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124"/>
            <p:cNvSpPr/>
            <p:nvPr/>
          </p:nvSpPr>
          <p:spPr>
            <a:xfrm>
              <a:off x="2571824" y="170902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124"/>
            <p:cNvSpPr/>
            <p:nvPr/>
          </p:nvSpPr>
          <p:spPr>
            <a:xfrm>
              <a:off x="2642305" y="1706219"/>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124"/>
            <p:cNvSpPr/>
            <p:nvPr/>
          </p:nvSpPr>
          <p:spPr>
            <a:xfrm>
              <a:off x="2642780" y="1706273"/>
              <a:ext cx="353" cy="149"/>
            </a:xfrm>
            <a:custGeom>
              <a:rect b="b" l="l" r="r" t="t"/>
              <a:pathLst>
                <a:path extrusionOk="0" h="11" w="26">
                  <a:moveTo>
                    <a:pt x="1" y="0"/>
                  </a:moveTo>
                  <a:cubicBezTo>
                    <a:pt x="8" y="4"/>
                    <a:pt x="18" y="7"/>
                    <a:pt x="25" y="11"/>
                  </a:cubicBezTo>
                  <a:cubicBezTo>
                    <a:pt x="18" y="7"/>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24"/>
            <p:cNvSpPr/>
            <p:nvPr/>
          </p:nvSpPr>
          <p:spPr>
            <a:xfrm>
              <a:off x="2634756" y="1702852"/>
              <a:ext cx="4005" cy="2200"/>
            </a:xfrm>
            <a:custGeom>
              <a:rect b="b" l="l" r="r" t="t"/>
              <a:pathLst>
                <a:path extrusionOk="0" h="162" w="295">
                  <a:moveTo>
                    <a:pt x="0" y="0"/>
                  </a:moveTo>
                  <a:cubicBezTo>
                    <a:pt x="91" y="0"/>
                    <a:pt x="175" y="28"/>
                    <a:pt x="294" y="161"/>
                  </a:cubicBezTo>
                  <a:cubicBezTo>
                    <a:pt x="175" y="28"/>
                    <a:pt x="95"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124"/>
            <p:cNvSpPr/>
            <p:nvPr/>
          </p:nvSpPr>
          <p:spPr>
            <a:xfrm>
              <a:off x="2572489" y="1708459"/>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124"/>
            <p:cNvSpPr/>
            <p:nvPr/>
          </p:nvSpPr>
          <p:spPr>
            <a:xfrm>
              <a:off x="2506177" y="1694053"/>
              <a:ext cx="244" cy="299"/>
            </a:xfrm>
            <a:custGeom>
              <a:rect b="b" l="l" r="r" t="t"/>
              <a:pathLst>
                <a:path extrusionOk="0" h="22" w="18">
                  <a:moveTo>
                    <a:pt x="0"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124"/>
            <p:cNvSpPr/>
            <p:nvPr/>
          </p:nvSpPr>
          <p:spPr>
            <a:xfrm>
              <a:off x="2504602" y="1692152"/>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124"/>
            <p:cNvSpPr/>
            <p:nvPr/>
          </p:nvSpPr>
          <p:spPr>
            <a:xfrm>
              <a:off x="2505172" y="1692818"/>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124"/>
            <p:cNvSpPr/>
            <p:nvPr/>
          </p:nvSpPr>
          <p:spPr>
            <a:xfrm>
              <a:off x="2503325" y="1690768"/>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24"/>
            <p:cNvSpPr/>
            <p:nvPr/>
          </p:nvSpPr>
          <p:spPr>
            <a:xfrm>
              <a:off x="2568497" y="171216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124"/>
            <p:cNvSpPr/>
            <p:nvPr/>
          </p:nvSpPr>
          <p:spPr>
            <a:xfrm>
              <a:off x="2567778" y="1712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124"/>
            <p:cNvSpPr/>
            <p:nvPr/>
          </p:nvSpPr>
          <p:spPr>
            <a:xfrm>
              <a:off x="2461873" y="1676280"/>
              <a:ext cx="19022" cy="5051"/>
            </a:xfrm>
            <a:custGeom>
              <a:rect b="b" l="l" r="r" t="t"/>
              <a:pathLst>
                <a:path extrusionOk="0" h="372" w="1401">
                  <a:moveTo>
                    <a:pt x="1401" y="0"/>
                  </a:moveTo>
                  <a:lnTo>
                    <a:pt x="1" y="37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124"/>
            <p:cNvSpPr/>
            <p:nvPr/>
          </p:nvSpPr>
          <p:spPr>
            <a:xfrm>
              <a:off x="2516061" y="1694583"/>
              <a:ext cx="394" cy="95"/>
            </a:xfrm>
            <a:custGeom>
              <a:rect b="b" l="l" r="r" t="t"/>
              <a:pathLst>
                <a:path extrusionOk="0" h="7" w="29">
                  <a:moveTo>
                    <a:pt x="1" y="0"/>
                  </a:moveTo>
                  <a:cubicBezTo>
                    <a:pt x="11" y="0"/>
                    <a:pt x="18" y="4"/>
                    <a:pt x="29" y="7"/>
                  </a:cubicBezTo>
                  <a:cubicBezTo>
                    <a:pt x="18" y="4"/>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124"/>
            <p:cNvSpPr/>
            <p:nvPr/>
          </p:nvSpPr>
          <p:spPr>
            <a:xfrm>
              <a:off x="2515260" y="169452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124"/>
            <p:cNvSpPr/>
            <p:nvPr/>
          </p:nvSpPr>
          <p:spPr>
            <a:xfrm>
              <a:off x="2514690" y="169462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124"/>
            <p:cNvSpPr/>
            <p:nvPr/>
          </p:nvSpPr>
          <p:spPr>
            <a:xfrm>
              <a:off x="2514119" y="1694678"/>
              <a:ext cx="149" cy="0"/>
            </a:xfrm>
            <a:custGeom>
              <a:rect b="b" l="l" r="r" t="t"/>
              <a:pathLst>
                <a:path extrusionOk="0" h="0"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124"/>
            <p:cNvSpPr/>
            <p:nvPr/>
          </p:nvSpPr>
          <p:spPr>
            <a:xfrm>
              <a:off x="2499374" y="1686830"/>
              <a:ext cx="299" cy="299"/>
            </a:xfrm>
            <a:custGeom>
              <a:rect b="b" l="l" r="r" t="t"/>
              <a:pathLst>
                <a:path extrusionOk="0" h="22" w="22">
                  <a:moveTo>
                    <a:pt x="1" y="0"/>
                  </a:moveTo>
                  <a:lnTo>
                    <a:pt x="2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124"/>
            <p:cNvSpPr/>
            <p:nvPr/>
          </p:nvSpPr>
          <p:spPr>
            <a:xfrm>
              <a:off x="2505742" y="1693483"/>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124"/>
            <p:cNvSpPr/>
            <p:nvPr/>
          </p:nvSpPr>
          <p:spPr>
            <a:xfrm>
              <a:off x="2498804" y="1686301"/>
              <a:ext cx="258" cy="258"/>
            </a:xfrm>
            <a:custGeom>
              <a:rect b="b" l="l" r="r" t="t"/>
              <a:pathLst>
                <a:path extrusionOk="0" h="19" w="19">
                  <a:moveTo>
                    <a:pt x="1"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124"/>
            <p:cNvSpPr/>
            <p:nvPr/>
          </p:nvSpPr>
          <p:spPr>
            <a:xfrm>
              <a:off x="2507168" y="1695574"/>
              <a:ext cx="109" cy="163"/>
            </a:xfrm>
            <a:custGeom>
              <a:rect b="b" l="l" r="r" t="t"/>
              <a:pathLst>
                <a:path extrusionOk="0" h="12" w="8">
                  <a:moveTo>
                    <a:pt x="1" y="1"/>
                  </a:moveTo>
                  <a:cubicBezTo>
                    <a:pt x="1" y="4"/>
                    <a:pt x="4" y="8"/>
                    <a:pt x="8" y="11"/>
                  </a:cubicBezTo>
                  <a:cubicBezTo>
                    <a:pt x="8"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124"/>
            <p:cNvSpPr/>
            <p:nvPr/>
          </p:nvSpPr>
          <p:spPr>
            <a:xfrm>
              <a:off x="2501329" y="1688677"/>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124"/>
            <p:cNvSpPr/>
            <p:nvPr/>
          </p:nvSpPr>
          <p:spPr>
            <a:xfrm>
              <a:off x="2557133" y="1719389"/>
              <a:ext cx="910" cy="1249"/>
            </a:xfrm>
            <a:custGeom>
              <a:rect b="b" l="l" r="r" t="t"/>
              <a:pathLst>
                <a:path extrusionOk="0" h="92" w="67">
                  <a:moveTo>
                    <a:pt x="67" y="0"/>
                  </a:moveTo>
                  <a:cubicBezTo>
                    <a:pt x="56" y="39"/>
                    <a:pt x="32" y="70"/>
                    <a:pt x="0" y="91"/>
                  </a:cubicBezTo>
                  <a:cubicBezTo>
                    <a:pt x="32" y="70"/>
                    <a:pt x="56" y="39"/>
                    <a:pt x="6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124"/>
            <p:cNvSpPr/>
            <p:nvPr/>
          </p:nvSpPr>
          <p:spPr>
            <a:xfrm>
              <a:off x="2501995" y="1689342"/>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124"/>
            <p:cNvSpPr/>
            <p:nvPr/>
          </p:nvSpPr>
          <p:spPr>
            <a:xfrm>
              <a:off x="2500664" y="1688011"/>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124"/>
            <p:cNvSpPr/>
            <p:nvPr/>
          </p:nvSpPr>
          <p:spPr>
            <a:xfrm>
              <a:off x="2506937" y="169515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124"/>
            <p:cNvSpPr/>
            <p:nvPr/>
          </p:nvSpPr>
          <p:spPr>
            <a:xfrm>
              <a:off x="2503991" y="1691487"/>
              <a:ext cx="299" cy="339"/>
            </a:xfrm>
            <a:custGeom>
              <a:rect b="b" l="l" r="r" t="t"/>
              <a:pathLst>
                <a:path extrusionOk="0" h="25" w="22">
                  <a:moveTo>
                    <a:pt x="0" y="0"/>
                  </a:moveTo>
                  <a:lnTo>
                    <a:pt x="2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124"/>
            <p:cNvSpPr/>
            <p:nvPr/>
          </p:nvSpPr>
          <p:spPr>
            <a:xfrm>
              <a:off x="2506598" y="1694624"/>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124"/>
            <p:cNvSpPr/>
            <p:nvPr/>
          </p:nvSpPr>
          <p:spPr>
            <a:xfrm>
              <a:off x="2515640" y="1694529"/>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124"/>
            <p:cNvSpPr/>
            <p:nvPr/>
          </p:nvSpPr>
          <p:spPr>
            <a:xfrm>
              <a:off x="2568973" y="1712111"/>
              <a:ext cx="1344" cy="109"/>
            </a:xfrm>
            <a:custGeom>
              <a:rect b="b" l="l" r="r" t="t"/>
              <a:pathLst>
                <a:path extrusionOk="0" h="8" w="99">
                  <a:moveTo>
                    <a:pt x="98" y="8"/>
                  </a:moveTo>
                  <a:lnTo>
                    <a:pt x="98" y="8"/>
                  </a:lnTo>
                  <a:cubicBezTo>
                    <a:pt x="67" y="1"/>
                    <a:pt x="35" y="1"/>
                    <a:pt x="0" y="4"/>
                  </a:cubicBezTo>
                  <a:cubicBezTo>
                    <a:pt x="35" y="1"/>
                    <a:pt x="67" y="1"/>
                    <a:pt x="98"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124"/>
            <p:cNvSpPr/>
            <p:nvPr/>
          </p:nvSpPr>
          <p:spPr>
            <a:xfrm>
              <a:off x="2512640" y="1694909"/>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124"/>
            <p:cNvSpPr/>
            <p:nvPr/>
          </p:nvSpPr>
          <p:spPr>
            <a:xfrm>
              <a:off x="2499999" y="1687400"/>
              <a:ext cx="299" cy="299"/>
            </a:xfrm>
            <a:custGeom>
              <a:rect b="b" l="l" r="r" t="t"/>
              <a:pathLst>
                <a:path extrusionOk="0" h="22" w="22">
                  <a:moveTo>
                    <a:pt x="0" y="0"/>
                  </a:moveTo>
                  <a:lnTo>
                    <a:pt x="2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124"/>
            <p:cNvSpPr/>
            <p:nvPr/>
          </p:nvSpPr>
          <p:spPr>
            <a:xfrm>
              <a:off x="2513400" y="16947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124"/>
            <p:cNvSpPr/>
            <p:nvPr/>
          </p:nvSpPr>
          <p:spPr>
            <a:xfrm>
              <a:off x="2566963" y="1712546"/>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124"/>
            <p:cNvSpPr/>
            <p:nvPr/>
          </p:nvSpPr>
          <p:spPr>
            <a:xfrm>
              <a:off x="2502660" y="169006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124"/>
            <p:cNvSpPr/>
            <p:nvPr/>
          </p:nvSpPr>
          <p:spPr>
            <a:xfrm>
              <a:off x="2690844" y="1643097"/>
              <a:ext cx="339" cy="489"/>
            </a:xfrm>
            <a:custGeom>
              <a:rect b="b" l="l" r="r" t="t"/>
              <a:pathLst>
                <a:path extrusionOk="0" h="36" w="25">
                  <a:moveTo>
                    <a:pt x="25" y="1"/>
                  </a:moveTo>
                  <a:lnTo>
                    <a:pt x="0"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124"/>
            <p:cNvSpPr/>
            <p:nvPr/>
          </p:nvSpPr>
          <p:spPr>
            <a:xfrm>
              <a:off x="2691319" y="1642622"/>
              <a:ext cx="244" cy="353"/>
            </a:xfrm>
            <a:custGeom>
              <a:rect b="b" l="l" r="r" t="t"/>
              <a:pathLst>
                <a:path extrusionOk="0" h="26" w="18">
                  <a:moveTo>
                    <a:pt x="18"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124"/>
            <p:cNvSpPr/>
            <p:nvPr/>
          </p:nvSpPr>
          <p:spPr>
            <a:xfrm>
              <a:off x="2691645" y="1642147"/>
              <a:ext cx="204" cy="353"/>
            </a:xfrm>
            <a:custGeom>
              <a:rect b="b" l="l" r="r" t="t"/>
              <a:pathLst>
                <a:path extrusionOk="0" h="26" w="15">
                  <a:moveTo>
                    <a:pt x="15" y="1"/>
                  </a:moveTo>
                  <a:cubicBezTo>
                    <a:pt x="11" y="8"/>
                    <a:pt x="4" y="15"/>
                    <a:pt x="1" y="25"/>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124"/>
            <p:cNvSpPr/>
            <p:nvPr/>
          </p:nvSpPr>
          <p:spPr>
            <a:xfrm>
              <a:off x="2655339" y="1679838"/>
              <a:ext cx="4141" cy="1113"/>
            </a:xfrm>
            <a:custGeom>
              <a:rect b="b" l="l" r="r" t="t"/>
              <a:pathLst>
                <a:path extrusionOk="0" h="82" w="305">
                  <a:moveTo>
                    <a:pt x="305" y="81"/>
                  </a:moveTo>
                  <a:cubicBezTo>
                    <a:pt x="116" y="78"/>
                    <a:pt x="35" y="36"/>
                    <a:pt x="0" y="1"/>
                  </a:cubicBezTo>
                  <a:cubicBezTo>
                    <a:pt x="35" y="36"/>
                    <a:pt x="116" y="78"/>
                    <a:pt x="30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124"/>
            <p:cNvSpPr/>
            <p:nvPr/>
          </p:nvSpPr>
          <p:spPr>
            <a:xfrm>
              <a:off x="2691930" y="1641861"/>
              <a:ext cx="68" cy="109"/>
            </a:xfrm>
            <a:custGeom>
              <a:rect b="b" l="l" r="r" t="t"/>
              <a:pathLst>
                <a:path extrusionOk="0" h="8" w="5">
                  <a:moveTo>
                    <a:pt x="4" y="1"/>
                  </a:moveTo>
                  <a:lnTo>
                    <a:pt x="1" y="8"/>
                  </a:lnTo>
                  <a:cubicBezTo>
                    <a:pt x="4" y="4"/>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124"/>
            <p:cNvSpPr/>
            <p:nvPr/>
          </p:nvSpPr>
          <p:spPr>
            <a:xfrm>
              <a:off x="2643255" y="1705934"/>
              <a:ext cx="14" cy="163"/>
            </a:xfrm>
            <a:custGeom>
              <a:rect b="b" l="l" r="r" t="t"/>
              <a:pathLst>
                <a:path extrusionOk="0" h="12" w="1">
                  <a:moveTo>
                    <a:pt x="1" y="1"/>
                  </a:moveTo>
                  <a:lnTo>
                    <a:pt x="1" y="11"/>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124"/>
            <p:cNvSpPr/>
            <p:nvPr/>
          </p:nvSpPr>
          <p:spPr>
            <a:xfrm>
              <a:off x="2438968" y="170826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124"/>
            <p:cNvSpPr/>
            <p:nvPr/>
          </p:nvSpPr>
          <p:spPr>
            <a:xfrm>
              <a:off x="2438873" y="1708554"/>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124"/>
            <p:cNvSpPr/>
            <p:nvPr/>
          </p:nvSpPr>
          <p:spPr>
            <a:xfrm>
              <a:off x="2438819" y="1710401"/>
              <a:ext cx="68" cy="204"/>
            </a:xfrm>
            <a:custGeom>
              <a:rect b="b" l="l" r="r" t="t"/>
              <a:pathLst>
                <a:path extrusionOk="0" h="15" w="5">
                  <a:moveTo>
                    <a:pt x="1" y="1"/>
                  </a:moveTo>
                  <a:cubicBezTo>
                    <a:pt x="1" y="4"/>
                    <a:pt x="1"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124"/>
            <p:cNvSpPr/>
            <p:nvPr/>
          </p:nvSpPr>
          <p:spPr>
            <a:xfrm>
              <a:off x="2438683" y="1709545"/>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124"/>
            <p:cNvSpPr/>
            <p:nvPr/>
          </p:nvSpPr>
          <p:spPr>
            <a:xfrm>
              <a:off x="2438778" y="1708785"/>
              <a:ext cx="14" cy="204"/>
            </a:xfrm>
            <a:custGeom>
              <a:rect b="b" l="l" r="r" t="t"/>
              <a:pathLst>
                <a:path extrusionOk="0" h="15" w="1">
                  <a:moveTo>
                    <a:pt x="0" y="15"/>
                  </a:moveTo>
                  <a:lnTo>
                    <a:pt x="0" y="4"/>
                  </a:lnTo>
                  <a:cubicBezTo>
                    <a:pt x="0" y="1"/>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124"/>
            <p:cNvSpPr/>
            <p:nvPr/>
          </p:nvSpPr>
          <p:spPr>
            <a:xfrm>
              <a:off x="2438724" y="1709165"/>
              <a:ext cx="14" cy="163"/>
            </a:xfrm>
            <a:custGeom>
              <a:rect b="b" l="l" r="r" t="t"/>
              <a:pathLst>
                <a:path extrusionOk="0" h="12" w="1">
                  <a:moveTo>
                    <a:pt x="1" y="11"/>
                  </a:moveTo>
                  <a:lnTo>
                    <a:pt x="1" y="1"/>
                  </a:ln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124"/>
            <p:cNvSpPr/>
            <p:nvPr/>
          </p:nvSpPr>
          <p:spPr>
            <a:xfrm>
              <a:off x="2438724" y="1709925"/>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124"/>
            <p:cNvSpPr/>
            <p:nvPr/>
          </p:nvSpPr>
          <p:spPr>
            <a:xfrm>
              <a:off x="3083315" y="1349877"/>
              <a:ext cx="6436" cy="2648"/>
            </a:xfrm>
            <a:custGeom>
              <a:rect b="b" l="l" r="r" t="t"/>
              <a:pathLst>
                <a:path extrusionOk="0" h="195" w="474">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124"/>
            <p:cNvSpPr/>
            <p:nvPr/>
          </p:nvSpPr>
          <p:spPr>
            <a:xfrm>
              <a:off x="2740470" y="1256152"/>
              <a:ext cx="41452" cy="20869"/>
            </a:xfrm>
            <a:custGeom>
              <a:rect b="b" l="l" r="r" t="t"/>
              <a:pathLst>
                <a:path extrusionOk="0" h="1537" w="3053">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124"/>
            <p:cNvSpPr/>
            <p:nvPr/>
          </p:nvSpPr>
          <p:spPr>
            <a:xfrm>
              <a:off x="2779112" y="1267720"/>
              <a:ext cx="44453" cy="23136"/>
            </a:xfrm>
            <a:custGeom>
              <a:rect b="b" l="l" r="r" t="t"/>
              <a:pathLst>
                <a:path extrusionOk="0" h="1704" w="3274">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124"/>
            <p:cNvSpPr/>
            <p:nvPr/>
          </p:nvSpPr>
          <p:spPr>
            <a:xfrm>
              <a:off x="3087022" y="1356164"/>
              <a:ext cx="21412" cy="7834"/>
            </a:xfrm>
            <a:custGeom>
              <a:rect b="b" l="l" r="r" t="t"/>
              <a:pathLst>
                <a:path extrusionOk="0" h="577" w="1577">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124"/>
            <p:cNvSpPr/>
            <p:nvPr/>
          </p:nvSpPr>
          <p:spPr>
            <a:xfrm>
              <a:off x="2249874" y="1296871"/>
              <a:ext cx="1208533" cy="418540"/>
            </a:xfrm>
            <a:custGeom>
              <a:rect b="b" l="l" r="r" t="t"/>
              <a:pathLst>
                <a:path extrusionOk="0" h="30826" w="8901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124"/>
            <p:cNvSpPr/>
            <p:nvPr/>
          </p:nvSpPr>
          <p:spPr>
            <a:xfrm>
              <a:off x="2192984" y="1581360"/>
              <a:ext cx="21262" cy="7753"/>
            </a:xfrm>
            <a:custGeom>
              <a:rect b="b" l="l" r="r" t="t"/>
              <a:pathLst>
                <a:path extrusionOk="0" h="571" w="1566">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24"/>
            <p:cNvSpPr/>
            <p:nvPr/>
          </p:nvSpPr>
          <p:spPr>
            <a:xfrm>
              <a:off x="2688889" y="1342735"/>
              <a:ext cx="3394" cy="828"/>
            </a:xfrm>
            <a:custGeom>
              <a:rect b="b" l="l" r="r" t="t"/>
              <a:pathLst>
                <a:path extrusionOk="0" h="61" w="25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124"/>
            <p:cNvSpPr/>
            <p:nvPr/>
          </p:nvSpPr>
          <p:spPr>
            <a:xfrm>
              <a:off x="3095345" y="1594612"/>
              <a:ext cx="18737" cy="78777"/>
            </a:xfrm>
            <a:custGeom>
              <a:rect b="b" l="l" r="r" t="t"/>
              <a:pathLst>
                <a:path extrusionOk="0" h="5802" w="138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124"/>
            <p:cNvSpPr/>
            <p:nvPr/>
          </p:nvSpPr>
          <p:spPr>
            <a:xfrm>
              <a:off x="2726485" y="1235772"/>
              <a:ext cx="39185" cy="27603"/>
            </a:xfrm>
            <a:custGeom>
              <a:rect b="b" l="l" r="r" t="t"/>
              <a:pathLst>
                <a:path extrusionOk="0" h="2033" w="2886">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124"/>
            <p:cNvSpPr/>
            <p:nvPr/>
          </p:nvSpPr>
          <p:spPr>
            <a:xfrm>
              <a:off x="2452749" y="1237876"/>
              <a:ext cx="24249" cy="7875"/>
            </a:xfrm>
            <a:custGeom>
              <a:rect b="b" l="l" r="r" t="t"/>
              <a:pathLst>
                <a:path extrusionOk="0" h="580" w="1786">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124"/>
            <p:cNvSpPr/>
            <p:nvPr/>
          </p:nvSpPr>
          <p:spPr>
            <a:xfrm>
              <a:off x="2405554" y="1415592"/>
              <a:ext cx="14406" cy="8065"/>
            </a:xfrm>
            <a:custGeom>
              <a:rect b="b" l="l" r="r" t="t"/>
              <a:pathLst>
                <a:path extrusionOk="0" h="594" w="1061">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124"/>
            <p:cNvSpPr/>
            <p:nvPr/>
          </p:nvSpPr>
          <p:spPr>
            <a:xfrm>
              <a:off x="2399471" y="1241556"/>
              <a:ext cx="30047" cy="12613"/>
            </a:xfrm>
            <a:custGeom>
              <a:rect b="b" l="l" r="r" t="t"/>
              <a:pathLst>
                <a:path extrusionOk="0" h="929" w="2213">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124"/>
            <p:cNvSpPr/>
            <p:nvPr/>
          </p:nvSpPr>
          <p:spPr>
            <a:xfrm>
              <a:off x="2429179" y="1308887"/>
              <a:ext cx="131865" cy="90535"/>
            </a:xfrm>
            <a:custGeom>
              <a:rect b="b" l="l" r="r" t="t"/>
              <a:pathLst>
                <a:path extrusionOk="0" h="6668" w="9712">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124"/>
            <p:cNvSpPr/>
            <p:nvPr/>
          </p:nvSpPr>
          <p:spPr>
            <a:xfrm>
              <a:off x="2439104" y="1251861"/>
              <a:ext cx="6857" cy="1833"/>
            </a:xfrm>
            <a:custGeom>
              <a:rect b="b" l="l" r="r" t="t"/>
              <a:pathLst>
                <a:path extrusionOk="0" h="135" w="505">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124"/>
            <p:cNvSpPr/>
            <p:nvPr/>
          </p:nvSpPr>
          <p:spPr>
            <a:xfrm>
              <a:off x="2870271" y="1345763"/>
              <a:ext cx="11758" cy="4576"/>
            </a:xfrm>
            <a:custGeom>
              <a:rect b="b" l="l" r="r" t="t"/>
              <a:pathLst>
                <a:path extrusionOk="0" h="337" w="866">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124"/>
            <p:cNvSpPr/>
            <p:nvPr/>
          </p:nvSpPr>
          <p:spPr>
            <a:xfrm>
              <a:off x="2384020" y="1243620"/>
              <a:ext cx="22783" cy="4983"/>
            </a:xfrm>
            <a:custGeom>
              <a:rect b="b" l="l" r="r" t="t"/>
              <a:pathLst>
                <a:path extrusionOk="0" h="367" w="1678">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124"/>
            <p:cNvSpPr/>
            <p:nvPr/>
          </p:nvSpPr>
          <p:spPr>
            <a:xfrm>
              <a:off x="2517202" y="1238691"/>
              <a:ext cx="17406" cy="5404"/>
            </a:xfrm>
            <a:custGeom>
              <a:rect b="b" l="l" r="r" t="t"/>
              <a:pathLst>
                <a:path extrusionOk="0" h="398" w="1282">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124"/>
            <p:cNvSpPr/>
            <p:nvPr/>
          </p:nvSpPr>
          <p:spPr>
            <a:xfrm>
              <a:off x="2718026" y="1237646"/>
              <a:ext cx="8757" cy="2403"/>
            </a:xfrm>
            <a:custGeom>
              <a:rect b="b" l="l" r="r" t="t"/>
              <a:pathLst>
                <a:path extrusionOk="0" h="177" w="645">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124"/>
            <p:cNvSpPr/>
            <p:nvPr/>
          </p:nvSpPr>
          <p:spPr>
            <a:xfrm>
              <a:off x="2570534" y="1361377"/>
              <a:ext cx="11229" cy="4209"/>
            </a:xfrm>
            <a:custGeom>
              <a:rect b="b" l="l" r="r" t="t"/>
              <a:pathLst>
                <a:path extrusionOk="0" h="310" w="827">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124"/>
            <p:cNvSpPr/>
            <p:nvPr/>
          </p:nvSpPr>
          <p:spPr>
            <a:xfrm>
              <a:off x="2635516" y="1366890"/>
              <a:ext cx="4616" cy="2865"/>
            </a:xfrm>
            <a:custGeom>
              <a:rect b="b" l="l" r="r" t="t"/>
              <a:pathLst>
                <a:path extrusionOk="0" h="211" w="34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124"/>
            <p:cNvSpPr/>
            <p:nvPr/>
          </p:nvSpPr>
          <p:spPr>
            <a:xfrm>
              <a:off x="2491961" y="1240701"/>
              <a:ext cx="20176" cy="8119"/>
            </a:xfrm>
            <a:custGeom>
              <a:rect b="b" l="l" r="r" t="t"/>
              <a:pathLst>
                <a:path extrusionOk="0" h="598" w="1486">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124"/>
            <p:cNvSpPr/>
            <p:nvPr/>
          </p:nvSpPr>
          <p:spPr>
            <a:xfrm>
              <a:off x="2465159" y="1249621"/>
              <a:ext cx="23394" cy="6734"/>
            </a:xfrm>
            <a:custGeom>
              <a:rect b="b" l="l" r="r" t="t"/>
              <a:pathLst>
                <a:path extrusionOk="0" h="496" w="1723">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124"/>
            <p:cNvSpPr/>
            <p:nvPr/>
          </p:nvSpPr>
          <p:spPr>
            <a:xfrm>
              <a:off x="2466530" y="1232500"/>
              <a:ext cx="20597" cy="4358"/>
            </a:xfrm>
            <a:custGeom>
              <a:rect b="b" l="l" r="r" t="t"/>
              <a:pathLst>
                <a:path extrusionOk="0" h="321" w="1517">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124"/>
            <p:cNvSpPr/>
            <p:nvPr/>
          </p:nvSpPr>
          <p:spPr>
            <a:xfrm>
              <a:off x="2698353" y="164214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124"/>
            <p:cNvSpPr/>
            <p:nvPr/>
          </p:nvSpPr>
          <p:spPr>
            <a:xfrm>
              <a:off x="2818038" y="1630266"/>
              <a:ext cx="3625" cy="530"/>
            </a:xfrm>
            <a:custGeom>
              <a:rect b="b" l="l" r="r" t="t"/>
              <a:pathLst>
                <a:path extrusionOk="0" h="39" w="267">
                  <a:moveTo>
                    <a:pt x="0" y="39"/>
                  </a:moveTo>
                  <a:cubicBezTo>
                    <a:pt x="88" y="21"/>
                    <a:pt x="179" y="7"/>
                    <a:pt x="267" y="0"/>
                  </a:cubicBezTo>
                  <a:cubicBezTo>
                    <a:pt x="179" y="7"/>
                    <a:pt x="88" y="21"/>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124"/>
            <p:cNvSpPr/>
            <p:nvPr/>
          </p:nvSpPr>
          <p:spPr>
            <a:xfrm>
              <a:off x="2835580" y="1633878"/>
              <a:ext cx="2430" cy="815"/>
            </a:xfrm>
            <a:custGeom>
              <a:rect b="b" l="l" r="r" t="t"/>
              <a:pathLst>
                <a:path extrusionOk="0" h="60" w="179">
                  <a:moveTo>
                    <a:pt x="0" y="0"/>
                  </a:moveTo>
                  <a:cubicBezTo>
                    <a:pt x="18" y="18"/>
                    <a:pt x="119" y="42"/>
                    <a:pt x="179" y="60"/>
                  </a:cubicBezTo>
                  <a:cubicBezTo>
                    <a:pt x="119" y="42"/>
                    <a:pt x="1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124"/>
            <p:cNvSpPr/>
            <p:nvPr/>
          </p:nvSpPr>
          <p:spPr>
            <a:xfrm>
              <a:off x="2863808" y="1641861"/>
              <a:ext cx="584" cy="299"/>
            </a:xfrm>
            <a:custGeom>
              <a:rect b="b" l="l" r="r" t="t"/>
              <a:pathLst>
                <a:path extrusionOk="0" h="22" w="43">
                  <a:moveTo>
                    <a:pt x="1" y="22"/>
                  </a:moveTo>
                  <a:cubicBezTo>
                    <a:pt x="15" y="15"/>
                    <a:pt x="25" y="8"/>
                    <a:pt x="43" y="1"/>
                  </a:cubicBezTo>
                  <a:cubicBezTo>
                    <a:pt x="25" y="8"/>
                    <a:pt x="15"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124"/>
            <p:cNvSpPr/>
            <p:nvPr/>
          </p:nvSpPr>
          <p:spPr>
            <a:xfrm>
              <a:off x="2807149" y="1632778"/>
              <a:ext cx="2729" cy="1059"/>
            </a:xfrm>
            <a:custGeom>
              <a:rect b="b" l="l" r="r" t="t"/>
              <a:pathLst>
                <a:path extrusionOk="0" h="78" w="201">
                  <a:moveTo>
                    <a:pt x="1" y="1"/>
                  </a:moveTo>
                  <a:cubicBezTo>
                    <a:pt x="64" y="32"/>
                    <a:pt x="130" y="60"/>
                    <a:pt x="200" y="78"/>
                  </a:cubicBezTo>
                  <a:cubicBezTo>
                    <a:pt x="130" y="60"/>
                    <a:pt x="64"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124"/>
            <p:cNvSpPr/>
            <p:nvPr/>
          </p:nvSpPr>
          <p:spPr>
            <a:xfrm>
              <a:off x="2901553" y="1635249"/>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124"/>
            <p:cNvSpPr/>
            <p:nvPr/>
          </p:nvSpPr>
          <p:spPr>
            <a:xfrm>
              <a:off x="2907351" y="1636064"/>
              <a:ext cx="584" cy="299"/>
            </a:xfrm>
            <a:custGeom>
              <a:rect b="b" l="l" r="r" t="t"/>
              <a:pathLst>
                <a:path extrusionOk="0" h="22" w="43">
                  <a:moveTo>
                    <a:pt x="1" y="0"/>
                  </a:moveTo>
                  <a:cubicBezTo>
                    <a:pt x="15" y="7"/>
                    <a:pt x="29" y="14"/>
                    <a:pt x="39" y="21"/>
                  </a:cubicBezTo>
                  <a:lnTo>
                    <a:pt x="43" y="18"/>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124"/>
            <p:cNvSpPr/>
            <p:nvPr/>
          </p:nvSpPr>
          <p:spPr>
            <a:xfrm>
              <a:off x="2902355" y="16351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124"/>
            <p:cNvSpPr/>
            <p:nvPr/>
          </p:nvSpPr>
          <p:spPr>
            <a:xfrm>
              <a:off x="2873367" y="1638915"/>
              <a:ext cx="3286" cy="1018"/>
            </a:xfrm>
            <a:custGeom>
              <a:rect b="b" l="l" r="r" t="t"/>
              <a:pathLst>
                <a:path extrusionOk="0" h="75" w="242">
                  <a:moveTo>
                    <a:pt x="242" y="1"/>
                  </a:moveTo>
                  <a:lnTo>
                    <a:pt x="242" y="1"/>
                  </a:lnTo>
                  <a:cubicBezTo>
                    <a:pt x="151" y="15"/>
                    <a:pt x="60" y="29"/>
                    <a:pt x="0" y="74"/>
                  </a:cubicBezTo>
                  <a:cubicBezTo>
                    <a:pt x="60" y="29"/>
                    <a:pt x="154" y="15"/>
                    <a:pt x="2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124"/>
            <p:cNvSpPr/>
            <p:nvPr/>
          </p:nvSpPr>
          <p:spPr>
            <a:xfrm>
              <a:off x="2746879" y="1634258"/>
              <a:ext cx="3299" cy="1494"/>
            </a:xfrm>
            <a:custGeom>
              <a:rect b="b" l="l" r="r" t="t"/>
              <a:pathLst>
                <a:path extrusionOk="0" h="110" w="243">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124"/>
            <p:cNvSpPr/>
            <p:nvPr/>
          </p:nvSpPr>
          <p:spPr>
            <a:xfrm>
              <a:off x="2716221" y="1632113"/>
              <a:ext cx="2444" cy="1534"/>
            </a:xfrm>
            <a:custGeom>
              <a:rect b="b" l="l" r="r" t="t"/>
              <a:pathLst>
                <a:path extrusionOk="0" h="113" w="180">
                  <a:moveTo>
                    <a:pt x="1" y="113"/>
                  </a:moveTo>
                  <a:cubicBezTo>
                    <a:pt x="57" y="67"/>
                    <a:pt x="116" y="29"/>
                    <a:pt x="179" y="1"/>
                  </a:cubicBezTo>
                  <a:cubicBezTo>
                    <a:pt x="116" y="29"/>
                    <a:pt x="57" y="67"/>
                    <a:pt x="1" y="1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124"/>
            <p:cNvSpPr/>
            <p:nvPr/>
          </p:nvSpPr>
          <p:spPr>
            <a:xfrm>
              <a:off x="2699059" y="164144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24"/>
            <p:cNvSpPr/>
            <p:nvPr/>
          </p:nvSpPr>
          <p:spPr>
            <a:xfrm>
              <a:off x="2698869" y="1641576"/>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24"/>
            <p:cNvSpPr/>
            <p:nvPr/>
          </p:nvSpPr>
          <p:spPr>
            <a:xfrm>
              <a:off x="2698678" y="1641726"/>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124"/>
            <p:cNvSpPr/>
            <p:nvPr/>
          </p:nvSpPr>
          <p:spPr>
            <a:xfrm>
              <a:off x="2698543" y="1641916"/>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124"/>
            <p:cNvSpPr/>
            <p:nvPr/>
          </p:nvSpPr>
          <p:spPr>
            <a:xfrm>
              <a:off x="2700348" y="164087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124"/>
            <p:cNvSpPr/>
            <p:nvPr/>
          </p:nvSpPr>
          <p:spPr>
            <a:xfrm>
              <a:off x="2699629" y="164115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124"/>
            <p:cNvSpPr/>
            <p:nvPr/>
          </p:nvSpPr>
          <p:spPr>
            <a:xfrm>
              <a:off x="2698448" y="1642051"/>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124"/>
            <p:cNvSpPr/>
            <p:nvPr/>
          </p:nvSpPr>
          <p:spPr>
            <a:xfrm>
              <a:off x="2699968" y="164100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124"/>
            <p:cNvSpPr/>
            <p:nvPr/>
          </p:nvSpPr>
          <p:spPr>
            <a:xfrm>
              <a:off x="2699303" y="1641291"/>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124"/>
            <p:cNvSpPr/>
            <p:nvPr/>
          </p:nvSpPr>
          <p:spPr>
            <a:xfrm>
              <a:off x="2750164" y="1633688"/>
              <a:ext cx="6952" cy="2050"/>
            </a:xfrm>
            <a:custGeom>
              <a:rect b="b" l="l" r="r" t="t"/>
              <a:pathLst>
                <a:path extrusionOk="0" h="151" w="512">
                  <a:moveTo>
                    <a:pt x="511" y="116"/>
                  </a:moveTo>
                  <a:cubicBezTo>
                    <a:pt x="319" y="0"/>
                    <a:pt x="98" y="74"/>
                    <a:pt x="0" y="151"/>
                  </a:cubicBezTo>
                  <a:lnTo>
                    <a:pt x="0" y="151"/>
                  </a:lnTo>
                  <a:cubicBezTo>
                    <a:pt x="98" y="74"/>
                    <a:pt x="319" y="0"/>
                    <a:pt x="511" y="1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124"/>
            <p:cNvSpPr/>
            <p:nvPr/>
          </p:nvSpPr>
          <p:spPr>
            <a:xfrm>
              <a:off x="2757102" y="1635249"/>
              <a:ext cx="3666" cy="2009"/>
            </a:xfrm>
            <a:custGeom>
              <a:rect b="b" l="l" r="r" t="t"/>
              <a:pathLst>
                <a:path extrusionOk="0" h="148" w="27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124"/>
            <p:cNvSpPr/>
            <p:nvPr/>
          </p:nvSpPr>
          <p:spPr>
            <a:xfrm>
              <a:off x="2728291" y="1626980"/>
              <a:ext cx="3489" cy="204"/>
            </a:xfrm>
            <a:custGeom>
              <a:rect b="b" l="l" r="r" t="t"/>
              <a:pathLst>
                <a:path extrusionOk="0" h="15" w="257">
                  <a:moveTo>
                    <a:pt x="256" y="15"/>
                  </a:moveTo>
                  <a:cubicBezTo>
                    <a:pt x="172" y="1"/>
                    <a:pt x="85" y="1"/>
                    <a:pt x="1" y="11"/>
                  </a:cubicBezTo>
                  <a:cubicBezTo>
                    <a:pt x="85" y="1"/>
                    <a:pt x="172" y="1"/>
                    <a:pt x="25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24"/>
            <p:cNvSpPr/>
            <p:nvPr/>
          </p:nvSpPr>
          <p:spPr>
            <a:xfrm>
              <a:off x="2720688" y="1629126"/>
              <a:ext cx="3340" cy="1670"/>
            </a:xfrm>
            <a:custGeom>
              <a:rect b="b" l="l" r="r" t="t"/>
              <a:pathLst>
                <a:path extrusionOk="0" h="123" w="246">
                  <a:moveTo>
                    <a:pt x="246" y="0"/>
                  </a:moveTo>
                  <a:cubicBezTo>
                    <a:pt x="144" y="21"/>
                    <a:pt x="39" y="42"/>
                    <a:pt x="1" y="123"/>
                  </a:cubicBezTo>
                  <a:cubicBezTo>
                    <a:pt x="39" y="46"/>
                    <a:pt x="144" y="21"/>
                    <a:pt x="2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124"/>
            <p:cNvSpPr/>
            <p:nvPr/>
          </p:nvSpPr>
          <p:spPr>
            <a:xfrm>
              <a:off x="2697877" y="1642337"/>
              <a:ext cx="434" cy="109"/>
            </a:xfrm>
            <a:custGeom>
              <a:rect b="b" l="l" r="r" t="t"/>
              <a:pathLst>
                <a:path extrusionOk="0" h="8" w="32">
                  <a:moveTo>
                    <a:pt x="25" y="8"/>
                  </a:moveTo>
                  <a:lnTo>
                    <a:pt x="32" y="8"/>
                  </a:lnTo>
                  <a:lnTo>
                    <a:pt x="32" y="1"/>
                  </a:lnTo>
                  <a:lnTo>
                    <a:pt x="32" y="8"/>
                  </a:lnTo>
                  <a:cubicBezTo>
                    <a:pt x="21" y="8"/>
                    <a:pt x="11" y="8"/>
                    <a:pt x="0" y="8"/>
                  </a:cubicBez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124"/>
            <p:cNvSpPr/>
            <p:nvPr/>
          </p:nvSpPr>
          <p:spPr>
            <a:xfrm>
              <a:off x="2761094" y="1634923"/>
              <a:ext cx="3666" cy="2200"/>
            </a:xfrm>
            <a:custGeom>
              <a:rect b="b" l="l" r="r" t="t"/>
              <a:pathLst>
                <a:path extrusionOk="0" h="162" w="270">
                  <a:moveTo>
                    <a:pt x="270" y="0"/>
                  </a:moveTo>
                  <a:cubicBezTo>
                    <a:pt x="154" y="42"/>
                    <a:pt x="46" y="84"/>
                    <a:pt x="0" y="161"/>
                  </a:cubicBezTo>
                  <a:cubicBezTo>
                    <a:pt x="46" y="84"/>
                    <a:pt x="154" y="42"/>
                    <a:pt x="2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124"/>
            <p:cNvSpPr/>
            <p:nvPr/>
          </p:nvSpPr>
          <p:spPr>
            <a:xfrm>
              <a:off x="2741991" y="1628963"/>
              <a:ext cx="2240" cy="2688"/>
            </a:xfrm>
            <a:custGeom>
              <a:rect b="b" l="l" r="r" t="t"/>
              <a:pathLst>
                <a:path extrusionOk="0" h="198" w="165">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124"/>
            <p:cNvSpPr/>
            <p:nvPr/>
          </p:nvSpPr>
          <p:spPr>
            <a:xfrm>
              <a:off x="2895851" y="1634774"/>
              <a:ext cx="3571" cy="964"/>
            </a:xfrm>
            <a:custGeom>
              <a:rect b="b" l="l" r="r" t="t"/>
              <a:pathLst>
                <a:path extrusionOk="0" h="71" w="263">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124"/>
            <p:cNvSpPr/>
            <p:nvPr/>
          </p:nvSpPr>
          <p:spPr>
            <a:xfrm>
              <a:off x="2850271" y="1641576"/>
              <a:ext cx="6191" cy="1208"/>
            </a:xfrm>
            <a:custGeom>
              <a:rect b="b" l="l" r="r" t="t"/>
              <a:pathLst>
                <a:path extrusionOk="0" h="89" w="456">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124"/>
            <p:cNvSpPr/>
            <p:nvPr/>
          </p:nvSpPr>
          <p:spPr>
            <a:xfrm>
              <a:off x="2868370" y="1640300"/>
              <a:ext cx="3965" cy="774"/>
            </a:xfrm>
            <a:custGeom>
              <a:rect b="b" l="l" r="r" t="t"/>
              <a:pathLst>
                <a:path extrusionOk="0" h="57" w="292">
                  <a:moveTo>
                    <a:pt x="291" y="0"/>
                  </a:moveTo>
                  <a:cubicBezTo>
                    <a:pt x="211" y="21"/>
                    <a:pt x="95" y="39"/>
                    <a:pt x="1" y="56"/>
                  </a:cubicBezTo>
                  <a:cubicBezTo>
                    <a:pt x="95" y="42"/>
                    <a:pt x="211" y="21"/>
                    <a:pt x="2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124"/>
            <p:cNvSpPr/>
            <p:nvPr/>
          </p:nvSpPr>
          <p:spPr>
            <a:xfrm>
              <a:off x="2799315" y="1625840"/>
              <a:ext cx="394" cy="2824"/>
            </a:xfrm>
            <a:custGeom>
              <a:rect b="b" l="l" r="r" t="t"/>
              <a:pathLst>
                <a:path extrusionOk="0" h="208" w="29">
                  <a:moveTo>
                    <a:pt x="28" y="207"/>
                  </a:moveTo>
                  <a:cubicBezTo>
                    <a:pt x="0" y="176"/>
                    <a:pt x="4" y="78"/>
                    <a:pt x="4" y="1"/>
                  </a:cubicBezTo>
                  <a:cubicBezTo>
                    <a:pt x="4" y="78"/>
                    <a:pt x="0" y="176"/>
                    <a:pt x="28" y="20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124"/>
            <p:cNvSpPr/>
            <p:nvPr/>
          </p:nvSpPr>
          <p:spPr>
            <a:xfrm>
              <a:off x="2845696" y="1640911"/>
              <a:ext cx="4290" cy="638"/>
            </a:xfrm>
            <a:custGeom>
              <a:rect b="b" l="l" r="r" t="t"/>
              <a:pathLst>
                <a:path extrusionOk="0" h="47" w="316">
                  <a:moveTo>
                    <a:pt x="316" y="46"/>
                  </a:moveTo>
                  <a:cubicBezTo>
                    <a:pt x="211" y="43"/>
                    <a:pt x="22" y="36"/>
                    <a:pt x="1" y="1"/>
                  </a:cubicBezTo>
                  <a:cubicBezTo>
                    <a:pt x="22" y="36"/>
                    <a:pt x="211" y="43"/>
                    <a:pt x="316"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124"/>
            <p:cNvSpPr/>
            <p:nvPr/>
          </p:nvSpPr>
          <p:spPr>
            <a:xfrm>
              <a:off x="2342147" y="1694393"/>
              <a:ext cx="190" cy="54"/>
            </a:xfrm>
            <a:custGeom>
              <a:rect b="b" l="l" r="r" t="t"/>
              <a:pathLst>
                <a:path extrusionOk="0" h="4" w="14">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124"/>
            <p:cNvSpPr/>
            <p:nvPr/>
          </p:nvSpPr>
          <p:spPr>
            <a:xfrm>
              <a:off x="2342527" y="1694243"/>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124"/>
            <p:cNvSpPr/>
            <p:nvPr/>
          </p:nvSpPr>
          <p:spPr>
            <a:xfrm>
              <a:off x="2342812" y="1694148"/>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124"/>
            <p:cNvSpPr/>
            <p:nvPr/>
          </p:nvSpPr>
          <p:spPr>
            <a:xfrm>
              <a:off x="2341767" y="1694529"/>
              <a:ext cx="190" cy="109"/>
            </a:xfrm>
            <a:custGeom>
              <a:rect b="b" l="l" r="r" t="t"/>
              <a:pathLst>
                <a:path extrusionOk="0" h="8" w="14">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24"/>
            <p:cNvSpPr/>
            <p:nvPr/>
          </p:nvSpPr>
          <p:spPr>
            <a:xfrm>
              <a:off x="2341278" y="1694773"/>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124"/>
            <p:cNvSpPr/>
            <p:nvPr/>
          </p:nvSpPr>
          <p:spPr>
            <a:xfrm>
              <a:off x="2371230" y="1702227"/>
              <a:ext cx="1208" cy="923"/>
            </a:xfrm>
            <a:custGeom>
              <a:rect b="b" l="l" r="r" t="t"/>
              <a:pathLst>
                <a:path extrusionOk="0" h="68" w="89">
                  <a:moveTo>
                    <a:pt x="1" y="1"/>
                  </a:moveTo>
                  <a:cubicBezTo>
                    <a:pt x="29" y="25"/>
                    <a:pt x="57" y="50"/>
                    <a:pt x="88" y="67"/>
                  </a:cubicBezTo>
                  <a:cubicBezTo>
                    <a:pt x="57" y="50"/>
                    <a:pt x="29"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124"/>
            <p:cNvSpPr/>
            <p:nvPr/>
          </p:nvSpPr>
          <p:spPr>
            <a:xfrm>
              <a:off x="2343043" y="169414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124"/>
            <p:cNvSpPr/>
            <p:nvPr/>
          </p:nvSpPr>
          <p:spPr>
            <a:xfrm>
              <a:off x="2385676" y="170722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124"/>
            <p:cNvSpPr/>
            <p:nvPr/>
          </p:nvSpPr>
          <p:spPr>
            <a:xfrm>
              <a:off x="2340708" y="1695058"/>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124"/>
            <p:cNvSpPr/>
            <p:nvPr/>
          </p:nvSpPr>
          <p:spPr>
            <a:xfrm>
              <a:off x="2372520" y="1702892"/>
              <a:ext cx="489" cy="299"/>
            </a:xfrm>
            <a:custGeom>
              <a:rect b="b" l="l" r="r" t="t"/>
              <a:pathLst>
                <a:path extrusionOk="0" h="22" w="36">
                  <a:moveTo>
                    <a:pt x="0" y="22"/>
                  </a:moveTo>
                  <a:cubicBezTo>
                    <a:pt x="11" y="11"/>
                    <a:pt x="21" y="4"/>
                    <a:pt x="35" y="1"/>
                  </a:cubicBezTo>
                  <a:cubicBezTo>
                    <a:pt x="21" y="4"/>
                    <a:pt x="11" y="11"/>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124"/>
            <p:cNvSpPr/>
            <p:nvPr/>
          </p:nvSpPr>
          <p:spPr>
            <a:xfrm>
              <a:off x="2372995" y="1701942"/>
              <a:ext cx="7617" cy="923"/>
            </a:xfrm>
            <a:custGeom>
              <a:rect b="b" l="l" r="r" t="t"/>
              <a:pathLst>
                <a:path extrusionOk="0" h="68" w="561">
                  <a:moveTo>
                    <a:pt x="560" y="1"/>
                  </a:moveTo>
                  <a:cubicBezTo>
                    <a:pt x="273" y="1"/>
                    <a:pt x="91" y="25"/>
                    <a:pt x="0" y="67"/>
                  </a:cubicBezTo>
                  <a:cubicBezTo>
                    <a:pt x="91" y="25"/>
                    <a:pt x="273" y="4"/>
                    <a:pt x="5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124"/>
            <p:cNvSpPr/>
            <p:nvPr/>
          </p:nvSpPr>
          <p:spPr>
            <a:xfrm>
              <a:off x="2343287" y="1694040"/>
              <a:ext cx="9518" cy="2878"/>
            </a:xfrm>
            <a:custGeom>
              <a:rect b="b" l="l" r="r" t="t"/>
              <a:pathLst>
                <a:path extrusionOk="0" h="212" w="701">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124"/>
            <p:cNvSpPr/>
            <p:nvPr/>
          </p:nvSpPr>
          <p:spPr>
            <a:xfrm>
              <a:off x="2385771" y="170750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124"/>
            <p:cNvSpPr/>
            <p:nvPr/>
          </p:nvSpPr>
          <p:spPr>
            <a:xfrm>
              <a:off x="2386667" y="1707807"/>
              <a:ext cx="3870" cy="2227"/>
            </a:xfrm>
            <a:custGeom>
              <a:rect b="b" l="l" r="r" t="t"/>
              <a:pathLst>
                <a:path extrusionOk="0" h="164" w="285">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124"/>
            <p:cNvSpPr/>
            <p:nvPr/>
          </p:nvSpPr>
          <p:spPr>
            <a:xfrm>
              <a:off x="2210472"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124"/>
            <p:cNvSpPr/>
            <p:nvPr/>
          </p:nvSpPr>
          <p:spPr>
            <a:xfrm>
              <a:off x="2211138"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124"/>
            <p:cNvSpPr/>
            <p:nvPr/>
          </p:nvSpPr>
          <p:spPr>
            <a:xfrm>
              <a:off x="2198728" y="1588678"/>
              <a:ext cx="353" cy="54"/>
            </a:xfrm>
            <a:custGeom>
              <a:rect b="b" l="l" r="r" t="t"/>
              <a:pathLst>
                <a:path extrusionOk="0" h="4" w="26">
                  <a:moveTo>
                    <a:pt x="2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124"/>
            <p:cNvSpPr/>
            <p:nvPr/>
          </p:nvSpPr>
          <p:spPr>
            <a:xfrm>
              <a:off x="2198253" y="1588678"/>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24"/>
            <p:cNvSpPr/>
            <p:nvPr/>
          </p:nvSpPr>
          <p:spPr>
            <a:xfrm>
              <a:off x="2194071" y="1587579"/>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124"/>
            <p:cNvSpPr/>
            <p:nvPr/>
          </p:nvSpPr>
          <p:spPr>
            <a:xfrm>
              <a:off x="2193650" y="1587443"/>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124"/>
            <p:cNvSpPr/>
            <p:nvPr/>
          </p:nvSpPr>
          <p:spPr>
            <a:xfrm>
              <a:off x="2197777" y="1588583"/>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124"/>
            <p:cNvSpPr/>
            <p:nvPr/>
          </p:nvSpPr>
          <p:spPr>
            <a:xfrm>
              <a:off x="2209807" y="1589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24"/>
            <p:cNvSpPr/>
            <p:nvPr/>
          </p:nvSpPr>
          <p:spPr>
            <a:xfrm>
              <a:off x="2199298" y="1588719"/>
              <a:ext cx="353" cy="68"/>
            </a:xfrm>
            <a:custGeom>
              <a:rect b="b" l="l" r="r" t="t"/>
              <a:pathLst>
                <a:path extrusionOk="0" h="5" w="26">
                  <a:moveTo>
                    <a:pt x="2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24"/>
            <p:cNvSpPr/>
            <p:nvPr/>
          </p:nvSpPr>
          <p:spPr>
            <a:xfrm>
              <a:off x="2208436" y="1589344"/>
              <a:ext cx="679" cy="14"/>
            </a:xfrm>
            <a:custGeom>
              <a:rect b="b" l="l" r="r" t="t"/>
              <a:pathLst>
                <a:path extrusionOk="0" h="1" w="50">
                  <a:moveTo>
                    <a:pt x="49"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124"/>
            <p:cNvSpPr/>
            <p:nvPr/>
          </p:nvSpPr>
          <p:spPr>
            <a:xfrm>
              <a:off x="2202448" y="1589004"/>
              <a:ext cx="5947" cy="353"/>
            </a:xfrm>
            <a:custGeom>
              <a:rect b="b" l="l" r="r" t="t"/>
              <a:pathLst>
                <a:path extrusionOk="0" h="26" w="438">
                  <a:moveTo>
                    <a:pt x="438" y="25"/>
                  </a:moveTo>
                  <a:cubicBezTo>
                    <a:pt x="294" y="22"/>
                    <a:pt x="140" y="11"/>
                    <a:pt x="0" y="1"/>
                  </a:cubicBezTo>
                  <a:cubicBezTo>
                    <a:pt x="140" y="11"/>
                    <a:pt x="294" y="22"/>
                    <a:pt x="43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124"/>
            <p:cNvSpPr/>
            <p:nvPr/>
          </p:nvSpPr>
          <p:spPr>
            <a:xfrm>
              <a:off x="2213228" y="1589194"/>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124"/>
            <p:cNvSpPr/>
            <p:nvPr/>
          </p:nvSpPr>
          <p:spPr>
            <a:xfrm>
              <a:off x="2212047" y="1589289"/>
              <a:ext cx="339" cy="14"/>
            </a:xfrm>
            <a:custGeom>
              <a:rect b="b" l="l" r="r" t="t"/>
              <a:pathLst>
                <a:path extrusionOk="0" h="1" w="25">
                  <a:moveTo>
                    <a:pt x="25"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124"/>
            <p:cNvSpPr/>
            <p:nvPr/>
          </p:nvSpPr>
          <p:spPr>
            <a:xfrm>
              <a:off x="2211382" y="1589289"/>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124"/>
            <p:cNvSpPr/>
            <p:nvPr/>
          </p:nvSpPr>
          <p:spPr>
            <a:xfrm>
              <a:off x="2195876" y="1588244"/>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124"/>
            <p:cNvSpPr/>
            <p:nvPr/>
          </p:nvSpPr>
          <p:spPr>
            <a:xfrm>
              <a:off x="2195456" y="158810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124"/>
            <p:cNvSpPr/>
            <p:nvPr/>
          </p:nvSpPr>
          <p:spPr>
            <a:xfrm>
              <a:off x="2196067" y="1588339"/>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124"/>
            <p:cNvSpPr/>
            <p:nvPr/>
          </p:nvSpPr>
          <p:spPr>
            <a:xfrm>
              <a:off x="2212658" y="1589249"/>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124"/>
            <p:cNvSpPr/>
            <p:nvPr/>
          </p:nvSpPr>
          <p:spPr>
            <a:xfrm>
              <a:off x="2196352" y="158839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124"/>
            <p:cNvSpPr/>
            <p:nvPr/>
          </p:nvSpPr>
          <p:spPr>
            <a:xfrm>
              <a:off x="2194641" y="1587769"/>
              <a:ext cx="258" cy="109"/>
            </a:xfrm>
            <a:custGeom>
              <a:rect b="b" l="l" r="r" t="t"/>
              <a:pathLst>
                <a:path extrusionOk="0" h="8" w="19">
                  <a:moveTo>
                    <a:pt x="1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24"/>
            <p:cNvSpPr/>
            <p:nvPr/>
          </p:nvSpPr>
          <p:spPr>
            <a:xfrm>
              <a:off x="2196976" y="1588488"/>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124"/>
            <p:cNvSpPr/>
            <p:nvPr/>
          </p:nvSpPr>
          <p:spPr>
            <a:xfrm>
              <a:off x="2195075" y="158795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124"/>
            <p:cNvSpPr/>
            <p:nvPr/>
          </p:nvSpPr>
          <p:spPr>
            <a:xfrm>
              <a:off x="2197356" y="158852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124"/>
            <p:cNvSpPr/>
            <p:nvPr/>
          </p:nvSpPr>
          <p:spPr>
            <a:xfrm>
              <a:off x="2196637" y="1588434"/>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124"/>
            <p:cNvSpPr/>
            <p:nvPr/>
          </p:nvSpPr>
          <p:spPr>
            <a:xfrm>
              <a:off x="2201783" y="1588963"/>
              <a:ext cx="625" cy="54"/>
            </a:xfrm>
            <a:custGeom>
              <a:rect b="b" l="l" r="r" t="t"/>
              <a:pathLst>
                <a:path extrusionOk="0" h="4" w="46">
                  <a:moveTo>
                    <a:pt x="4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124"/>
            <p:cNvSpPr/>
            <p:nvPr/>
          </p:nvSpPr>
          <p:spPr>
            <a:xfrm>
              <a:off x="2201117" y="1588909"/>
              <a:ext cx="530" cy="68"/>
            </a:xfrm>
            <a:custGeom>
              <a:rect b="b" l="l" r="r" t="t"/>
              <a:pathLst>
                <a:path extrusionOk="0" h="5" w="39">
                  <a:moveTo>
                    <a:pt x="3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124"/>
            <p:cNvSpPr/>
            <p:nvPr/>
          </p:nvSpPr>
          <p:spPr>
            <a:xfrm>
              <a:off x="2199868" y="1588814"/>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24"/>
            <p:cNvSpPr/>
            <p:nvPr/>
          </p:nvSpPr>
          <p:spPr>
            <a:xfrm>
              <a:off x="2200493" y="1588868"/>
              <a:ext cx="489" cy="54"/>
            </a:xfrm>
            <a:custGeom>
              <a:rect b="b" l="l" r="r" t="t"/>
              <a:pathLst>
                <a:path extrusionOk="0" h="4" w="36">
                  <a:moveTo>
                    <a:pt x="3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124"/>
            <p:cNvSpPr/>
            <p:nvPr/>
          </p:nvSpPr>
          <p:spPr>
            <a:xfrm>
              <a:off x="2213799" y="1589154"/>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124"/>
            <p:cNvSpPr/>
            <p:nvPr/>
          </p:nvSpPr>
          <p:spPr>
            <a:xfrm>
              <a:off x="2328882" y="1660259"/>
              <a:ext cx="54" cy="149"/>
            </a:xfrm>
            <a:custGeom>
              <a:rect b="b" l="l" r="r" t="t"/>
              <a:pathLst>
                <a:path extrusionOk="0" h="11" w="4">
                  <a:moveTo>
                    <a:pt x="4"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124"/>
            <p:cNvSpPr/>
            <p:nvPr/>
          </p:nvSpPr>
          <p:spPr>
            <a:xfrm>
              <a:off x="2335860" y="1655032"/>
              <a:ext cx="1534" cy="204"/>
            </a:xfrm>
            <a:custGeom>
              <a:rect b="b" l="l" r="r" t="t"/>
              <a:pathLst>
                <a:path extrusionOk="0" h="15" w="113">
                  <a:moveTo>
                    <a:pt x="113"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124"/>
            <p:cNvSpPr/>
            <p:nvPr/>
          </p:nvSpPr>
          <p:spPr>
            <a:xfrm>
              <a:off x="2341468" y="1648039"/>
              <a:ext cx="964" cy="1344"/>
            </a:xfrm>
            <a:custGeom>
              <a:rect b="b" l="l" r="r" t="t"/>
              <a:pathLst>
                <a:path extrusionOk="0" h="99" w="71">
                  <a:moveTo>
                    <a:pt x="1" y="1"/>
                  </a:moveTo>
                  <a:cubicBezTo>
                    <a:pt x="29" y="29"/>
                    <a:pt x="54" y="64"/>
                    <a:pt x="71" y="99"/>
                  </a:cubicBezTo>
                  <a:cubicBezTo>
                    <a:pt x="54" y="64"/>
                    <a:pt x="29"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124"/>
            <p:cNvSpPr/>
            <p:nvPr/>
          </p:nvSpPr>
          <p:spPr>
            <a:xfrm>
              <a:off x="2309574" y="1627510"/>
              <a:ext cx="14" cy="434"/>
            </a:xfrm>
            <a:custGeom>
              <a:rect b="b" l="l" r="r" t="t"/>
              <a:pathLst>
                <a:path extrusionOk="0" h="32" w="1">
                  <a:moveTo>
                    <a:pt x="1" y="0"/>
                  </a:moveTo>
                  <a:cubicBezTo>
                    <a:pt x="1" y="11"/>
                    <a:pt x="1" y="21"/>
                    <a:pt x="1" y="32"/>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124"/>
            <p:cNvSpPr/>
            <p:nvPr/>
          </p:nvSpPr>
          <p:spPr>
            <a:xfrm>
              <a:off x="2281483" y="1611298"/>
              <a:ext cx="1303" cy="475"/>
            </a:xfrm>
            <a:custGeom>
              <a:rect b="b" l="l" r="r" t="t"/>
              <a:pathLst>
                <a:path extrusionOk="0" h="35" w="96">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124"/>
            <p:cNvSpPr/>
            <p:nvPr/>
          </p:nvSpPr>
          <p:spPr>
            <a:xfrm>
              <a:off x="2284714" y="1609778"/>
              <a:ext cx="1833" cy="1113"/>
            </a:xfrm>
            <a:custGeom>
              <a:rect b="b" l="l" r="r" t="t"/>
              <a:pathLst>
                <a:path extrusionOk="0" h="82" w="135">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124"/>
            <p:cNvSpPr/>
            <p:nvPr/>
          </p:nvSpPr>
          <p:spPr>
            <a:xfrm>
              <a:off x="2314625" y="1629832"/>
              <a:ext cx="1860" cy="1018"/>
            </a:xfrm>
            <a:custGeom>
              <a:rect b="b" l="l" r="r" t="t"/>
              <a:pathLst>
                <a:path extrusionOk="0" h="75" w="137">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124"/>
            <p:cNvSpPr/>
            <p:nvPr/>
          </p:nvSpPr>
          <p:spPr>
            <a:xfrm>
              <a:off x="2299079" y="1615860"/>
              <a:ext cx="339" cy="1494"/>
            </a:xfrm>
            <a:custGeom>
              <a:rect b="b" l="l" r="r" t="t"/>
              <a:pathLst>
                <a:path extrusionOk="0" h="110" w="25">
                  <a:moveTo>
                    <a:pt x="25" y="1"/>
                  </a:moveTo>
                  <a:cubicBezTo>
                    <a:pt x="25" y="39"/>
                    <a:pt x="14" y="78"/>
                    <a:pt x="0" y="109"/>
                  </a:cubicBezTo>
                  <a:cubicBezTo>
                    <a:pt x="14" y="78"/>
                    <a:pt x="25" y="39"/>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124"/>
            <p:cNvSpPr/>
            <p:nvPr/>
          </p:nvSpPr>
          <p:spPr>
            <a:xfrm>
              <a:off x="2291136" y="1609398"/>
              <a:ext cx="2824" cy="339"/>
            </a:xfrm>
            <a:custGeom>
              <a:rect b="b" l="l" r="r" t="t"/>
              <a:pathLst>
                <a:path extrusionOk="0" h="25" w="208">
                  <a:moveTo>
                    <a:pt x="1" y="25"/>
                  </a:moveTo>
                  <a:cubicBezTo>
                    <a:pt x="67" y="8"/>
                    <a:pt x="137" y="1"/>
                    <a:pt x="207" y="1"/>
                  </a:cubicBezTo>
                  <a:cubicBezTo>
                    <a:pt x="137" y="1"/>
                    <a:pt x="67" y="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124"/>
            <p:cNvSpPr/>
            <p:nvPr/>
          </p:nvSpPr>
          <p:spPr>
            <a:xfrm>
              <a:off x="2341862" y="1642581"/>
              <a:ext cx="339" cy="339"/>
            </a:xfrm>
            <a:custGeom>
              <a:rect b="b" l="l" r="r" t="t"/>
              <a:pathLst>
                <a:path extrusionOk="0" h="25" w="25">
                  <a:moveTo>
                    <a:pt x="25"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124"/>
            <p:cNvSpPr/>
            <p:nvPr/>
          </p:nvSpPr>
          <p:spPr>
            <a:xfrm>
              <a:off x="2337476" y="16552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124"/>
            <p:cNvSpPr/>
            <p:nvPr/>
          </p:nvSpPr>
          <p:spPr>
            <a:xfrm>
              <a:off x="2328692" y="1659023"/>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124"/>
            <p:cNvSpPr/>
            <p:nvPr/>
          </p:nvSpPr>
          <p:spPr>
            <a:xfrm>
              <a:off x="2328787" y="1659594"/>
              <a:ext cx="14" cy="204"/>
            </a:xfrm>
            <a:custGeom>
              <a:rect b="b" l="l" r="r" t="t"/>
              <a:pathLst>
                <a:path extrusionOk="0" h="15" w="1">
                  <a:moveTo>
                    <a:pt x="0"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124"/>
            <p:cNvSpPr/>
            <p:nvPr/>
          </p:nvSpPr>
          <p:spPr>
            <a:xfrm>
              <a:off x="2328692" y="1658779"/>
              <a:ext cx="14" cy="163"/>
            </a:xfrm>
            <a:custGeom>
              <a:rect b="b" l="l" r="r" t="t"/>
              <a:pathLst>
                <a:path extrusionOk="0" h="12" w="1">
                  <a:moveTo>
                    <a:pt x="0" y="11"/>
                  </a:moveTo>
                  <a:cubicBezTo>
                    <a:pt x="0" y="8"/>
                    <a:pt x="0" y="4"/>
                    <a:pt x="0" y="1"/>
                  </a:cubicBezTo>
                  <a:cubicBezTo>
                    <a:pt x="0" y="4"/>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124"/>
            <p:cNvSpPr/>
            <p:nvPr/>
          </p:nvSpPr>
          <p:spPr>
            <a:xfrm>
              <a:off x="2328827" y="1659919"/>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24"/>
            <p:cNvSpPr/>
            <p:nvPr/>
          </p:nvSpPr>
          <p:spPr>
            <a:xfrm>
              <a:off x="2328732" y="1659254"/>
              <a:ext cx="14" cy="258"/>
            </a:xfrm>
            <a:custGeom>
              <a:rect b="b" l="l" r="r" t="t"/>
              <a:pathLst>
                <a:path extrusionOk="0" h="19" w="1">
                  <a:moveTo>
                    <a:pt x="1" y="1"/>
                  </a:moveTo>
                  <a:cubicBezTo>
                    <a:pt x="1" y="8"/>
                    <a:pt x="1" y="11"/>
                    <a:pt x="1" y="18"/>
                  </a:cubicBez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124"/>
            <p:cNvSpPr/>
            <p:nvPr/>
          </p:nvSpPr>
          <p:spPr>
            <a:xfrm>
              <a:off x="2341957" y="1637680"/>
              <a:ext cx="1914" cy="3489"/>
            </a:xfrm>
            <a:custGeom>
              <a:rect b="b" l="l" r="r" t="t"/>
              <a:pathLst>
                <a:path extrusionOk="0" h="257" w="141">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124"/>
            <p:cNvSpPr/>
            <p:nvPr/>
          </p:nvSpPr>
          <p:spPr>
            <a:xfrm>
              <a:off x="2282908" y="1603600"/>
              <a:ext cx="448" cy="14"/>
            </a:xfrm>
            <a:custGeom>
              <a:rect b="b" l="l" r="r" t="t"/>
              <a:pathLst>
                <a:path extrusionOk="0" h="1" w="33">
                  <a:moveTo>
                    <a:pt x="32" y="0"/>
                  </a:moveTo>
                  <a:cubicBezTo>
                    <a:pt x="22" y="0"/>
                    <a:pt x="8" y="0"/>
                    <a:pt x="1" y="0"/>
                  </a:cubicBezTo>
                  <a:cubicBezTo>
                    <a:pt x="8" y="0"/>
                    <a:pt x="22" y="0"/>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124"/>
            <p:cNvSpPr/>
            <p:nvPr/>
          </p:nvSpPr>
          <p:spPr>
            <a:xfrm>
              <a:off x="2279161" y="1602364"/>
              <a:ext cx="109" cy="14"/>
            </a:xfrm>
            <a:custGeom>
              <a:rect b="b" l="l" r="r" t="t"/>
              <a:pathLst>
                <a:path extrusionOk="0" h="1" w="8">
                  <a:moveTo>
                    <a:pt x="0" y="0"/>
                  </a:moveTo>
                  <a:cubicBezTo>
                    <a:pt x="4" y="0"/>
                    <a:pt x="7" y="0"/>
                    <a:pt x="7" y="0"/>
                  </a:cubicBez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124"/>
            <p:cNvSpPr/>
            <p:nvPr/>
          </p:nvSpPr>
          <p:spPr>
            <a:xfrm>
              <a:off x="2283438" y="159432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124"/>
            <p:cNvSpPr/>
            <p:nvPr/>
          </p:nvSpPr>
          <p:spPr>
            <a:xfrm>
              <a:off x="2280342" y="1602690"/>
              <a:ext cx="2580" cy="869"/>
            </a:xfrm>
            <a:custGeom>
              <a:rect b="b" l="l" r="r" t="t"/>
              <a:pathLst>
                <a:path extrusionOk="0" h="64" w="190">
                  <a:moveTo>
                    <a:pt x="1" y="1"/>
                  </a:moveTo>
                  <a:lnTo>
                    <a:pt x="32" y="15"/>
                  </a:lnTo>
                  <a:cubicBezTo>
                    <a:pt x="81" y="39"/>
                    <a:pt x="134" y="57"/>
                    <a:pt x="190" y="64"/>
                  </a:cubicBezTo>
                  <a:cubicBezTo>
                    <a:pt x="134" y="57"/>
                    <a:pt x="81" y="39"/>
                    <a:pt x="3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124"/>
            <p:cNvSpPr/>
            <p:nvPr/>
          </p:nvSpPr>
          <p:spPr>
            <a:xfrm>
              <a:off x="2280532" y="1608488"/>
              <a:ext cx="964" cy="2824"/>
            </a:xfrm>
            <a:custGeom>
              <a:rect b="b" l="l" r="r" t="t"/>
              <a:pathLst>
                <a:path extrusionOk="0" h="208" w="71">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124"/>
            <p:cNvSpPr/>
            <p:nvPr/>
          </p:nvSpPr>
          <p:spPr>
            <a:xfrm>
              <a:off x="2278631" y="1589724"/>
              <a:ext cx="869" cy="679"/>
            </a:xfrm>
            <a:custGeom>
              <a:rect b="b" l="l" r="r" t="t"/>
              <a:pathLst>
                <a:path extrusionOk="0" h="50" w="64">
                  <a:moveTo>
                    <a:pt x="1" y="0"/>
                  </a:moveTo>
                  <a:lnTo>
                    <a:pt x="1" y="0"/>
                  </a:lnTo>
                  <a:cubicBezTo>
                    <a:pt x="15" y="25"/>
                    <a:pt x="39" y="42"/>
                    <a:pt x="64" y="49"/>
                  </a:cubicBezTo>
                  <a:cubicBezTo>
                    <a:pt x="39" y="42"/>
                    <a:pt x="18"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124"/>
            <p:cNvSpPr/>
            <p:nvPr/>
          </p:nvSpPr>
          <p:spPr>
            <a:xfrm>
              <a:off x="2256066" y="1570376"/>
              <a:ext cx="149" cy="244"/>
            </a:xfrm>
            <a:custGeom>
              <a:rect b="b" l="l" r="r" t="t"/>
              <a:pathLst>
                <a:path extrusionOk="0" h="18" w="11">
                  <a:moveTo>
                    <a:pt x="0" y="0"/>
                  </a:moveTo>
                  <a:lnTo>
                    <a:pt x="7" y="14"/>
                  </a:lnTo>
                  <a:cubicBezTo>
                    <a:pt x="7" y="14"/>
                    <a:pt x="7" y="18"/>
                    <a:pt x="10" y="18"/>
                  </a:cubicBezTo>
                  <a:cubicBezTo>
                    <a:pt x="7" y="11"/>
                    <a:pt x="3"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24"/>
            <p:cNvSpPr/>
            <p:nvPr/>
          </p:nvSpPr>
          <p:spPr>
            <a:xfrm>
              <a:off x="2276215" y="1585868"/>
              <a:ext cx="1724" cy="2349"/>
            </a:xfrm>
            <a:custGeom>
              <a:rect b="b" l="l" r="r" t="t"/>
              <a:pathLst>
                <a:path extrusionOk="0" h="173" w="127">
                  <a:moveTo>
                    <a:pt x="126" y="172"/>
                  </a:moveTo>
                  <a:cubicBezTo>
                    <a:pt x="105" y="102"/>
                    <a:pt x="60" y="43"/>
                    <a:pt x="0" y="1"/>
                  </a:cubicBezTo>
                  <a:cubicBezTo>
                    <a:pt x="60" y="43"/>
                    <a:pt x="105" y="102"/>
                    <a:pt x="126"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124"/>
            <p:cNvSpPr/>
            <p:nvPr/>
          </p:nvSpPr>
          <p:spPr>
            <a:xfrm>
              <a:off x="2281293" y="1611013"/>
              <a:ext cx="299" cy="394"/>
            </a:xfrm>
            <a:custGeom>
              <a:rect b="b" l="l" r="r" t="t"/>
              <a:pathLst>
                <a:path extrusionOk="0" h="29" w="22">
                  <a:moveTo>
                    <a:pt x="1" y="1"/>
                  </a:moveTo>
                  <a:lnTo>
                    <a:pt x="1" y="1"/>
                  </a:lnTo>
                  <a:cubicBezTo>
                    <a:pt x="8" y="11"/>
                    <a:pt x="15" y="22"/>
                    <a:pt x="22" y="29"/>
                  </a:cubicBezTo>
                  <a:lnTo>
                    <a:pt x="15"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124"/>
            <p:cNvSpPr/>
            <p:nvPr/>
          </p:nvSpPr>
          <p:spPr>
            <a:xfrm>
              <a:off x="2250879" y="1556826"/>
              <a:ext cx="299" cy="353"/>
            </a:xfrm>
            <a:custGeom>
              <a:rect b="b" l="l" r="r" t="t"/>
              <a:pathLst>
                <a:path extrusionOk="0" h="26" w="22">
                  <a:moveTo>
                    <a:pt x="0" y="1"/>
                  </a:moveTo>
                  <a:cubicBezTo>
                    <a:pt x="4" y="11"/>
                    <a:pt x="14" y="18"/>
                    <a:pt x="21" y="25"/>
                  </a:cubicBezTo>
                  <a:cubicBezTo>
                    <a:pt x="14"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124"/>
            <p:cNvSpPr/>
            <p:nvPr/>
          </p:nvSpPr>
          <p:spPr>
            <a:xfrm>
              <a:off x="2250539" y="1556445"/>
              <a:ext cx="258" cy="299"/>
            </a:xfrm>
            <a:custGeom>
              <a:rect b="b" l="l" r="r" t="t"/>
              <a:pathLst>
                <a:path extrusionOk="0" h="22" w="19">
                  <a:moveTo>
                    <a:pt x="1" y="1"/>
                  </a:moveTo>
                  <a:cubicBezTo>
                    <a:pt x="4" y="8"/>
                    <a:pt x="11" y="15"/>
                    <a:pt x="18" y="22"/>
                  </a:cubicBezTo>
                  <a:cubicBezTo>
                    <a:pt x="11"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124"/>
            <p:cNvSpPr/>
            <p:nvPr/>
          </p:nvSpPr>
          <p:spPr>
            <a:xfrm>
              <a:off x="2255577" y="1568760"/>
              <a:ext cx="489" cy="1629"/>
            </a:xfrm>
            <a:custGeom>
              <a:rect b="b" l="l" r="r" t="t"/>
              <a:pathLst>
                <a:path extrusionOk="0" h="120" w="36">
                  <a:moveTo>
                    <a:pt x="1" y="0"/>
                  </a:moveTo>
                  <a:cubicBezTo>
                    <a:pt x="8" y="42"/>
                    <a:pt x="18" y="81"/>
                    <a:pt x="36" y="119"/>
                  </a:cubicBezTo>
                  <a:lnTo>
                    <a:pt x="29" y="102"/>
                  </a:lnTo>
                  <a:cubicBezTo>
                    <a:pt x="18" y="70"/>
                    <a:pt x="8"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124"/>
            <p:cNvSpPr/>
            <p:nvPr/>
          </p:nvSpPr>
          <p:spPr>
            <a:xfrm>
              <a:off x="2250119" y="1555590"/>
              <a:ext cx="394" cy="828"/>
            </a:xfrm>
            <a:custGeom>
              <a:rect b="b" l="l" r="r" t="t"/>
              <a:pathLst>
                <a:path extrusionOk="0" h="61" w="29">
                  <a:moveTo>
                    <a:pt x="0" y="1"/>
                  </a:moveTo>
                  <a:lnTo>
                    <a:pt x="4" y="15"/>
                  </a:lnTo>
                  <a:cubicBezTo>
                    <a:pt x="11" y="32"/>
                    <a:pt x="21" y="46"/>
                    <a:pt x="28" y="60"/>
                  </a:cubicBezTo>
                  <a:cubicBezTo>
                    <a:pt x="18" y="39"/>
                    <a:pt x="7"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124"/>
            <p:cNvSpPr/>
            <p:nvPr/>
          </p:nvSpPr>
          <p:spPr>
            <a:xfrm>
              <a:off x="2255957" y="1570131"/>
              <a:ext cx="204" cy="448"/>
            </a:xfrm>
            <a:custGeom>
              <a:rect b="b" l="l" r="r" t="t"/>
              <a:pathLst>
                <a:path extrusionOk="0" h="33" w="15">
                  <a:moveTo>
                    <a:pt x="1" y="1"/>
                  </a:moveTo>
                  <a:lnTo>
                    <a:pt x="1" y="1"/>
                  </a:lnTo>
                  <a:cubicBezTo>
                    <a:pt x="4" y="11"/>
                    <a:pt x="8" y="22"/>
                    <a:pt x="15" y="32"/>
                  </a:cubicBezTo>
                  <a:lnTo>
                    <a:pt x="8"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124"/>
            <p:cNvSpPr/>
            <p:nvPr/>
          </p:nvSpPr>
          <p:spPr>
            <a:xfrm>
              <a:off x="221166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124"/>
            <p:cNvSpPr/>
            <p:nvPr/>
          </p:nvSpPr>
          <p:spPr>
            <a:xfrm>
              <a:off x="2211898" y="1583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24"/>
            <p:cNvSpPr/>
            <p:nvPr/>
          </p:nvSpPr>
          <p:spPr>
            <a:xfrm>
              <a:off x="2211382" y="158330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124"/>
            <p:cNvSpPr/>
            <p:nvPr/>
          </p:nvSpPr>
          <p:spPr>
            <a:xfrm>
              <a:off x="221147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124"/>
            <p:cNvSpPr/>
            <p:nvPr/>
          </p:nvSpPr>
          <p:spPr>
            <a:xfrm>
              <a:off x="2212753" y="158373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124"/>
            <p:cNvSpPr/>
            <p:nvPr/>
          </p:nvSpPr>
          <p:spPr>
            <a:xfrm>
              <a:off x="2212427" y="1583546"/>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124"/>
            <p:cNvSpPr/>
            <p:nvPr/>
          </p:nvSpPr>
          <p:spPr>
            <a:xfrm>
              <a:off x="2212142" y="1583451"/>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124"/>
            <p:cNvSpPr/>
            <p:nvPr/>
          </p:nvSpPr>
          <p:spPr>
            <a:xfrm>
              <a:off x="2213093" y="1583872"/>
              <a:ext cx="339" cy="258"/>
            </a:xfrm>
            <a:custGeom>
              <a:rect b="b" l="l" r="r" t="t"/>
              <a:pathLst>
                <a:path extrusionOk="0" h="19" w="25">
                  <a:moveTo>
                    <a:pt x="0" y="1"/>
                  </a:moveTo>
                  <a:lnTo>
                    <a:pt x="0" y="1"/>
                  </a:lnTo>
                  <a:cubicBezTo>
                    <a:pt x="7" y="8"/>
                    <a:pt x="14" y="11"/>
                    <a:pt x="25" y="18"/>
                  </a:cubicBezTo>
                  <a:cubicBezTo>
                    <a:pt x="14" y="11"/>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124"/>
            <p:cNvSpPr/>
            <p:nvPr/>
          </p:nvSpPr>
          <p:spPr>
            <a:xfrm>
              <a:off x="2213853" y="1584972"/>
              <a:ext cx="394" cy="4195"/>
            </a:xfrm>
            <a:custGeom>
              <a:rect b="b" l="l" r="r" t="t"/>
              <a:pathLst>
                <a:path extrusionOk="0" h="309" w="29">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124"/>
            <p:cNvSpPr/>
            <p:nvPr/>
          </p:nvSpPr>
          <p:spPr>
            <a:xfrm>
              <a:off x="2204009" y="1581143"/>
              <a:ext cx="774" cy="27"/>
            </a:xfrm>
            <a:custGeom>
              <a:rect b="b" l="l" r="r" t="t"/>
              <a:pathLst>
                <a:path extrusionOk="0" h="2" w="57">
                  <a:moveTo>
                    <a:pt x="38" y="0"/>
                  </a:moveTo>
                  <a:cubicBezTo>
                    <a:pt x="25" y="0"/>
                    <a:pt x="12" y="2"/>
                    <a:pt x="1" y="2"/>
                  </a:cubicBezTo>
                  <a:lnTo>
                    <a:pt x="57" y="2"/>
                  </a:lnTo>
                  <a:cubicBezTo>
                    <a:pt x="51" y="1"/>
                    <a:pt x="45" y="0"/>
                    <a:pt x="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124"/>
            <p:cNvSpPr/>
            <p:nvPr/>
          </p:nvSpPr>
          <p:spPr>
            <a:xfrm>
              <a:off x="2205815" y="1581360"/>
              <a:ext cx="5485" cy="2172"/>
            </a:xfrm>
            <a:custGeom>
              <a:rect b="b" l="l" r="r" t="t"/>
              <a:pathLst>
                <a:path extrusionOk="0" h="160" w="404">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124"/>
            <p:cNvSpPr/>
            <p:nvPr/>
          </p:nvSpPr>
          <p:spPr>
            <a:xfrm>
              <a:off x="2204824" y="158111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124"/>
            <p:cNvSpPr/>
            <p:nvPr/>
          </p:nvSpPr>
          <p:spPr>
            <a:xfrm>
              <a:off x="2205720" y="1581265"/>
              <a:ext cx="14" cy="0"/>
            </a:xfrm>
            <a:custGeom>
              <a:rect b="b" l="l" r="r" t="t"/>
              <a:pathLst>
                <a:path extrusionOk="0" h="0"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124"/>
            <p:cNvSpPr/>
            <p:nvPr/>
          </p:nvSpPr>
          <p:spPr>
            <a:xfrm>
              <a:off x="2205530" y="158121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124"/>
            <p:cNvSpPr/>
            <p:nvPr/>
          </p:nvSpPr>
          <p:spPr>
            <a:xfrm>
              <a:off x="2205055" y="1581156"/>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124"/>
            <p:cNvSpPr/>
            <p:nvPr/>
          </p:nvSpPr>
          <p:spPr>
            <a:xfrm>
              <a:off x="2205299" y="1581156"/>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124"/>
            <p:cNvSpPr/>
            <p:nvPr/>
          </p:nvSpPr>
          <p:spPr>
            <a:xfrm>
              <a:off x="2213894" y="158915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124"/>
            <p:cNvSpPr/>
            <p:nvPr/>
          </p:nvSpPr>
          <p:spPr>
            <a:xfrm>
              <a:off x="2269276" y="1477017"/>
              <a:ext cx="1629" cy="1303"/>
            </a:xfrm>
            <a:custGeom>
              <a:rect b="b" l="l" r="r" t="t"/>
              <a:pathLst>
                <a:path extrusionOk="0" h="96" w="120">
                  <a:moveTo>
                    <a:pt x="0" y="1"/>
                  </a:moveTo>
                  <a:cubicBezTo>
                    <a:pt x="32" y="43"/>
                    <a:pt x="74" y="74"/>
                    <a:pt x="119" y="95"/>
                  </a:cubicBezTo>
                  <a:cubicBezTo>
                    <a:pt x="74" y="74"/>
                    <a:pt x="32" y="4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124"/>
            <p:cNvSpPr/>
            <p:nvPr/>
          </p:nvSpPr>
          <p:spPr>
            <a:xfrm>
              <a:off x="2260193" y="1430147"/>
              <a:ext cx="3394" cy="1398"/>
            </a:xfrm>
            <a:custGeom>
              <a:rect b="b" l="l" r="r" t="t"/>
              <a:pathLst>
                <a:path extrusionOk="0" h="103" w="25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124"/>
            <p:cNvSpPr/>
            <p:nvPr/>
          </p:nvSpPr>
          <p:spPr>
            <a:xfrm>
              <a:off x="2262664" y="1417466"/>
              <a:ext cx="1344" cy="2009"/>
            </a:xfrm>
            <a:custGeom>
              <a:rect b="b" l="l" r="r" t="t"/>
              <a:pathLst>
                <a:path extrusionOk="0" h="148" w="99">
                  <a:moveTo>
                    <a:pt x="99" y="0"/>
                  </a:moveTo>
                  <a:lnTo>
                    <a:pt x="81" y="18"/>
                  </a:lnTo>
                  <a:cubicBezTo>
                    <a:pt x="46" y="53"/>
                    <a:pt x="18" y="98"/>
                    <a:pt x="1" y="147"/>
                  </a:cubicBezTo>
                  <a:cubicBezTo>
                    <a:pt x="22" y="91"/>
                    <a:pt x="57" y="42"/>
                    <a:pt x="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124"/>
            <p:cNvSpPr/>
            <p:nvPr/>
          </p:nvSpPr>
          <p:spPr>
            <a:xfrm>
              <a:off x="2263520" y="1448640"/>
              <a:ext cx="6246" cy="10047"/>
            </a:xfrm>
            <a:custGeom>
              <a:rect b="b" l="l" r="r" t="t"/>
              <a:pathLst>
                <a:path extrusionOk="0" h="740" w="460">
                  <a:moveTo>
                    <a:pt x="1" y="1"/>
                  </a:moveTo>
                  <a:lnTo>
                    <a:pt x="1" y="1"/>
                  </a:lnTo>
                  <a:cubicBezTo>
                    <a:pt x="113" y="169"/>
                    <a:pt x="316" y="477"/>
                    <a:pt x="459" y="739"/>
                  </a:cubicBezTo>
                  <a:cubicBezTo>
                    <a:pt x="316" y="477"/>
                    <a:pt x="113" y="16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124"/>
            <p:cNvSpPr/>
            <p:nvPr/>
          </p:nvSpPr>
          <p:spPr>
            <a:xfrm>
              <a:off x="2269127" y="1476542"/>
              <a:ext cx="14" cy="163"/>
            </a:xfrm>
            <a:custGeom>
              <a:rect b="b" l="l" r="r" t="t"/>
              <a:pathLst>
                <a:path extrusionOk="0" h="12" w="1">
                  <a:moveTo>
                    <a:pt x="1" y="11"/>
                  </a:moveTo>
                  <a:cubicBezTo>
                    <a:pt x="1" y="8"/>
                    <a:pt x="1" y="4"/>
                    <a:pt x="1" y="1"/>
                  </a:cubicBez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124"/>
            <p:cNvSpPr/>
            <p:nvPr/>
          </p:nvSpPr>
          <p:spPr>
            <a:xfrm>
              <a:off x="2257002" y="1519610"/>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124"/>
            <p:cNvSpPr/>
            <p:nvPr/>
          </p:nvSpPr>
          <p:spPr>
            <a:xfrm>
              <a:off x="2271082" y="1504593"/>
              <a:ext cx="3476" cy="2716"/>
            </a:xfrm>
            <a:custGeom>
              <a:rect b="b" l="l" r="r" t="t"/>
              <a:pathLst>
                <a:path extrusionOk="0" h="200" w="256">
                  <a:moveTo>
                    <a:pt x="0" y="200"/>
                  </a:moveTo>
                  <a:cubicBezTo>
                    <a:pt x="81" y="130"/>
                    <a:pt x="168" y="63"/>
                    <a:pt x="256" y="0"/>
                  </a:cubicBezTo>
                  <a:cubicBezTo>
                    <a:pt x="168" y="63"/>
                    <a:pt x="81" y="130"/>
                    <a:pt x="0" y="20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124"/>
            <p:cNvSpPr/>
            <p:nvPr/>
          </p:nvSpPr>
          <p:spPr>
            <a:xfrm>
              <a:off x="2268801" y="1485625"/>
              <a:ext cx="3286" cy="2295"/>
            </a:xfrm>
            <a:custGeom>
              <a:rect b="b" l="l" r="r" t="t"/>
              <a:pathLst>
                <a:path extrusionOk="0" h="169" w="242">
                  <a:moveTo>
                    <a:pt x="0" y="0"/>
                  </a:moveTo>
                  <a:cubicBezTo>
                    <a:pt x="25" y="39"/>
                    <a:pt x="154" y="116"/>
                    <a:pt x="242" y="168"/>
                  </a:cubicBezTo>
                  <a:cubicBezTo>
                    <a:pt x="154" y="116"/>
                    <a:pt x="25"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124"/>
            <p:cNvSpPr/>
            <p:nvPr/>
          </p:nvSpPr>
          <p:spPr>
            <a:xfrm>
              <a:off x="2257966" y="1513187"/>
              <a:ext cx="8282" cy="5580"/>
            </a:xfrm>
            <a:custGeom>
              <a:rect b="b" l="l" r="r" t="t"/>
              <a:pathLst>
                <a:path extrusionOk="0" h="411" w="61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124"/>
            <p:cNvSpPr/>
            <p:nvPr/>
          </p:nvSpPr>
          <p:spPr>
            <a:xfrm>
              <a:off x="2256581" y="1520126"/>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124"/>
            <p:cNvSpPr/>
            <p:nvPr/>
          </p:nvSpPr>
          <p:spPr>
            <a:xfrm>
              <a:off x="2274449" y="1489372"/>
              <a:ext cx="6056" cy="6816"/>
            </a:xfrm>
            <a:custGeom>
              <a:rect b="b" l="l" r="r" t="t"/>
              <a:pathLst>
                <a:path extrusionOk="0" h="502" w="446">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124"/>
            <p:cNvSpPr/>
            <p:nvPr/>
          </p:nvSpPr>
          <p:spPr>
            <a:xfrm>
              <a:off x="2275929" y="1499121"/>
              <a:ext cx="4195" cy="4481"/>
            </a:xfrm>
            <a:custGeom>
              <a:rect b="b" l="l" r="r" t="t"/>
              <a:pathLst>
                <a:path extrusionOk="0" h="330" w="309">
                  <a:moveTo>
                    <a:pt x="308" y="1"/>
                  </a:moveTo>
                  <a:lnTo>
                    <a:pt x="308" y="1"/>
                  </a:lnTo>
                  <a:cubicBezTo>
                    <a:pt x="263" y="120"/>
                    <a:pt x="144" y="225"/>
                    <a:pt x="0" y="330"/>
                  </a:cubicBezTo>
                  <a:cubicBezTo>
                    <a:pt x="144" y="225"/>
                    <a:pt x="266" y="120"/>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124"/>
            <p:cNvSpPr/>
            <p:nvPr/>
          </p:nvSpPr>
          <p:spPr>
            <a:xfrm>
              <a:off x="2249874" y="1554544"/>
              <a:ext cx="258" cy="1059"/>
            </a:xfrm>
            <a:custGeom>
              <a:rect b="b" l="l" r="r" t="t"/>
              <a:pathLst>
                <a:path extrusionOk="0" h="78" w="19">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124"/>
            <p:cNvSpPr/>
            <p:nvPr/>
          </p:nvSpPr>
          <p:spPr>
            <a:xfrm>
              <a:off x="2251965" y="1550498"/>
              <a:ext cx="774" cy="1724"/>
            </a:xfrm>
            <a:custGeom>
              <a:rect b="b" l="l" r="r" t="t"/>
              <a:pathLst>
                <a:path extrusionOk="0" h="127" w="57">
                  <a:moveTo>
                    <a:pt x="1" y="1"/>
                  </a:moveTo>
                  <a:lnTo>
                    <a:pt x="22" y="29"/>
                  </a:lnTo>
                  <a:cubicBezTo>
                    <a:pt x="43" y="57"/>
                    <a:pt x="57" y="88"/>
                    <a:pt x="57" y="127"/>
                  </a:cubicBezTo>
                  <a:cubicBezTo>
                    <a:pt x="57" y="88"/>
                    <a:pt x="43" y="57"/>
                    <a:pt x="22"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124"/>
            <p:cNvSpPr/>
            <p:nvPr/>
          </p:nvSpPr>
          <p:spPr>
            <a:xfrm>
              <a:off x="2254871" y="1536147"/>
              <a:ext cx="14" cy="14"/>
            </a:xfrm>
            <a:custGeom>
              <a:rect b="b" l="l" r="r" t="t"/>
              <a:pathLst>
                <a:path extrusionOk="0" h="1" w="1">
                  <a:moveTo>
                    <a:pt x="0" y="1"/>
                  </a:move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124"/>
            <p:cNvSpPr/>
            <p:nvPr/>
          </p:nvSpPr>
          <p:spPr>
            <a:xfrm>
              <a:off x="2254681" y="1537002"/>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124"/>
            <p:cNvSpPr/>
            <p:nvPr/>
          </p:nvSpPr>
          <p:spPr>
            <a:xfrm>
              <a:off x="2253961" y="1538048"/>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124"/>
            <p:cNvSpPr/>
            <p:nvPr/>
          </p:nvSpPr>
          <p:spPr>
            <a:xfrm>
              <a:off x="2254110" y="153785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124"/>
            <p:cNvSpPr/>
            <p:nvPr/>
          </p:nvSpPr>
          <p:spPr>
            <a:xfrm>
              <a:off x="2253825" y="153823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124"/>
            <p:cNvSpPr/>
            <p:nvPr/>
          </p:nvSpPr>
          <p:spPr>
            <a:xfrm>
              <a:off x="2250974" y="1540519"/>
              <a:ext cx="1249" cy="1629"/>
            </a:xfrm>
            <a:custGeom>
              <a:rect b="b" l="l" r="r" t="t"/>
              <a:pathLst>
                <a:path extrusionOk="0" h="120" w="92">
                  <a:moveTo>
                    <a:pt x="0" y="120"/>
                  </a:moveTo>
                  <a:cubicBezTo>
                    <a:pt x="35" y="85"/>
                    <a:pt x="67" y="43"/>
                    <a:pt x="91" y="1"/>
                  </a:cubicBezTo>
                  <a:cubicBezTo>
                    <a:pt x="67" y="43"/>
                    <a:pt x="35" y="85"/>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124"/>
            <p:cNvSpPr/>
            <p:nvPr/>
          </p:nvSpPr>
          <p:spPr>
            <a:xfrm>
              <a:off x="2252875" y="1538428"/>
              <a:ext cx="774" cy="923"/>
            </a:xfrm>
            <a:custGeom>
              <a:rect b="b" l="l" r="r" t="t"/>
              <a:pathLst>
                <a:path extrusionOk="0" h="68" w="57">
                  <a:moveTo>
                    <a:pt x="0" y="67"/>
                  </a:moveTo>
                  <a:cubicBezTo>
                    <a:pt x="18" y="43"/>
                    <a:pt x="35" y="22"/>
                    <a:pt x="56" y="1"/>
                  </a:cubicBezTo>
                  <a:cubicBezTo>
                    <a:pt x="35" y="22"/>
                    <a:pt x="18" y="43"/>
                    <a:pt x="0"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124"/>
            <p:cNvSpPr/>
            <p:nvPr/>
          </p:nvSpPr>
          <p:spPr>
            <a:xfrm>
              <a:off x="2254300" y="153766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124"/>
            <p:cNvSpPr/>
            <p:nvPr/>
          </p:nvSpPr>
          <p:spPr>
            <a:xfrm>
              <a:off x="2252820" y="1539378"/>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124"/>
            <p:cNvSpPr/>
            <p:nvPr/>
          </p:nvSpPr>
          <p:spPr>
            <a:xfrm>
              <a:off x="2254531" y="1534721"/>
              <a:ext cx="68" cy="163"/>
            </a:xfrm>
            <a:custGeom>
              <a:rect b="b" l="l" r="r" t="t"/>
              <a:pathLst>
                <a:path extrusionOk="0" h="12"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124"/>
            <p:cNvSpPr/>
            <p:nvPr/>
          </p:nvSpPr>
          <p:spPr>
            <a:xfrm>
              <a:off x="2254776" y="1535427"/>
              <a:ext cx="54" cy="163"/>
            </a:xfrm>
            <a:custGeom>
              <a:rect b="b" l="l" r="r" t="t"/>
              <a:pathLst>
                <a:path extrusionOk="0" h="12" w="4">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24"/>
            <p:cNvSpPr/>
            <p:nvPr/>
          </p:nvSpPr>
          <p:spPr>
            <a:xfrm>
              <a:off x="2254436" y="1537437"/>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124"/>
            <p:cNvSpPr/>
            <p:nvPr/>
          </p:nvSpPr>
          <p:spPr>
            <a:xfrm>
              <a:off x="2254871" y="1535767"/>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124"/>
            <p:cNvSpPr/>
            <p:nvPr/>
          </p:nvSpPr>
          <p:spPr>
            <a:xfrm>
              <a:off x="2254681" y="1535102"/>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124"/>
            <p:cNvSpPr/>
            <p:nvPr/>
          </p:nvSpPr>
          <p:spPr>
            <a:xfrm>
              <a:off x="2254816" y="1536432"/>
              <a:ext cx="14" cy="109"/>
            </a:xfrm>
            <a:custGeom>
              <a:rect b="b" l="l" r="r" t="t"/>
              <a:pathLst>
                <a:path extrusionOk="0" h="8" w="1">
                  <a:moveTo>
                    <a:pt x="1" y="8"/>
                  </a:moveTo>
                  <a:lnTo>
                    <a:pt x="1" y="4"/>
                  </a:lnTo>
                  <a:cubicBezTo>
                    <a:pt x="1" y="1"/>
                    <a:pt x="1" y="8"/>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124"/>
            <p:cNvSpPr/>
            <p:nvPr/>
          </p:nvSpPr>
          <p:spPr>
            <a:xfrm>
              <a:off x="2254531" y="153719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124"/>
            <p:cNvSpPr/>
            <p:nvPr/>
          </p:nvSpPr>
          <p:spPr>
            <a:xfrm>
              <a:off x="2254776" y="153671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24"/>
            <p:cNvSpPr/>
            <p:nvPr/>
          </p:nvSpPr>
          <p:spPr>
            <a:xfrm>
              <a:off x="2250024" y="1555359"/>
              <a:ext cx="149" cy="489"/>
            </a:xfrm>
            <a:custGeom>
              <a:rect b="b" l="l" r="r" t="t"/>
              <a:pathLst>
                <a:path extrusionOk="0" h="36" w="11">
                  <a:moveTo>
                    <a:pt x="0" y="0"/>
                  </a:moveTo>
                  <a:cubicBezTo>
                    <a:pt x="4" y="11"/>
                    <a:pt x="7" y="25"/>
                    <a:pt x="11" y="35"/>
                  </a:cubicBezTo>
                  <a:lnTo>
                    <a:pt x="7" y="1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124"/>
            <p:cNvSpPr/>
            <p:nvPr/>
          </p:nvSpPr>
          <p:spPr>
            <a:xfrm>
              <a:off x="2263995" y="1416040"/>
              <a:ext cx="2770" cy="1439"/>
            </a:xfrm>
            <a:custGeom>
              <a:rect b="b" l="l" r="r" t="t"/>
              <a:pathLst>
                <a:path extrusionOk="0" h="106" w="204">
                  <a:moveTo>
                    <a:pt x="204" y="0"/>
                  </a:moveTo>
                  <a:lnTo>
                    <a:pt x="204" y="0"/>
                  </a:lnTo>
                  <a:cubicBezTo>
                    <a:pt x="127" y="7"/>
                    <a:pt x="53" y="46"/>
                    <a:pt x="1" y="105"/>
                  </a:cubicBezTo>
                  <a:lnTo>
                    <a:pt x="18" y="88"/>
                  </a:lnTo>
                  <a:cubicBezTo>
                    <a:pt x="67" y="39"/>
                    <a:pt x="134" y="7"/>
                    <a:pt x="20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124"/>
            <p:cNvSpPr/>
            <p:nvPr/>
          </p:nvSpPr>
          <p:spPr>
            <a:xfrm>
              <a:off x="2276350" y="1412130"/>
              <a:ext cx="258" cy="258"/>
            </a:xfrm>
            <a:custGeom>
              <a:rect b="b" l="l" r="r" t="t"/>
              <a:pathLst>
                <a:path extrusionOk="0" h="19" w="19">
                  <a:moveTo>
                    <a:pt x="18" y="1"/>
                  </a:moveTo>
                  <a:cubicBezTo>
                    <a:pt x="11" y="8"/>
                    <a:pt x="4" y="15"/>
                    <a:pt x="1" y="19"/>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124"/>
            <p:cNvSpPr/>
            <p:nvPr/>
          </p:nvSpPr>
          <p:spPr>
            <a:xfrm>
              <a:off x="2276921" y="1411139"/>
              <a:ext cx="258" cy="489"/>
            </a:xfrm>
            <a:custGeom>
              <a:rect b="b" l="l" r="r" t="t"/>
              <a:pathLst>
                <a:path extrusionOk="0" h="36" w="19">
                  <a:moveTo>
                    <a:pt x="1" y="35"/>
                  </a:moveTo>
                  <a:cubicBezTo>
                    <a:pt x="8" y="25"/>
                    <a:pt x="15" y="14"/>
                    <a:pt x="18" y="0"/>
                  </a:cubicBezTo>
                  <a:cubicBezTo>
                    <a:pt x="15" y="14"/>
                    <a:pt x="8"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124"/>
            <p:cNvSpPr/>
            <p:nvPr/>
          </p:nvSpPr>
          <p:spPr>
            <a:xfrm>
              <a:off x="2275875" y="1412470"/>
              <a:ext cx="394" cy="299"/>
            </a:xfrm>
            <a:custGeom>
              <a:rect b="b" l="l" r="r" t="t"/>
              <a:pathLst>
                <a:path extrusionOk="0" h="22" w="29">
                  <a:moveTo>
                    <a:pt x="1" y="22"/>
                  </a:moveTo>
                  <a:cubicBezTo>
                    <a:pt x="11" y="15"/>
                    <a:pt x="18" y="8"/>
                    <a:pt x="29" y="1"/>
                  </a:cubicBezTo>
                  <a:cubicBezTo>
                    <a:pt x="18"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124"/>
            <p:cNvSpPr/>
            <p:nvPr/>
          </p:nvSpPr>
          <p:spPr>
            <a:xfrm>
              <a:off x="2276690" y="1411709"/>
              <a:ext cx="204" cy="339"/>
            </a:xfrm>
            <a:custGeom>
              <a:rect b="b" l="l" r="r" t="t"/>
              <a:pathLst>
                <a:path extrusionOk="0" h="25" w="15">
                  <a:moveTo>
                    <a:pt x="0" y="25"/>
                  </a:moveTo>
                  <a:cubicBezTo>
                    <a:pt x="4" y="14"/>
                    <a:pt x="11" y="7"/>
                    <a:pt x="14" y="0"/>
                  </a:cubicBezTo>
                  <a:cubicBezTo>
                    <a:pt x="11" y="7"/>
                    <a:pt x="4" y="14"/>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124"/>
            <p:cNvSpPr/>
            <p:nvPr/>
          </p:nvSpPr>
          <p:spPr>
            <a:xfrm>
              <a:off x="2263764" y="1417222"/>
              <a:ext cx="434" cy="448"/>
            </a:xfrm>
            <a:custGeom>
              <a:rect b="b" l="l" r="r" t="t"/>
              <a:pathLst>
                <a:path extrusionOk="0" h="33" w="32">
                  <a:moveTo>
                    <a:pt x="32" y="1"/>
                  </a:moveTo>
                  <a:lnTo>
                    <a:pt x="18" y="15"/>
                  </a:lnTo>
                  <a:lnTo>
                    <a:pt x="0" y="32"/>
                  </a:lnTo>
                  <a:cubicBezTo>
                    <a:pt x="14" y="22"/>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124"/>
            <p:cNvSpPr/>
            <p:nvPr/>
          </p:nvSpPr>
          <p:spPr>
            <a:xfrm>
              <a:off x="3015482" y="1689586"/>
              <a:ext cx="163" cy="1195"/>
            </a:xfrm>
            <a:custGeom>
              <a:rect b="b" l="l" r="r" t="t"/>
              <a:pathLst>
                <a:path extrusionOk="0" h="88" w="12">
                  <a:moveTo>
                    <a:pt x="1" y="0"/>
                  </a:moveTo>
                  <a:cubicBezTo>
                    <a:pt x="8" y="28"/>
                    <a:pt x="11" y="56"/>
                    <a:pt x="11" y="88"/>
                  </a:cubicBezTo>
                  <a:cubicBezTo>
                    <a:pt x="11" y="56"/>
                    <a:pt x="8"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124"/>
            <p:cNvSpPr/>
            <p:nvPr/>
          </p:nvSpPr>
          <p:spPr>
            <a:xfrm>
              <a:off x="2958307" y="1600694"/>
              <a:ext cx="3150" cy="353"/>
            </a:xfrm>
            <a:custGeom>
              <a:rect b="b" l="l" r="r" t="t"/>
              <a:pathLst>
                <a:path extrusionOk="0" h="26" w="232">
                  <a:moveTo>
                    <a:pt x="0" y="8"/>
                  </a:moveTo>
                  <a:cubicBezTo>
                    <a:pt x="77" y="1"/>
                    <a:pt x="154" y="8"/>
                    <a:pt x="231" y="25"/>
                  </a:cubicBezTo>
                  <a:cubicBezTo>
                    <a:pt x="154" y="8"/>
                    <a:pt x="77"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124"/>
            <p:cNvSpPr/>
            <p:nvPr/>
          </p:nvSpPr>
          <p:spPr>
            <a:xfrm>
              <a:off x="2924961" y="1625555"/>
              <a:ext cx="3408" cy="7671"/>
            </a:xfrm>
            <a:custGeom>
              <a:rect b="b" l="l" r="r" t="t"/>
              <a:pathLst>
                <a:path extrusionOk="0" h="565" w="251">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124"/>
            <p:cNvSpPr/>
            <p:nvPr/>
          </p:nvSpPr>
          <p:spPr>
            <a:xfrm>
              <a:off x="2928546" y="1617856"/>
              <a:ext cx="4535" cy="7196"/>
            </a:xfrm>
            <a:custGeom>
              <a:rect b="b" l="l" r="r" t="t"/>
              <a:pathLst>
                <a:path extrusionOk="0" h="530" w="334">
                  <a:moveTo>
                    <a:pt x="1" y="529"/>
                  </a:moveTo>
                  <a:cubicBezTo>
                    <a:pt x="32" y="410"/>
                    <a:pt x="214" y="102"/>
                    <a:pt x="333" y="1"/>
                  </a:cubicBezTo>
                  <a:cubicBezTo>
                    <a:pt x="214" y="102"/>
                    <a:pt x="32" y="410"/>
                    <a:pt x="1" y="5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124"/>
            <p:cNvSpPr/>
            <p:nvPr/>
          </p:nvSpPr>
          <p:spPr>
            <a:xfrm>
              <a:off x="2906265" y="1635629"/>
              <a:ext cx="339" cy="109"/>
            </a:xfrm>
            <a:custGeom>
              <a:rect b="b" l="l" r="r" t="t"/>
              <a:pathLst>
                <a:path extrusionOk="0" h="8" w="25">
                  <a:moveTo>
                    <a:pt x="0" y="1"/>
                  </a:moveTo>
                  <a:lnTo>
                    <a:pt x="0" y="1"/>
                  </a:lnTo>
                  <a:lnTo>
                    <a:pt x="2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124"/>
            <p:cNvSpPr/>
            <p:nvPr/>
          </p:nvSpPr>
          <p:spPr>
            <a:xfrm>
              <a:off x="2908301" y="1636634"/>
              <a:ext cx="638" cy="625"/>
            </a:xfrm>
            <a:custGeom>
              <a:rect b="b" l="l" r="r" t="t"/>
              <a:pathLst>
                <a:path extrusionOk="0" h="46" w="47">
                  <a:moveTo>
                    <a:pt x="1" y="1"/>
                  </a:moveTo>
                  <a:cubicBezTo>
                    <a:pt x="18" y="11"/>
                    <a:pt x="32" y="29"/>
                    <a:pt x="46" y="46"/>
                  </a:cubicBezTo>
                  <a:cubicBezTo>
                    <a:pt x="36" y="29"/>
                    <a:pt x="18"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124"/>
            <p:cNvSpPr/>
            <p:nvPr/>
          </p:nvSpPr>
          <p:spPr>
            <a:xfrm>
              <a:off x="2908967" y="1637299"/>
              <a:ext cx="258" cy="339"/>
            </a:xfrm>
            <a:custGeom>
              <a:rect b="b" l="l" r="r" t="t"/>
              <a:pathLst>
                <a:path extrusionOk="0" h="25" w="19">
                  <a:moveTo>
                    <a:pt x="18" y="25"/>
                  </a:moveTo>
                  <a:cubicBezTo>
                    <a:pt x="11" y="14"/>
                    <a:pt x="8" y="7"/>
                    <a:pt x="1" y="0"/>
                  </a:cubicBezTo>
                  <a:cubicBezTo>
                    <a:pt x="8" y="7"/>
                    <a:pt x="11" y="14"/>
                    <a:pt x="1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124"/>
            <p:cNvSpPr/>
            <p:nvPr/>
          </p:nvSpPr>
          <p:spPr>
            <a:xfrm>
              <a:off x="2935633" y="1611163"/>
              <a:ext cx="828" cy="3530"/>
            </a:xfrm>
            <a:custGeom>
              <a:rect b="b" l="l" r="r" t="t"/>
              <a:pathLst>
                <a:path extrusionOk="0" h="260" w="61">
                  <a:moveTo>
                    <a:pt x="1" y="0"/>
                  </a:moveTo>
                  <a:cubicBezTo>
                    <a:pt x="29" y="84"/>
                    <a:pt x="50" y="172"/>
                    <a:pt x="60" y="259"/>
                  </a:cubicBezTo>
                  <a:cubicBezTo>
                    <a:pt x="50" y="172"/>
                    <a:pt x="29"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124"/>
            <p:cNvSpPr/>
            <p:nvPr/>
          </p:nvSpPr>
          <p:spPr>
            <a:xfrm>
              <a:off x="2907976" y="1636390"/>
              <a:ext cx="244" cy="204"/>
            </a:xfrm>
            <a:custGeom>
              <a:rect b="b" l="l" r="r" t="t"/>
              <a:pathLst>
                <a:path extrusionOk="0" h="15" w="18">
                  <a:moveTo>
                    <a:pt x="0" y="1"/>
                  </a:moveTo>
                  <a:lnTo>
                    <a:pt x="18" y="15"/>
                  </a:lnTo>
                  <a:cubicBezTo>
                    <a:pt x="14" y="8"/>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124"/>
            <p:cNvSpPr/>
            <p:nvPr/>
          </p:nvSpPr>
          <p:spPr>
            <a:xfrm>
              <a:off x="2695420" y="1641956"/>
              <a:ext cx="2417" cy="448"/>
            </a:xfrm>
            <a:custGeom>
              <a:rect b="b" l="l" r="r" t="t"/>
              <a:pathLst>
                <a:path extrusionOk="0" h="33" w="178">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124"/>
            <p:cNvSpPr/>
            <p:nvPr/>
          </p:nvSpPr>
          <p:spPr>
            <a:xfrm>
              <a:off x="2693641" y="1641060"/>
              <a:ext cx="1208" cy="869"/>
            </a:xfrm>
            <a:custGeom>
              <a:rect b="b" l="l" r="r" t="t"/>
              <a:pathLst>
                <a:path extrusionOk="0" h="64" w="89">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124"/>
            <p:cNvSpPr/>
            <p:nvPr/>
          </p:nvSpPr>
          <p:spPr>
            <a:xfrm>
              <a:off x="2974655" y="1606071"/>
              <a:ext cx="3584" cy="4481"/>
            </a:xfrm>
            <a:custGeom>
              <a:rect b="b" l="l" r="r" t="t"/>
              <a:pathLst>
                <a:path extrusionOk="0" h="330" w="264">
                  <a:moveTo>
                    <a:pt x="1" y="0"/>
                  </a:moveTo>
                  <a:cubicBezTo>
                    <a:pt x="113" y="77"/>
                    <a:pt x="263" y="175"/>
                    <a:pt x="246" y="330"/>
                  </a:cubicBezTo>
                  <a:cubicBezTo>
                    <a:pt x="263" y="175"/>
                    <a:pt x="113" y="7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124"/>
            <p:cNvSpPr/>
            <p:nvPr/>
          </p:nvSpPr>
          <p:spPr>
            <a:xfrm>
              <a:off x="3023194" y="1657313"/>
              <a:ext cx="1100" cy="54"/>
            </a:xfrm>
            <a:custGeom>
              <a:rect b="b" l="l" r="r" t="t"/>
              <a:pathLst>
                <a:path extrusionOk="0" h="4" w="81">
                  <a:moveTo>
                    <a:pt x="81" y="4"/>
                  </a:moveTo>
                  <a:cubicBezTo>
                    <a:pt x="56" y="4"/>
                    <a:pt x="32" y="4"/>
                    <a:pt x="0" y="0"/>
                  </a:cubicBezTo>
                  <a:cubicBezTo>
                    <a:pt x="32" y="4"/>
                    <a:pt x="56" y="4"/>
                    <a:pt x="81"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124"/>
            <p:cNvSpPr/>
            <p:nvPr/>
          </p:nvSpPr>
          <p:spPr>
            <a:xfrm>
              <a:off x="3010594" y="1646478"/>
              <a:ext cx="1874" cy="2620"/>
            </a:xfrm>
            <a:custGeom>
              <a:rect b="b" l="l" r="r" t="t"/>
              <a:pathLst>
                <a:path extrusionOk="0" h="193" w="138">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24"/>
            <p:cNvSpPr/>
            <p:nvPr/>
          </p:nvSpPr>
          <p:spPr>
            <a:xfrm>
              <a:off x="3041863" y="1659634"/>
              <a:ext cx="163" cy="448"/>
            </a:xfrm>
            <a:custGeom>
              <a:rect b="b" l="l" r="r" t="t"/>
              <a:pathLst>
                <a:path extrusionOk="0" h="33" w="12">
                  <a:moveTo>
                    <a:pt x="11" y="32"/>
                  </a:moveTo>
                  <a:cubicBezTo>
                    <a:pt x="8" y="22"/>
                    <a:pt x="4" y="11"/>
                    <a:pt x="1" y="1"/>
                  </a:cubicBezTo>
                  <a:cubicBezTo>
                    <a:pt x="4" y="11"/>
                    <a:pt x="8" y="22"/>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124"/>
            <p:cNvSpPr/>
            <p:nvPr/>
          </p:nvSpPr>
          <p:spPr>
            <a:xfrm>
              <a:off x="3006888" y="1644862"/>
              <a:ext cx="1534" cy="964"/>
            </a:xfrm>
            <a:custGeom>
              <a:rect b="b" l="l" r="r" t="t"/>
              <a:pathLst>
                <a:path extrusionOk="0" h="71" w="113">
                  <a:moveTo>
                    <a:pt x="112" y="70"/>
                  </a:moveTo>
                  <a:cubicBezTo>
                    <a:pt x="70" y="56"/>
                    <a:pt x="32" y="32"/>
                    <a:pt x="0" y="0"/>
                  </a:cubicBezTo>
                  <a:cubicBezTo>
                    <a:pt x="32" y="32"/>
                    <a:pt x="70" y="56"/>
                    <a:pt x="112"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124"/>
            <p:cNvSpPr/>
            <p:nvPr/>
          </p:nvSpPr>
          <p:spPr>
            <a:xfrm>
              <a:off x="3014722" y="1656362"/>
              <a:ext cx="5159" cy="1154"/>
            </a:xfrm>
            <a:custGeom>
              <a:rect b="b" l="l" r="r" t="t"/>
              <a:pathLst>
                <a:path extrusionOk="0" h="85" w="380">
                  <a:moveTo>
                    <a:pt x="1" y="0"/>
                  </a:moveTo>
                  <a:cubicBezTo>
                    <a:pt x="116" y="60"/>
                    <a:pt x="249" y="84"/>
                    <a:pt x="379" y="74"/>
                  </a:cubicBezTo>
                  <a:cubicBezTo>
                    <a:pt x="249" y="84"/>
                    <a:pt x="116" y="6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124"/>
            <p:cNvSpPr/>
            <p:nvPr/>
          </p:nvSpPr>
          <p:spPr>
            <a:xfrm>
              <a:off x="3033880" y="1652031"/>
              <a:ext cx="3680" cy="1113"/>
            </a:xfrm>
            <a:custGeom>
              <a:rect b="b" l="l" r="r" t="t"/>
              <a:pathLst>
                <a:path extrusionOk="0" h="82" w="271">
                  <a:moveTo>
                    <a:pt x="1" y="81"/>
                  </a:moveTo>
                  <a:cubicBezTo>
                    <a:pt x="81" y="32"/>
                    <a:pt x="176" y="4"/>
                    <a:pt x="270" y="1"/>
                  </a:cubicBezTo>
                  <a:cubicBezTo>
                    <a:pt x="176" y="4"/>
                    <a:pt x="81"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124"/>
            <p:cNvSpPr/>
            <p:nvPr/>
          </p:nvSpPr>
          <p:spPr>
            <a:xfrm>
              <a:off x="3018632" y="1682254"/>
              <a:ext cx="2715" cy="1494"/>
            </a:xfrm>
            <a:custGeom>
              <a:rect b="b" l="l" r="r" t="t"/>
              <a:pathLst>
                <a:path extrusionOk="0" h="110" w="20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124"/>
            <p:cNvSpPr/>
            <p:nvPr/>
          </p:nvSpPr>
          <p:spPr>
            <a:xfrm>
              <a:off x="2985965" y="1626560"/>
              <a:ext cx="3720" cy="8608"/>
            </a:xfrm>
            <a:custGeom>
              <a:rect b="b" l="l" r="r" t="t"/>
              <a:pathLst>
                <a:path extrusionOk="0" h="634" w="274">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124"/>
            <p:cNvSpPr/>
            <p:nvPr/>
          </p:nvSpPr>
          <p:spPr>
            <a:xfrm>
              <a:off x="2972944" y="1604741"/>
              <a:ext cx="1724" cy="1344"/>
            </a:xfrm>
            <a:custGeom>
              <a:rect b="b" l="l" r="r" t="t"/>
              <a:pathLst>
                <a:path extrusionOk="0" h="99" w="127">
                  <a:moveTo>
                    <a:pt x="1" y="0"/>
                  </a:moveTo>
                  <a:cubicBezTo>
                    <a:pt x="39" y="39"/>
                    <a:pt x="81" y="74"/>
                    <a:pt x="127" y="98"/>
                  </a:cubicBezTo>
                  <a:cubicBezTo>
                    <a:pt x="81" y="74"/>
                    <a:pt x="39"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124"/>
            <p:cNvSpPr/>
            <p:nvPr/>
          </p:nvSpPr>
          <p:spPr>
            <a:xfrm>
              <a:off x="3042013" y="1660069"/>
              <a:ext cx="54" cy="434"/>
            </a:xfrm>
            <a:custGeom>
              <a:rect b="b" l="l" r="r" t="t"/>
              <a:pathLst>
                <a:path extrusionOk="0" h="32" w="4">
                  <a:moveTo>
                    <a:pt x="0" y="0"/>
                  </a:moveTo>
                  <a:cubicBezTo>
                    <a:pt x="4" y="11"/>
                    <a:pt x="4" y="21"/>
                    <a:pt x="4" y="32"/>
                  </a:cubicBezTo>
                  <a:cubicBezTo>
                    <a:pt x="4"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124"/>
            <p:cNvSpPr/>
            <p:nvPr/>
          </p:nvSpPr>
          <p:spPr>
            <a:xfrm>
              <a:off x="3015876" y="1695628"/>
              <a:ext cx="475" cy="4046"/>
            </a:xfrm>
            <a:custGeom>
              <a:rect b="b" l="l" r="r" t="t"/>
              <a:pathLst>
                <a:path extrusionOk="0" h="298" w="35">
                  <a:moveTo>
                    <a:pt x="0" y="1"/>
                  </a:moveTo>
                  <a:lnTo>
                    <a:pt x="0" y="1"/>
                  </a:lnTo>
                  <a:cubicBezTo>
                    <a:pt x="31" y="74"/>
                    <a:pt x="31" y="179"/>
                    <a:pt x="35" y="298"/>
                  </a:cubicBezTo>
                  <a:cubicBezTo>
                    <a:pt x="31" y="175"/>
                    <a:pt x="31"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124"/>
            <p:cNvSpPr/>
            <p:nvPr/>
          </p:nvSpPr>
          <p:spPr>
            <a:xfrm>
              <a:off x="2961824" y="1601129"/>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124"/>
            <p:cNvSpPr/>
            <p:nvPr/>
          </p:nvSpPr>
          <p:spPr>
            <a:xfrm>
              <a:off x="2989291" y="1637109"/>
              <a:ext cx="68" cy="299"/>
            </a:xfrm>
            <a:custGeom>
              <a:rect b="b" l="l" r="r" t="t"/>
              <a:pathLst>
                <a:path extrusionOk="0" h="22" w="5">
                  <a:moveTo>
                    <a:pt x="4" y="21"/>
                  </a:moveTo>
                  <a:cubicBezTo>
                    <a:pt x="4" y="14"/>
                    <a:pt x="1" y="7"/>
                    <a:pt x="1" y="0"/>
                  </a:cubicBezTo>
                  <a:cubicBezTo>
                    <a:pt x="1" y="7"/>
                    <a:pt x="4" y="14"/>
                    <a:pt x="4"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124"/>
            <p:cNvSpPr/>
            <p:nvPr/>
          </p:nvSpPr>
          <p:spPr>
            <a:xfrm>
              <a:off x="2977845" y="1610973"/>
              <a:ext cx="109" cy="394"/>
            </a:xfrm>
            <a:custGeom>
              <a:rect b="b" l="l" r="r" t="t"/>
              <a:pathLst>
                <a:path extrusionOk="0" h="29" w="8">
                  <a:moveTo>
                    <a:pt x="0" y="28"/>
                  </a:moveTo>
                  <a:cubicBezTo>
                    <a:pt x="4" y="18"/>
                    <a:pt x="4" y="11"/>
                    <a:pt x="7" y="0"/>
                  </a:cubicBezTo>
                  <a:cubicBezTo>
                    <a:pt x="4" y="11"/>
                    <a:pt x="4"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124"/>
            <p:cNvSpPr/>
            <p:nvPr/>
          </p:nvSpPr>
          <p:spPr>
            <a:xfrm>
              <a:off x="2962829" y="1601509"/>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124"/>
            <p:cNvSpPr/>
            <p:nvPr/>
          </p:nvSpPr>
          <p:spPr>
            <a:xfrm>
              <a:off x="2955117" y="1600464"/>
              <a:ext cx="2444" cy="339"/>
            </a:xfrm>
            <a:custGeom>
              <a:rect b="b" l="l" r="r" t="t"/>
              <a:pathLst>
                <a:path extrusionOk="0" h="25" w="180">
                  <a:moveTo>
                    <a:pt x="179" y="25"/>
                  </a:moveTo>
                  <a:cubicBezTo>
                    <a:pt x="120" y="25"/>
                    <a:pt x="60" y="18"/>
                    <a:pt x="1" y="0"/>
                  </a:cubicBezTo>
                  <a:cubicBezTo>
                    <a:pt x="60" y="18"/>
                    <a:pt x="120" y="25"/>
                    <a:pt x="17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124"/>
            <p:cNvSpPr/>
            <p:nvPr/>
          </p:nvSpPr>
          <p:spPr>
            <a:xfrm>
              <a:off x="2998429" y="1641250"/>
              <a:ext cx="149" cy="54"/>
            </a:xfrm>
            <a:custGeom>
              <a:rect b="b" l="l" r="r" t="t"/>
              <a:pathLst>
                <a:path extrusionOk="0" h="4" w="11">
                  <a:moveTo>
                    <a:pt x="11" y="4"/>
                  </a:moveTo>
                  <a:lnTo>
                    <a:pt x="11"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124"/>
            <p:cNvSpPr/>
            <p:nvPr/>
          </p:nvSpPr>
          <p:spPr>
            <a:xfrm>
              <a:off x="2694931" y="1641956"/>
              <a:ext cx="434" cy="14"/>
            </a:xfrm>
            <a:custGeom>
              <a:rect b="b" l="l" r="r" t="t"/>
              <a:pathLst>
                <a:path extrusionOk="0" h="1" w="32">
                  <a:moveTo>
                    <a:pt x="0" y="1"/>
                  </a:moveTo>
                  <a:lnTo>
                    <a:pt x="32" y="1"/>
                  </a:lnTo>
                  <a:cubicBezTo>
                    <a:pt x="21" y="1"/>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24"/>
            <p:cNvSpPr/>
            <p:nvPr/>
          </p:nvSpPr>
          <p:spPr>
            <a:xfrm>
              <a:off x="2697538" y="1642337"/>
              <a:ext cx="679" cy="109"/>
            </a:xfrm>
            <a:custGeom>
              <a:rect b="b" l="l" r="r" t="t"/>
              <a:pathLst>
                <a:path extrusionOk="0" h="8" w="50">
                  <a:moveTo>
                    <a:pt x="1" y="1"/>
                  </a:moveTo>
                  <a:lnTo>
                    <a:pt x="1" y="1"/>
                  </a:lnTo>
                  <a:cubicBezTo>
                    <a:pt x="15" y="4"/>
                    <a:pt x="32" y="8"/>
                    <a:pt x="50" y="8"/>
                  </a:cubicBezTo>
                  <a:lnTo>
                    <a:pt x="25"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124"/>
            <p:cNvSpPr/>
            <p:nvPr/>
          </p:nvSpPr>
          <p:spPr>
            <a:xfrm>
              <a:off x="2409736" y="1625609"/>
              <a:ext cx="1534" cy="1344"/>
            </a:xfrm>
            <a:custGeom>
              <a:rect b="b" l="l" r="r" t="t"/>
              <a:pathLst>
                <a:path extrusionOk="0" h="99" w="113">
                  <a:moveTo>
                    <a:pt x="112" y="0"/>
                  </a:moveTo>
                  <a:cubicBezTo>
                    <a:pt x="95" y="53"/>
                    <a:pt x="53" y="88"/>
                    <a:pt x="0" y="98"/>
                  </a:cubicBezTo>
                  <a:cubicBezTo>
                    <a:pt x="53" y="88"/>
                    <a:pt x="95" y="53"/>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124"/>
            <p:cNvSpPr/>
            <p:nvPr/>
          </p:nvSpPr>
          <p:spPr>
            <a:xfrm>
              <a:off x="2425798" y="1617761"/>
              <a:ext cx="2824" cy="828"/>
            </a:xfrm>
            <a:custGeom>
              <a:rect b="b" l="l" r="r" t="t"/>
              <a:pathLst>
                <a:path extrusionOk="0" h="61" w="208">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124"/>
            <p:cNvSpPr/>
            <p:nvPr/>
          </p:nvSpPr>
          <p:spPr>
            <a:xfrm>
              <a:off x="2458167" y="1627035"/>
              <a:ext cx="4440" cy="828"/>
            </a:xfrm>
            <a:custGeom>
              <a:rect b="b" l="l" r="r" t="t"/>
              <a:pathLst>
                <a:path extrusionOk="0" h="61" w="327">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124"/>
            <p:cNvSpPr/>
            <p:nvPr/>
          </p:nvSpPr>
          <p:spPr>
            <a:xfrm>
              <a:off x="2567398" y="1580681"/>
              <a:ext cx="5051" cy="1303"/>
            </a:xfrm>
            <a:custGeom>
              <a:rect b="b" l="l" r="r" t="t"/>
              <a:pathLst>
                <a:path extrusionOk="0" h="96" w="372">
                  <a:moveTo>
                    <a:pt x="372" y="61"/>
                  </a:moveTo>
                  <a:cubicBezTo>
                    <a:pt x="291" y="96"/>
                    <a:pt x="155" y="71"/>
                    <a:pt x="1" y="1"/>
                  </a:cubicBezTo>
                  <a:cubicBezTo>
                    <a:pt x="155" y="71"/>
                    <a:pt x="291" y="96"/>
                    <a:pt x="372" y="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124"/>
            <p:cNvSpPr/>
            <p:nvPr/>
          </p:nvSpPr>
          <p:spPr>
            <a:xfrm>
              <a:off x="2468336" y="1623505"/>
              <a:ext cx="4100" cy="638"/>
            </a:xfrm>
            <a:custGeom>
              <a:rect b="b" l="l" r="r" t="t"/>
              <a:pathLst>
                <a:path extrusionOk="0" h="47" w="302">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124"/>
            <p:cNvSpPr/>
            <p:nvPr/>
          </p:nvSpPr>
          <p:spPr>
            <a:xfrm>
              <a:off x="2501995" y="1594001"/>
              <a:ext cx="1914" cy="434"/>
            </a:xfrm>
            <a:custGeom>
              <a:rect b="b" l="l" r="r" t="t"/>
              <a:pathLst>
                <a:path extrusionOk="0" h="32" w="141">
                  <a:moveTo>
                    <a:pt x="140" y="4"/>
                  </a:moveTo>
                  <a:cubicBezTo>
                    <a:pt x="91" y="0"/>
                    <a:pt x="42" y="11"/>
                    <a:pt x="0" y="32"/>
                  </a:cubicBezTo>
                  <a:cubicBezTo>
                    <a:pt x="42" y="11"/>
                    <a:pt x="91" y="0"/>
                    <a:pt x="14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124"/>
            <p:cNvSpPr/>
            <p:nvPr/>
          </p:nvSpPr>
          <p:spPr>
            <a:xfrm>
              <a:off x="2407020" y="1631787"/>
              <a:ext cx="448" cy="1154"/>
            </a:xfrm>
            <a:custGeom>
              <a:rect b="b" l="l" r="r" t="t"/>
              <a:pathLst>
                <a:path extrusionOk="0" h="85" w="33">
                  <a:moveTo>
                    <a:pt x="1" y="0"/>
                  </a:moveTo>
                  <a:lnTo>
                    <a:pt x="4" y="14"/>
                  </a:lnTo>
                  <a:cubicBezTo>
                    <a:pt x="11" y="39"/>
                    <a:pt x="22" y="63"/>
                    <a:pt x="32" y="84"/>
                  </a:cubicBezTo>
                  <a:cubicBezTo>
                    <a:pt x="22" y="63"/>
                    <a:pt x="11" y="39"/>
                    <a:pt x="4"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124"/>
            <p:cNvSpPr/>
            <p:nvPr/>
          </p:nvSpPr>
          <p:spPr>
            <a:xfrm>
              <a:off x="2480882" y="1622989"/>
              <a:ext cx="638" cy="109"/>
            </a:xfrm>
            <a:custGeom>
              <a:rect b="b" l="l" r="r" t="t"/>
              <a:pathLst>
                <a:path extrusionOk="0" h="8" w="47">
                  <a:moveTo>
                    <a:pt x="1" y="1"/>
                  </a:moveTo>
                  <a:cubicBezTo>
                    <a:pt x="15" y="4"/>
                    <a:pt x="32" y="8"/>
                    <a:pt x="46" y="8"/>
                  </a:cubicBezTo>
                  <a:cubicBezTo>
                    <a:pt x="32" y="4"/>
                    <a:pt x="15"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124"/>
            <p:cNvSpPr/>
            <p:nvPr/>
          </p:nvSpPr>
          <p:spPr>
            <a:xfrm>
              <a:off x="2472898" y="1624509"/>
              <a:ext cx="2634" cy="1208"/>
            </a:xfrm>
            <a:custGeom>
              <a:rect b="b" l="l" r="r" t="t"/>
              <a:pathLst>
                <a:path extrusionOk="0" h="89" w="194">
                  <a:moveTo>
                    <a:pt x="193" y="1"/>
                  </a:moveTo>
                  <a:cubicBezTo>
                    <a:pt x="106" y="88"/>
                    <a:pt x="95" y="81"/>
                    <a:pt x="1" y="1"/>
                  </a:cubicBezTo>
                  <a:cubicBezTo>
                    <a:pt x="95" y="81"/>
                    <a:pt x="106" y="88"/>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124"/>
            <p:cNvSpPr/>
            <p:nvPr/>
          </p:nvSpPr>
          <p:spPr>
            <a:xfrm>
              <a:off x="2643499" y="1625270"/>
              <a:ext cx="1059" cy="1629"/>
            </a:xfrm>
            <a:custGeom>
              <a:rect b="b" l="l" r="r" t="t"/>
              <a:pathLst>
                <a:path extrusionOk="0" h="120" w="78">
                  <a:moveTo>
                    <a:pt x="77" y="1"/>
                  </a:moveTo>
                  <a:cubicBezTo>
                    <a:pt x="56" y="43"/>
                    <a:pt x="32" y="85"/>
                    <a:pt x="0" y="120"/>
                  </a:cubicBezTo>
                  <a:cubicBezTo>
                    <a:pt x="32" y="85"/>
                    <a:pt x="56" y="46"/>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124"/>
            <p:cNvSpPr/>
            <p:nvPr/>
          </p:nvSpPr>
          <p:spPr>
            <a:xfrm>
              <a:off x="2626772" y="1600559"/>
              <a:ext cx="9708" cy="13415"/>
            </a:xfrm>
            <a:custGeom>
              <a:rect b="b" l="l" r="r" t="t"/>
              <a:pathLst>
                <a:path extrusionOk="0" h="988" w="715">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124"/>
            <p:cNvSpPr/>
            <p:nvPr/>
          </p:nvSpPr>
          <p:spPr>
            <a:xfrm>
              <a:off x="2691319" y="1637245"/>
              <a:ext cx="910" cy="1208"/>
            </a:xfrm>
            <a:custGeom>
              <a:rect b="b" l="l" r="r" t="t"/>
              <a:pathLst>
                <a:path extrusionOk="0" h="89" w="67">
                  <a:moveTo>
                    <a:pt x="67" y="89"/>
                  </a:moveTo>
                  <a:cubicBezTo>
                    <a:pt x="60" y="50"/>
                    <a:pt x="35" y="15"/>
                    <a:pt x="0" y="1"/>
                  </a:cubicBezTo>
                  <a:cubicBezTo>
                    <a:pt x="35" y="15"/>
                    <a:pt x="60" y="50"/>
                    <a:pt x="67"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124"/>
            <p:cNvSpPr/>
            <p:nvPr/>
          </p:nvSpPr>
          <p:spPr>
            <a:xfrm>
              <a:off x="2692216" y="1638494"/>
              <a:ext cx="1398" cy="2580"/>
            </a:xfrm>
            <a:custGeom>
              <a:rect b="b" l="l" r="r" t="t"/>
              <a:pathLst>
                <a:path extrusionOk="0" h="190" w="103">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124"/>
            <p:cNvSpPr/>
            <p:nvPr/>
          </p:nvSpPr>
          <p:spPr>
            <a:xfrm>
              <a:off x="2584125" y="1590959"/>
              <a:ext cx="2390" cy="1005"/>
            </a:xfrm>
            <a:custGeom>
              <a:rect b="b" l="l" r="r" t="t"/>
              <a:pathLst>
                <a:path extrusionOk="0" h="74" w="176">
                  <a:moveTo>
                    <a:pt x="176" y="25"/>
                  </a:moveTo>
                  <a:cubicBezTo>
                    <a:pt x="113" y="0"/>
                    <a:pt x="43" y="21"/>
                    <a:pt x="1" y="74"/>
                  </a:cubicBezTo>
                  <a:cubicBezTo>
                    <a:pt x="43" y="21"/>
                    <a:pt x="113" y="0"/>
                    <a:pt x="176"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124"/>
            <p:cNvSpPr/>
            <p:nvPr/>
          </p:nvSpPr>
          <p:spPr>
            <a:xfrm>
              <a:off x="2673723" y="1629737"/>
              <a:ext cx="3815" cy="3245"/>
            </a:xfrm>
            <a:custGeom>
              <a:rect b="b" l="l" r="r" t="t"/>
              <a:pathLst>
                <a:path extrusionOk="0" h="239" w="281">
                  <a:moveTo>
                    <a:pt x="1" y="1"/>
                  </a:moveTo>
                  <a:lnTo>
                    <a:pt x="1" y="1"/>
                  </a:lnTo>
                  <a:cubicBezTo>
                    <a:pt x="88" y="211"/>
                    <a:pt x="214" y="239"/>
                    <a:pt x="281" y="239"/>
                  </a:cubicBezTo>
                  <a:cubicBezTo>
                    <a:pt x="214" y="239"/>
                    <a:pt x="88" y="207"/>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124"/>
            <p:cNvSpPr/>
            <p:nvPr/>
          </p:nvSpPr>
          <p:spPr>
            <a:xfrm>
              <a:off x="2619345" y="1593335"/>
              <a:ext cx="1208" cy="2050"/>
            </a:xfrm>
            <a:custGeom>
              <a:rect b="b" l="l" r="r" t="t"/>
              <a:pathLst>
                <a:path extrusionOk="0" h="151" w="89">
                  <a:moveTo>
                    <a:pt x="15" y="151"/>
                  </a:moveTo>
                  <a:cubicBezTo>
                    <a:pt x="1" y="98"/>
                    <a:pt x="53" y="35"/>
                    <a:pt x="88" y="0"/>
                  </a:cubicBezTo>
                  <a:cubicBezTo>
                    <a:pt x="53" y="35"/>
                    <a:pt x="1" y="98"/>
                    <a:pt x="15"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124"/>
            <p:cNvSpPr/>
            <p:nvPr/>
          </p:nvSpPr>
          <p:spPr>
            <a:xfrm>
              <a:off x="2593969" y="159470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124"/>
            <p:cNvSpPr/>
            <p:nvPr/>
          </p:nvSpPr>
          <p:spPr>
            <a:xfrm>
              <a:off x="2594919" y="1599269"/>
              <a:ext cx="299" cy="448"/>
            </a:xfrm>
            <a:custGeom>
              <a:rect b="b" l="l" r="r" t="t"/>
              <a:pathLst>
                <a:path extrusionOk="0" h="33" w="22">
                  <a:moveTo>
                    <a:pt x="0" y="32"/>
                  </a:moveTo>
                  <a:cubicBezTo>
                    <a:pt x="4" y="18"/>
                    <a:pt x="11" y="8"/>
                    <a:pt x="21" y="1"/>
                  </a:cubicBezTo>
                  <a:cubicBezTo>
                    <a:pt x="11" y="8"/>
                    <a:pt x="4" y="18"/>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124"/>
            <p:cNvSpPr/>
            <p:nvPr/>
          </p:nvSpPr>
          <p:spPr>
            <a:xfrm>
              <a:off x="2600391" y="1598413"/>
              <a:ext cx="1195" cy="163"/>
            </a:xfrm>
            <a:custGeom>
              <a:rect b="b" l="l" r="r" t="t"/>
              <a:pathLst>
                <a:path extrusionOk="0" h="12" w="88">
                  <a:moveTo>
                    <a:pt x="88" y="1"/>
                  </a:moveTo>
                  <a:cubicBezTo>
                    <a:pt x="60" y="11"/>
                    <a:pt x="28" y="11"/>
                    <a:pt x="0" y="1"/>
                  </a:cubicBezTo>
                  <a:cubicBezTo>
                    <a:pt x="28" y="11"/>
                    <a:pt x="60" y="11"/>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124"/>
            <p:cNvSpPr/>
            <p:nvPr/>
          </p:nvSpPr>
          <p:spPr>
            <a:xfrm>
              <a:off x="2607994" y="1592711"/>
              <a:ext cx="4576" cy="2444"/>
            </a:xfrm>
            <a:custGeom>
              <a:rect b="b" l="l" r="r" t="t"/>
              <a:pathLst>
                <a:path extrusionOk="0" h="180" w="337">
                  <a:moveTo>
                    <a:pt x="0" y="179"/>
                  </a:moveTo>
                  <a:cubicBezTo>
                    <a:pt x="109" y="155"/>
                    <a:pt x="228" y="74"/>
                    <a:pt x="336" y="1"/>
                  </a:cubicBezTo>
                  <a:cubicBezTo>
                    <a:pt x="228" y="74"/>
                    <a:pt x="109" y="155"/>
                    <a:pt x="0" y="17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124"/>
            <p:cNvSpPr/>
            <p:nvPr/>
          </p:nvSpPr>
          <p:spPr>
            <a:xfrm>
              <a:off x="2408921" y="1669763"/>
              <a:ext cx="1113" cy="638"/>
            </a:xfrm>
            <a:custGeom>
              <a:rect b="b" l="l" r="r" t="t"/>
              <a:pathLst>
                <a:path extrusionOk="0" h="47" w="82">
                  <a:moveTo>
                    <a:pt x="1" y="1"/>
                  </a:moveTo>
                  <a:cubicBezTo>
                    <a:pt x="25" y="15"/>
                    <a:pt x="53" y="29"/>
                    <a:pt x="81" y="46"/>
                  </a:cubicBezTo>
                  <a:lnTo>
                    <a:pt x="81" y="46"/>
                  </a:lnTo>
                  <a:cubicBezTo>
                    <a:pt x="53" y="29"/>
                    <a:pt x="2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124"/>
            <p:cNvSpPr/>
            <p:nvPr/>
          </p:nvSpPr>
          <p:spPr>
            <a:xfrm>
              <a:off x="2397041" y="1656498"/>
              <a:ext cx="3965" cy="489"/>
            </a:xfrm>
            <a:custGeom>
              <a:rect b="b" l="l" r="r" t="t"/>
              <a:pathLst>
                <a:path extrusionOk="0" h="36" w="292">
                  <a:moveTo>
                    <a:pt x="0" y="36"/>
                  </a:moveTo>
                  <a:cubicBezTo>
                    <a:pt x="95" y="8"/>
                    <a:pt x="193" y="1"/>
                    <a:pt x="291" y="11"/>
                  </a:cubicBezTo>
                  <a:cubicBezTo>
                    <a:pt x="193" y="1"/>
                    <a:pt x="95" y="8"/>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124"/>
            <p:cNvSpPr/>
            <p:nvPr/>
          </p:nvSpPr>
          <p:spPr>
            <a:xfrm>
              <a:off x="2395045" y="1656742"/>
              <a:ext cx="2009" cy="530"/>
            </a:xfrm>
            <a:custGeom>
              <a:rect b="b" l="l" r="r" t="t"/>
              <a:pathLst>
                <a:path extrusionOk="0" h="39" w="148">
                  <a:moveTo>
                    <a:pt x="0" y="0"/>
                  </a:moveTo>
                  <a:cubicBezTo>
                    <a:pt x="42" y="32"/>
                    <a:pt x="98" y="39"/>
                    <a:pt x="147" y="18"/>
                  </a:cubicBezTo>
                  <a:cubicBezTo>
                    <a:pt x="98" y="39"/>
                    <a:pt x="42"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124"/>
            <p:cNvSpPr/>
            <p:nvPr/>
          </p:nvSpPr>
          <p:spPr>
            <a:xfrm>
              <a:off x="2498668" y="1608732"/>
              <a:ext cx="679" cy="2919"/>
            </a:xfrm>
            <a:custGeom>
              <a:rect b="b" l="l" r="r" t="t"/>
              <a:pathLst>
                <a:path extrusionOk="0" h="215" w="50">
                  <a:moveTo>
                    <a:pt x="49" y="214"/>
                  </a:moveTo>
                  <a:cubicBezTo>
                    <a:pt x="21" y="148"/>
                    <a:pt x="7" y="74"/>
                    <a:pt x="0" y="0"/>
                  </a:cubicBezTo>
                  <a:cubicBezTo>
                    <a:pt x="7" y="74"/>
                    <a:pt x="21" y="148"/>
                    <a:pt x="49" y="2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124"/>
            <p:cNvSpPr/>
            <p:nvPr/>
          </p:nvSpPr>
          <p:spPr>
            <a:xfrm>
              <a:off x="2403748" y="1658684"/>
              <a:ext cx="2240" cy="2960"/>
            </a:xfrm>
            <a:custGeom>
              <a:rect b="b" l="l" r="r" t="t"/>
              <a:pathLst>
                <a:path extrusionOk="0" h="218" w="165">
                  <a:moveTo>
                    <a:pt x="165" y="218"/>
                  </a:moveTo>
                  <a:cubicBezTo>
                    <a:pt x="105" y="148"/>
                    <a:pt x="49" y="74"/>
                    <a:pt x="0" y="1"/>
                  </a:cubicBezTo>
                  <a:cubicBezTo>
                    <a:pt x="49" y="74"/>
                    <a:pt x="105" y="148"/>
                    <a:pt x="165" y="2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124"/>
            <p:cNvSpPr/>
            <p:nvPr/>
          </p:nvSpPr>
          <p:spPr>
            <a:xfrm>
              <a:off x="2475519" y="1622853"/>
              <a:ext cx="4521" cy="1670"/>
            </a:xfrm>
            <a:custGeom>
              <a:rect b="b" l="l" r="r" t="t"/>
              <a:pathLst>
                <a:path extrusionOk="0" h="123" w="333">
                  <a:moveTo>
                    <a:pt x="0" y="123"/>
                  </a:moveTo>
                  <a:cubicBezTo>
                    <a:pt x="88" y="42"/>
                    <a:pt x="210" y="0"/>
                    <a:pt x="333" y="7"/>
                  </a:cubicBezTo>
                  <a:cubicBezTo>
                    <a:pt x="210" y="0"/>
                    <a:pt x="88" y="42"/>
                    <a:pt x="0" y="12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124"/>
            <p:cNvSpPr/>
            <p:nvPr/>
          </p:nvSpPr>
          <p:spPr>
            <a:xfrm>
              <a:off x="2428608" y="1618576"/>
              <a:ext cx="1195" cy="584"/>
            </a:xfrm>
            <a:custGeom>
              <a:rect b="b" l="l" r="r" t="t"/>
              <a:pathLst>
                <a:path extrusionOk="0" h="43" w="88">
                  <a:moveTo>
                    <a:pt x="0" y="0"/>
                  </a:moveTo>
                  <a:cubicBezTo>
                    <a:pt x="28" y="18"/>
                    <a:pt x="56" y="32"/>
                    <a:pt x="88" y="42"/>
                  </a:cubicBezTo>
                  <a:cubicBezTo>
                    <a:pt x="56" y="32"/>
                    <a:pt x="2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124"/>
            <p:cNvSpPr/>
            <p:nvPr/>
          </p:nvSpPr>
          <p:spPr>
            <a:xfrm>
              <a:off x="2493862" y="1615480"/>
              <a:ext cx="204" cy="828"/>
            </a:xfrm>
            <a:custGeom>
              <a:rect b="b" l="l" r="r" t="t"/>
              <a:pathLst>
                <a:path extrusionOk="0" h="61" w="15">
                  <a:moveTo>
                    <a:pt x="1" y="60"/>
                  </a:moveTo>
                  <a:cubicBezTo>
                    <a:pt x="1" y="39"/>
                    <a:pt x="4" y="22"/>
                    <a:pt x="15" y="1"/>
                  </a:cubicBezTo>
                  <a:cubicBezTo>
                    <a:pt x="4" y="22"/>
                    <a:pt x="1" y="39"/>
                    <a:pt x="1"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124"/>
            <p:cNvSpPr/>
            <p:nvPr/>
          </p:nvSpPr>
          <p:spPr>
            <a:xfrm>
              <a:off x="2578667" y="1593050"/>
              <a:ext cx="1249" cy="339"/>
            </a:xfrm>
            <a:custGeom>
              <a:rect b="b" l="l" r="r" t="t"/>
              <a:pathLst>
                <a:path extrusionOk="0" h="25" w="92">
                  <a:moveTo>
                    <a:pt x="91" y="21"/>
                  </a:moveTo>
                  <a:lnTo>
                    <a:pt x="91" y="21"/>
                  </a:lnTo>
                  <a:cubicBezTo>
                    <a:pt x="60" y="25"/>
                    <a:pt x="32" y="21"/>
                    <a:pt x="7" y="7"/>
                  </a:cubicBezTo>
                  <a:lnTo>
                    <a:pt x="0" y="0"/>
                  </a:lnTo>
                  <a:lnTo>
                    <a:pt x="7" y="7"/>
                  </a:lnTo>
                  <a:cubicBezTo>
                    <a:pt x="32" y="21"/>
                    <a:pt x="60" y="25"/>
                    <a:pt x="9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124"/>
            <p:cNvSpPr/>
            <p:nvPr/>
          </p:nvSpPr>
          <p:spPr>
            <a:xfrm>
              <a:off x="2601667" y="1598318"/>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24"/>
            <p:cNvSpPr/>
            <p:nvPr/>
          </p:nvSpPr>
          <p:spPr>
            <a:xfrm>
              <a:off x="2398561" y="1629913"/>
              <a:ext cx="3340" cy="787"/>
            </a:xfrm>
            <a:custGeom>
              <a:rect b="b" l="l" r="r" t="t"/>
              <a:pathLst>
                <a:path extrusionOk="0" h="58" w="246">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124"/>
            <p:cNvSpPr/>
            <p:nvPr/>
          </p:nvSpPr>
          <p:spPr>
            <a:xfrm>
              <a:off x="2603473" y="1596798"/>
              <a:ext cx="1208" cy="774"/>
            </a:xfrm>
            <a:custGeom>
              <a:rect b="b" l="l" r="r" t="t"/>
              <a:pathLst>
                <a:path extrusionOk="0" h="57" w="89">
                  <a:moveTo>
                    <a:pt x="1" y="57"/>
                  </a:moveTo>
                  <a:cubicBezTo>
                    <a:pt x="32" y="39"/>
                    <a:pt x="60" y="18"/>
                    <a:pt x="88" y="1"/>
                  </a:cubicBezTo>
                  <a:cubicBezTo>
                    <a:pt x="60" y="18"/>
                    <a:pt x="32" y="39"/>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124"/>
            <p:cNvSpPr/>
            <p:nvPr/>
          </p:nvSpPr>
          <p:spPr>
            <a:xfrm>
              <a:off x="2501370" y="1605066"/>
              <a:ext cx="733" cy="109"/>
            </a:xfrm>
            <a:custGeom>
              <a:rect b="b" l="l" r="r" t="t"/>
              <a:pathLst>
                <a:path extrusionOk="0" h="8" w="54">
                  <a:moveTo>
                    <a:pt x="1" y="8"/>
                  </a:move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124"/>
            <p:cNvSpPr/>
            <p:nvPr/>
          </p:nvSpPr>
          <p:spPr>
            <a:xfrm>
              <a:off x="2590398" y="15932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24"/>
            <p:cNvSpPr/>
            <p:nvPr/>
          </p:nvSpPr>
          <p:spPr>
            <a:xfrm>
              <a:off x="2693587" y="1641047"/>
              <a:ext cx="122" cy="122"/>
            </a:xfrm>
            <a:custGeom>
              <a:rect b="b" l="l" r="r" t="t"/>
              <a:pathLst>
                <a:path extrusionOk="0" h="9" w="9">
                  <a:moveTo>
                    <a:pt x="1" y="1"/>
                  </a:moveTo>
                  <a:lnTo>
                    <a:pt x="1" y="1"/>
                  </a:lnTo>
                  <a:lnTo>
                    <a:pt x="8"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124"/>
            <p:cNvSpPr/>
            <p:nvPr/>
          </p:nvSpPr>
          <p:spPr>
            <a:xfrm>
              <a:off x="2139177" y="2004096"/>
              <a:ext cx="134295" cy="138844"/>
            </a:xfrm>
            <a:custGeom>
              <a:rect b="b" l="l" r="r" t="t"/>
              <a:pathLst>
                <a:path extrusionOk="0" h="10226" w="9891">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124"/>
            <p:cNvSpPr/>
            <p:nvPr/>
          </p:nvSpPr>
          <p:spPr>
            <a:xfrm>
              <a:off x="2142218" y="2087909"/>
              <a:ext cx="584" cy="339"/>
            </a:xfrm>
            <a:custGeom>
              <a:rect b="b" l="l" r="r" t="t"/>
              <a:pathLst>
                <a:path extrusionOk="0" h="25" w="43">
                  <a:moveTo>
                    <a:pt x="42"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124"/>
            <p:cNvSpPr/>
            <p:nvPr/>
          </p:nvSpPr>
          <p:spPr>
            <a:xfrm>
              <a:off x="2143834" y="2087244"/>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124"/>
            <p:cNvSpPr/>
            <p:nvPr/>
          </p:nvSpPr>
          <p:spPr>
            <a:xfrm>
              <a:off x="2143399" y="2087380"/>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124"/>
            <p:cNvSpPr/>
            <p:nvPr/>
          </p:nvSpPr>
          <p:spPr>
            <a:xfrm>
              <a:off x="2141553" y="2088235"/>
              <a:ext cx="679" cy="448"/>
            </a:xfrm>
            <a:custGeom>
              <a:rect b="b" l="l" r="r" t="t"/>
              <a:pathLst>
                <a:path extrusionOk="0" h="33" w="50">
                  <a:moveTo>
                    <a:pt x="49" y="1"/>
                  </a:moveTo>
                  <a:lnTo>
                    <a:pt x="0" y="3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124"/>
            <p:cNvSpPr/>
            <p:nvPr/>
          </p:nvSpPr>
          <p:spPr>
            <a:xfrm>
              <a:off x="2142829" y="2087624"/>
              <a:ext cx="489" cy="244"/>
            </a:xfrm>
            <a:custGeom>
              <a:rect b="b" l="l" r="r" t="t"/>
              <a:pathLst>
                <a:path extrusionOk="0" h="18" w="36">
                  <a:moveTo>
                    <a:pt x="36"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124"/>
            <p:cNvSpPr/>
            <p:nvPr/>
          </p:nvSpPr>
          <p:spPr>
            <a:xfrm>
              <a:off x="2144214" y="2087095"/>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124"/>
            <p:cNvSpPr/>
            <p:nvPr/>
          </p:nvSpPr>
          <p:spPr>
            <a:xfrm>
              <a:off x="2144554" y="2087054"/>
              <a:ext cx="244" cy="54"/>
            </a:xfrm>
            <a:custGeom>
              <a:rect b="b" l="l" r="r" t="t"/>
              <a:pathLst>
                <a:path extrusionOk="0" h="4" w="18">
                  <a:moveTo>
                    <a:pt x="1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124"/>
            <p:cNvSpPr/>
            <p:nvPr/>
          </p:nvSpPr>
          <p:spPr>
            <a:xfrm>
              <a:off x="2144839" y="2087000"/>
              <a:ext cx="190" cy="68"/>
            </a:xfrm>
            <a:custGeom>
              <a:rect b="b" l="l" r="r" t="t"/>
              <a:pathLst>
                <a:path extrusionOk="0" h="5" w="14">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124"/>
            <p:cNvSpPr/>
            <p:nvPr/>
          </p:nvSpPr>
          <p:spPr>
            <a:xfrm>
              <a:off x="2222597" y="2124039"/>
              <a:ext cx="584" cy="339"/>
            </a:xfrm>
            <a:custGeom>
              <a:rect b="b" l="l" r="r" t="t"/>
              <a:pathLst>
                <a:path extrusionOk="0" h="25" w="43">
                  <a:moveTo>
                    <a:pt x="1" y="0"/>
                  </a:moveTo>
                  <a:cubicBezTo>
                    <a:pt x="15" y="7"/>
                    <a:pt x="29" y="14"/>
                    <a:pt x="42" y="25"/>
                  </a:cubicBezTo>
                  <a:lnTo>
                    <a:pt x="42"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24"/>
            <p:cNvSpPr/>
            <p:nvPr/>
          </p:nvSpPr>
          <p:spPr>
            <a:xfrm>
              <a:off x="2254816" y="2135539"/>
              <a:ext cx="258" cy="204"/>
            </a:xfrm>
            <a:custGeom>
              <a:rect b="b" l="l" r="r" t="t"/>
              <a:pathLst>
                <a:path extrusionOk="0" h="15" w="19">
                  <a:moveTo>
                    <a:pt x="1" y="0"/>
                  </a:moveTo>
                  <a:cubicBezTo>
                    <a:pt x="8" y="4"/>
                    <a:pt x="15" y="11"/>
                    <a:pt x="18" y="14"/>
                  </a:cubicBezTo>
                  <a:cubicBezTo>
                    <a:pt x="15" y="11"/>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124"/>
            <p:cNvSpPr/>
            <p:nvPr/>
          </p:nvSpPr>
          <p:spPr>
            <a:xfrm>
              <a:off x="2249168" y="2134725"/>
              <a:ext cx="5621" cy="828"/>
            </a:xfrm>
            <a:custGeom>
              <a:rect b="b" l="l" r="r" t="t"/>
              <a:pathLst>
                <a:path extrusionOk="0" h="61" w="414">
                  <a:moveTo>
                    <a:pt x="0" y="1"/>
                  </a:moveTo>
                  <a:cubicBezTo>
                    <a:pt x="88" y="1"/>
                    <a:pt x="175" y="4"/>
                    <a:pt x="263" y="15"/>
                  </a:cubicBezTo>
                  <a:cubicBezTo>
                    <a:pt x="315" y="22"/>
                    <a:pt x="368" y="36"/>
                    <a:pt x="413" y="60"/>
                  </a:cubicBezTo>
                  <a:cubicBezTo>
                    <a:pt x="326" y="8"/>
                    <a:pt x="16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124"/>
            <p:cNvSpPr/>
            <p:nvPr/>
          </p:nvSpPr>
          <p:spPr>
            <a:xfrm>
              <a:off x="2245787" y="2130597"/>
              <a:ext cx="258" cy="394"/>
            </a:xfrm>
            <a:custGeom>
              <a:rect b="b" l="l" r="r" t="t"/>
              <a:pathLst>
                <a:path extrusionOk="0" h="29" w="19">
                  <a:moveTo>
                    <a:pt x="1" y="0"/>
                  </a:moveTo>
                  <a:cubicBezTo>
                    <a:pt x="8" y="7"/>
                    <a:pt x="15" y="18"/>
                    <a:pt x="18" y="28"/>
                  </a:cubicBezTo>
                  <a:cubicBezTo>
                    <a:pt x="15" y="18"/>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124"/>
            <p:cNvSpPr/>
            <p:nvPr/>
          </p:nvSpPr>
          <p:spPr>
            <a:xfrm>
              <a:off x="2255387" y="2136110"/>
              <a:ext cx="109" cy="109"/>
            </a:xfrm>
            <a:custGeom>
              <a:rect b="b" l="l" r="r" t="t"/>
              <a:pathLst>
                <a:path extrusionOk="0" h="8" w="8">
                  <a:moveTo>
                    <a:pt x="1" y="0"/>
                  </a:moveTo>
                  <a:cubicBezTo>
                    <a:pt x="4" y="0"/>
                    <a:pt x="8" y="4"/>
                    <a:pt x="8" y="7"/>
                  </a:cubicBezTo>
                  <a:cubicBezTo>
                    <a:pt x="8" y="4"/>
                    <a:pt x="4"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124"/>
            <p:cNvSpPr/>
            <p:nvPr/>
          </p:nvSpPr>
          <p:spPr>
            <a:xfrm>
              <a:off x="2255577" y="2136340"/>
              <a:ext cx="68" cy="204"/>
            </a:xfrm>
            <a:custGeom>
              <a:rect b="b" l="l" r="r" t="t"/>
              <a:pathLst>
                <a:path extrusionOk="0" h="15" w="5">
                  <a:moveTo>
                    <a:pt x="1" y="1"/>
                  </a:moveTo>
                  <a:cubicBezTo>
                    <a:pt x="1" y="4"/>
                    <a:pt x="4"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124"/>
            <p:cNvSpPr/>
            <p:nvPr/>
          </p:nvSpPr>
          <p:spPr>
            <a:xfrm>
              <a:off x="2253866" y="2114331"/>
              <a:ext cx="1154" cy="1684"/>
            </a:xfrm>
            <a:custGeom>
              <a:rect b="b" l="l" r="r" t="t"/>
              <a:pathLst>
                <a:path extrusionOk="0" h="124" w="85">
                  <a:moveTo>
                    <a:pt x="1" y="1"/>
                  </a:moveTo>
                  <a:cubicBezTo>
                    <a:pt x="8" y="53"/>
                    <a:pt x="36" y="99"/>
                    <a:pt x="85" y="123"/>
                  </a:cubicBezTo>
                  <a:cubicBezTo>
                    <a:pt x="36" y="99"/>
                    <a:pt x="8" y="5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124"/>
            <p:cNvSpPr/>
            <p:nvPr/>
          </p:nvSpPr>
          <p:spPr>
            <a:xfrm>
              <a:off x="2266710" y="2104216"/>
              <a:ext cx="204" cy="204"/>
            </a:xfrm>
            <a:custGeom>
              <a:rect b="b" l="l" r="r" t="t"/>
              <a:pathLst>
                <a:path extrusionOk="0" h="15" w="15">
                  <a:moveTo>
                    <a:pt x="14" y="0"/>
                  </a:moveTo>
                  <a:lnTo>
                    <a:pt x="14" y="0"/>
                  </a:lnTo>
                  <a:lnTo>
                    <a:pt x="0" y="14"/>
                  </a:ln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124"/>
            <p:cNvSpPr/>
            <p:nvPr/>
          </p:nvSpPr>
          <p:spPr>
            <a:xfrm>
              <a:off x="2254246" y="2120468"/>
              <a:ext cx="394" cy="3014"/>
            </a:xfrm>
            <a:custGeom>
              <a:rect b="b" l="l" r="r" t="t"/>
              <a:pathLst>
                <a:path extrusionOk="0" h="222" w="29">
                  <a:moveTo>
                    <a:pt x="1" y="221"/>
                  </a:moveTo>
                  <a:cubicBezTo>
                    <a:pt x="4" y="148"/>
                    <a:pt x="15" y="74"/>
                    <a:pt x="29" y="1"/>
                  </a:cubicBezTo>
                  <a:cubicBezTo>
                    <a:pt x="15" y="74"/>
                    <a:pt x="4" y="148"/>
                    <a:pt x="1" y="2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124"/>
            <p:cNvSpPr/>
            <p:nvPr/>
          </p:nvSpPr>
          <p:spPr>
            <a:xfrm>
              <a:off x="2223167" y="2124365"/>
              <a:ext cx="1724" cy="1819"/>
            </a:xfrm>
            <a:custGeom>
              <a:rect b="b" l="l" r="r" t="t"/>
              <a:pathLst>
                <a:path extrusionOk="0" h="134" w="127">
                  <a:moveTo>
                    <a:pt x="126" y="134"/>
                  </a:moveTo>
                  <a:cubicBezTo>
                    <a:pt x="95" y="81"/>
                    <a:pt x="49" y="36"/>
                    <a:pt x="0" y="1"/>
                  </a:cubicBezTo>
                  <a:lnTo>
                    <a:pt x="0" y="1"/>
                  </a:lnTo>
                  <a:cubicBezTo>
                    <a:pt x="49" y="36"/>
                    <a:pt x="95" y="81"/>
                    <a:pt x="126"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124"/>
            <p:cNvSpPr/>
            <p:nvPr/>
          </p:nvSpPr>
          <p:spPr>
            <a:xfrm>
              <a:off x="2232196" y="2130353"/>
              <a:ext cx="489" cy="543"/>
            </a:xfrm>
            <a:custGeom>
              <a:rect b="b" l="l" r="r" t="t"/>
              <a:pathLst>
                <a:path extrusionOk="0" h="40" w="36">
                  <a:moveTo>
                    <a:pt x="1" y="1"/>
                  </a:moveTo>
                  <a:lnTo>
                    <a:pt x="1" y="1"/>
                  </a:lnTo>
                  <a:cubicBezTo>
                    <a:pt x="18" y="32"/>
                    <a:pt x="32" y="39"/>
                    <a:pt x="36" y="39"/>
                  </a:cubicBezTo>
                  <a:cubicBezTo>
                    <a:pt x="36" y="39"/>
                    <a:pt x="18"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124"/>
            <p:cNvSpPr/>
            <p:nvPr/>
          </p:nvSpPr>
          <p:spPr>
            <a:xfrm>
              <a:off x="2255156" y="2135770"/>
              <a:ext cx="204" cy="204"/>
            </a:xfrm>
            <a:custGeom>
              <a:rect b="b" l="l" r="r" t="t"/>
              <a:pathLst>
                <a:path extrusionOk="0" h="15" w="15">
                  <a:moveTo>
                    <a:pt x="0" y="1"/>
                  </a:moveTo>
                  <a:cubicBezTo>
                    <a:pt x="4" y="4"/>
                    <a:pt x="11" y="11"/>
                    <a:pt x="14" y="15"/>
                  </a:cubicBezTo>
                  <a:cubicBezTo>
                    <a:pt x="11"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124"/>
            <p:cNvSpPr/>
            <p:nvPr/>
          </p:nvSpPr>
          <p:spPr>
            <a:xfrm>
              <a:off x="2245027" y="2130068"/>
              <a:ext cx="353" cy="163"/>
            </a:xfrm>
            <a:custGeom>
              <a:rect b="b" l="l" r="r" t="t"/>
              <a:pathLst>
                <a:path extrusionOk="0" h="12" w="26">
                  <a:moveTo>
                    <a:pt x="1" y="1"/>
                  </a:moveTo>
                  <a:cubicBezTo>
                    <a:pt x="8" y="1"/>
                    <a:pt x="18" y="4"/>
                    <a:pt x="25" y="11"/>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124"/>
            <p:cNvSpPr/>
            <p:nvPr/>
          </p:nvSpPr>
          <p:spPr>
            <a:xfrm>
              <a:off x="2221497" y="2123510"/>
              <a:ext cx="1208" cy="584"/>
            </a:xfrm>
            <a:custGeom>
              <a:rect b="b" l="l" r="r" t="t"/>
              <a:pathLst>
                <a:path extrusionOk="0" h="43" w="89">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124"/>
            <p:cNvSpPr/>
            <p:nvPr/>
          </p:nvSpPr>
          <p:spPr>
            <a:xfrm>
              <a:off x="2244552" y="2129973"/>
              <a:ext cx="448" cy="68"/>
            </a:xfrm>
            <a:custGeom>
              <a:rect b="b" l="l" r="r" t="t"/>
              <a:pathLst>
                <a:path extrusionOk="0" h="5" w="33">
                  <a:moveTo>
                    <a:pt x="1" y="1"/>
                  </a:moveTo>
                  <a:cubicBezTo>
                    <a:pt x="11" y="1"/>
                    <a:pt x="22" y="4"/>
                    <a:pt x="32" y="4"/>
                  </a:cubicBezTo>
                  <a:cubicBezTo>
                    <a:pt x="22" y="4"/>
                    <a:pt x="1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124"/>
            <p:cNvSpPr/>
            <p:nvPr/>
          </p:nvSpPr>
          <p:spPr>
            <a:xfrm>
              <a:off x="2244036" y="2130027"/>
              <a:ext cx="434" cy="54"/>
            </a:xfrm>
            <a:custGeom>
              <a:rect b="b" l="l" r="r" t="t"/>
              <a:pathLst>
                <a:path extrusionOk="0" h="4" w="32">
                  <a:moveTo>
                    <a:pt x="0" y="4"/>
                  </a:moveTo>
                  <a:cubicBezTo>
                    <a:pt x="11" y="0"/>
                    <a:pt x="21" y="0"/>
                    <a:pt x="32" y="0"/>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124"/>
            <p:cNvSpPr/>
            <p:nvPr/>
          </p:nvSpPr>
          <p:spPr>
            <a:xfrm>
              <a:off x="2255672" y="2136625"/>
              <a:ext cx="14" cy="353"/>
            </a:xfrm>
            <a:custGeom>
              <a:rect b="b" l="l" r="r" t="t"/>
              <a:pathLst>
                <a:path extrusionOk="0" h="26" w="1">
                  <a:moveTo>
                    <a:pt x="1" y="1"/>
                  </a:moveTo>
                  <a:cubicBezTo>
                    <a:pt x="1" y="8"/>
                    <a:pt x="1" y="18"/>
                    <a:pt x="1" y="25"/>
                  </a:cubicBezTo>
                  <a:cubicBezTo>
                    <a:pt x="1"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124"/>
            <p:cNvSpPr/>
            <p:nvPr/>
          </p:nvSpPr>
          <p:spPr>
            <a:xfrm>
              <a:off x="2245407" y="2130258"/>
              <a:ext cx="353" cy="258"/>
            </a:xfrm>
            <a:custGeom>
              <a:rect b="b" l="l" r="r" t="t"/>
              <a:pathLst>
                <a:path extrusionOk="0" h="19" w="26">
                  <a:moveTo>
                    <a:pt x="1" y="1"/>
                  </a:moveTo>
                  <a:cubicBezTo>
                    <a:pt x="11" y="4"/>
                    <a:pt x="18" y="11"/>
                    <a:pt x="25" y="18"/>
                  </a:cubicBezTo>
                  <a:cubicBezTo>
                    <a:pt x="18" y="11"/>
                    <a:pt x="1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124"/>
            <p:cNvSpPr/>
            <p:nvPr/>
          </p:nvSpPr>
          <p:spPr>
            <a:xfrm>
              <a:off x="2222638" y="2124039"/>
              <a:ext cx="543" cy="339"/>
            </a:xfrm>
            <a:custGeom>
              <a:rect b="b" l="l" r="r" t="t"/>
              <a:pathLst>
                <a:path extrusionOk="0" h="25" w="40">
                  <a:moveTo>
                    <a:pt x="1" y="0"/>
                  </a:moveTo>
                  <a:lnTo>
                    <a:pt x="1" y="0"/>
                  </a:lnTo>
                  <a:cubicBezTo>
                    <a:pt x="15" y="7"/>
                    <a:pt x="29" y="18"/>
                    <a:pt x="39" y="25"/>
                  </a:cubicBezTo>
                  <a:lnTo>
                    <a:pt x="39" y="25"/>
                  </a:lnTo>
                  <a:cubicBezTo>
                    <a:pt x="29" y="18"/>
                    <a:pt x="15"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124"/>
            <p:cNvSpPr/>
            <p:nvPr/>
          </p:nvSpPr>
          <p:spPr>
            <a:xfrm>
              <a:off x="2257057" y="2062194"/>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124"/>
            <p:cNvSpPr/>
            <p:nvPr/>
          </p:nvSpPr>
          <p:spPr>
            <a:xfrm>
              <a:off x="2256907" y="2061678"/>
              <a:ext cx="14" cy="149"/>
            </a:xfrm>
            <a:custGeom>
              <a:rect b="b" l="l" r="r" t="t"/>
              <a:pathLst>
                <a:path extrusionOk="0" h="11" w="1">
                  <a:moveTo>
                    <a:pt x="1" y="11"/>
                  </a:moveTo>
                  <a:lnTo>
                    <a:pt x="1" y="4"/>
                  </a:lnTo>
                  <a:cubicBezTo>
                    <a:pt x="1" y="0"/>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124"/>
            <p:cNvSpPr/>
            <p:nvPr/>
          </p:nvSpPr>
          <p:spPr>
            <a:xfrm>
              <a:off x="2215659" y="2008291"/>
              <a:ext cx="3802" cy="380"/>
            </a:xfrm>
            <a:custGeom>
              <a:rect b="b" l="l" r="r" t="t"/>
              <a:pathLst>
                <a:path extrusionOk="0" h="28" w="28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124"/>
            <p:cNvSpPr/>
            <p:nvPr/>
          </p:nvSpPr>
          <p:spPr>
            <a:xfrm>
              <a:off x="2196121" y="2010572"/>
              <a:ext cx="15601" cy="3014"/>
            </a:xfrm>
            <a:custGeom>
              <a:rect b="b" l="l" r="r" t="t"/>
              <a:pathLst>
                <a:path extrusionOk="0" h="222" w="1149">
                  <a:moveTo>
                    <a:pt x="0" y="1"/>
                  </a:moveTo>
                  <a:lnTo>
                    <a:pt x="1135" y="221"/>
                  </a:lnTo>
                  <a:lnTo>
                    <a:pt x="1149" y="158"/>
                  </a:lnTo>
                  <a:lnTo>
                    <a:pt x="1135" y="2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124"/>
            <p:cNvSpPr/>
            <p:nvPr/>
          </p:nvSpPr>
          <p:spPr>
            <a:xfrm>
              <a:off x="2183955" y="201804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124"/>
            <p:cNvSpPr/>
            <p:nvPr/>
          </p:nvSpPr>
          <p:spPr>
            <a:xfrm>
              <a:off x="2183806" y="2016845"/>
              <a:ext cx="68" cy="258"/>
            </a:xfrm>
            <a:custGeom>
              <a:rect b="b" l="l" r="r" t="t"/>
              <a:pathLst>
                <a:path extrusionOk="0" h="19" w="5">
                  <a:moveTo>
                    <a:pt x="4" y="18"/>
                  </a:moveTo>
                  <a:cubicBezTo>
                    <a:pt x="4" y="11"/>
                    <a:pt x="4" y="4"/>
                    <a:pt x="1" y="1"/>
                  </a:cubicBezTo>
                  <a:cubicBezTo>
                    <a:pt x="4" y="4"/>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124"/>
            <p:cNvSpPr/>
            <p:nvPr/>
          </p:nvSpPr>
          <p:spPr>
            <a:xfrm>
              <a:off x="2183901" y="2017469"/>
              <a:ext cx="68" cy="244"/>
            </a:xfrm>
            <a:custGeom>
              <a:rect b="b" l="l" r="r" t="t"/>
              <a:pathLst>
                <a:path extrusionOk="0" h="18" w="5">
                  <a:moveTo>
                    <a:pt x="4" y="0"/>
                  </a:moveTo>
                  <a:cubicBezTo>
                    <a:pt x="1" y="4"/>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124"/>
            <p:cNvSpPr/>
            <p:nvPr/>
          </p:nvSpPr>
          <p:spPr>
            <a:xfrm>
              <a:off x="2183955" y="201865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124"/>
            <p:cNvSpPr/>
            <p:nvPr/>
          </p:nvSpPr>
          <p:spPr>
            <a:xfrm>
              <a:off x="2139218" y="20815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124"/>
            <p:cNvSpPr/>
            <p:nvPr/>
          </p:nvSpPr>
          <p:spPr>
            <a:xfrm>
              <a:off x="2144404" y="207850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124"/>
            <p:cNvSpPr/>
            <p:nvPr/>
          </p:nvSpPr>
          <p:spPr>
            <a:xfrm>
              <a:off x="2143644" y="2078785"/>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24"/>
            <p:cNvSpPr/>
            <p:nvPr/>
          </p:nvSpPr>
          <p:spPr>
            <a:xfrm>
              <a:off x="2182910" y="2023783"/>
              <a:ext cx="149" cy="299"/>
            </a:xfrm>
            <a:custGeom>
              <a:rect b="b" l="l" r="r" t="t"/>
              <a:pathLst>
                <a:path extrusionOk="0" h="22" w="11">
                  <a:moveTo>
                    <a:pt x="0" y="22"/>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24"/>
            <p:cNvSpPr/>
            <p:nvPr/>
          </p:nvSpPr>
          <p:spPr>
            <a:xfrm>
              <a:off x="2143929" y="2078690"/>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124"/>
            <p:cNvSpPr/>
            <p:nvPr/>
          </p:nvSpPr>
          <p:spPr>
            <a:xfrm>
              <a:off x="2182720" y="2024163"/>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124"/>
            <p:cNvSpPr/>
            <p:nvPr/>
          </p:nvSpPr>
          <p:spPr>
            <a:xfrm>
              <a:off x="2183765" y="2020932"/>
              <a:ext cx="54" cy="299"/>
            </a:xfrm>
            <a:custGeom>
              <a:rect b="b" l="l" r="r" t="t"/>
              <a:pathLst>
                <a:path extrusionOk="0" h="22" w="4">
                  <a:moveTo>
                    <a:pt x="0" y="22"/>
                  </a:moveTo>
                  <a:cubicBezTo>
                    <a:pt x="0" y="15"/>
                    <a:pt x="4" y="8"/>
                    <a:pt x="4" y="1"/>
                  </a:cubicBezTo>
                  <a:cubicBezTo>
                    <a:pt x="4"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24"/>
            <p:cNvSpPr/>
            <p:nvPr/>
          </p:nvSpPr>
          <p:spPr>
            <a:xfrm>
              <a:off x="2144839" y="2078405"/>
              <a:ext cx="774" cy="489"/>
            </a:xfrm>
            <a:custGeom>
              <a:rect b="b" l="l" r="r" t="t"/>
              <a:pathLst>
                <a:path extrusionOk="0" h="36" w="57">
                  <a:moveTo>
                    <a:pt x="0" y="0"/>
                  </a:moveTo>
                  <a:cubicBezTo>
                    <a:pt x="21" y="11"/>
                    <a:pt x="39" y="21"/>
                    <a:pt x="56" y="35"/>
                  </a:cubicBezTo>
                  <a:cubicBezTo>
                    <a:pt x="39" y="21"/>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124"/>
            <p:cNvSpPr/>
            <p:nvPr/>
          </p:nvSpPr>
          <p:spPr>
            <a:xfrm>
              <a:off x="2183670" y="2021461"/>
              <a:ext cx="54" cy="299"/>
            </a:xfrm>
            <a:custGeom>
              <a:rect b="b" l="l" r="r" t="t"/>
              <a:pathLst>
                <a:path extrusionOk="0" h="22" w="4">
                  <a:moveTo>
                    <a:pt x="0" y="21"/>
                  </a:moveTo>
                  <a:cubicBezTo>
                    <a:pt x="0" y="14"/>
                    <a:pt x="4" y="7"/>
                    <a:pt x="4" y="0"/>
                  </a:cubicBezTo>
                  <a:cubicBezTo>
                    <a:pt x="4"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124"/>
            <p:cNvSpPr/>
            <p:nvPr/>
          </p:nvSpPr>
          <p:spPr>
            <a:xfrm>
              <a:off x="2143359" y="2078975"/>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124"/>
            <p:cNvSpPr/>
            <p:nvPr/>
          </p:nvSpPr>
          <p:spPr>
            <a:xfrm>
              <a:off x="2183236" y="2022928"/>
              <a:ext cx="109" cy="299"/>
            </a:xfrm>
            <a:custGeom>
              <a:rect b="b" l="l" r="r" t="t"/>
              <a:pathLst>
                <a:path extrusionOk="0" h="22" w="8">
                  <a:moveTo>
                    <a:pt x="1" y="22"/>
                  </a:moveTo>
                  <a:cubicBezTo>
                    <a:pt x="4" y="15"/>
                    <a:pt x="8" y="8"/>
                    <a:pt x="8" y="1"/>
                  </a:cubicBezTo>
                  <a:cubicBezTo>
                    <a:pt x="8" y="8"/>
                    <a:pt x="4"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124"/>
            <p:cNvSpPr/>
            <p:nvPr/>
          </p:nvSpPr>
          <p:spPr>
            <a:xfrm>
              <a:off x="2142979" y="2079111"/>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124"/>
            <p:cNvSpPr/>
            <p:nvPr/>
          </p:nvSpPr>
          <p:spPr>
            <a:xfrm>
              <a:off x="2183521" y="2021977"/>
              <a:ext cx="109" cy="299"/>
            </a:xfrm>
            <a:custGeom>
              <a:rect b="b" l="l" r="r" t="t"/>
              <a:pathLst>
                <a:path extrusionOk="0" h="22" w="8">
                  <a:moveTo>
                    <a:pt x="8" y="1"/>
                  </a:moveTo>
                  <a:cubicBezTo>
                    <a:pt x="4" y="8"/>
                    <a:pt x="1" y="15"/>
                    <a:pt x="1" y="22"/>
                  </a:cubicBezTo>
                  <a:cubicBezTo>
                    <a:pt x="4" y="15"/>
                    <a:pt x="4"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124"/>
            <p:cNvSpPr/>
            <p:nvPr/>
          </p:nvSpPr>
          <p:spPr>
            <a:xfrm>
              <a:off x="2183385" y="2022452"/>
              <a:ext cx="109" cy="299"/>
            </a:xfrm>
            <a:custGeom>
              <a:rect b="b" l="l" r="r" t="t"/>
              <a:pathLst>
                <a:path extrusionOk="0" h="22" w="8">
                  <a:moveTo>
                    <a:pt x="0" y="22"/>
                  </a:moveTo>
                  <a:cubicBezTo>
                    <a:pt x="4" y="15"/>
                    <a:pt x="7" y="8"/>
                    <a:pt x="7"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124"/>
            <p:cNvSpPr/>
            <p:nvPr/>
          </p:nvSpPr>
          <p:spPr>
            <a:xfrm>
              <a:off x="2183100" y="2023362"/>
              <a:ext cx="109" cy="299"/>
            </a:xfrm>
            <a:custGeom>
              <a:rect b="b" l="l" r="r" t="t"/>
              <a:pathLst>
                <a:path extrusionOk="0" h="22" w="8">
                  <a:moveTo>
                    <a:pt x="0" y="21"/>
                  </a:moveTo>
                  <a:cubicBezTo>
                    <a:pt x="4" y="14"/>
                    <a:pt x="4" y="7"/>
                    <a:pt x="7" y="0"/>
                  </a:cubicBezTo>
                  <a:cubicBezTo>
                    <a:pt x="4" y="7"/>
                    <a:pt x="4"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124"/>
            <p:cNvSpPr/>
            <p:nvPr/>
          </p:nvSpPr>
          <p:spPr>
            <a:xfrm>
              <a:off x="2139462" y="2081107"/>
              <a:ext cx="394" cy="299"/>
            </a:xfrm>
            <a:custGeom>
              <a:rect b="b" l="l" r="r" t="t"/>
              <a:pathLst>
                <a:path extrusionOk="0" h="22" w="29">
                  <a:moveTo>
                    <a:pt x="0" y="22"/>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124"/>
            <p:cNvSpPr/>
            <p:nvPr/>
          </p:nvSpPr>
          <p:spPr>
            <a:xfrm>
              <a:off x="2140127" y="2080727"/>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124"/>
            <p:cNvSpPr/>
            <p:nvPr/>
          </p:nvSpPr>
          <p:spPr>
            <a:xfrm>
              <a:off x="2140697" y="2080401"/>
              <a:ext cx="299" cy="204"/>
            </a:xfrm>
            <a:custGeom>
              <a:rect b="b" l="l" r="r" t="t"/>
              <a:pathLst>
                <a:path extrusionOk="0" h="15" w="22">
                  <a:moveTo>
                    <a:pt x="0" y="1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124"/>
            <p:cNvSpPr/>
            <p:nvPr/>
          </p:nvSpPr>
          <p:spPr>
            <a:xfrm>
              <a:off x="2183860" y="2020361"/>
              <a:ext cx="14" cy="299"/>
            </a:xfrm>
            <a:custGeom>
              <a:rect b="b" l="l" r="r" t="t"/>
              <a:pathLst>
                <a:path extrusionOk="0" h="22" w="1">
                  <a:moveTo>
                    <a:pt x="0" y="22"/>
                  </a:moveTo>
                  <a:cubicBezTo>
                    <a:pt x="0" y="15"/>
                    <a:pt x="0" y="8"/>
                    <a:pt x="0" y="1"/>
                  </a:cubicBezTo>
                  <a:cubicBezTo>
                    <a:pt x="0"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124"/>
            <p:cNvSpPr/>
            <p:nvPr/>
          </p:nvSpPr>
          <p:spPr>
            <a:xfrm>
              <a:off x="2141213" y="2080062"/>
              <a:ext cx="299" cy="204"/>
            </a:xfrm>
            <a:custGeom>
              <a:rect b="b" l="l" r="r" t="t"/>
              <a:pathLst>
                <a:path extrusionOk="0" h="15" w="22">
                  <a:moveTo>
                    <a:pt x="1" y="15"/>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24"/>
            <p:cNvSpPr/>
            <p:nvPr/>
          </p:nvSpPr>
          <p:spPr>
            <a:xfrm>
              <a:off x="2183955" y="2019275"/>
              <a:ext cx="14" cy="299"/>
            </a:xfrm>
            <a:custGeom>
              <a:rect b="b" l="l" r="r" t="t"/>
              <a:pathLst>
                <a:path extrusionOk="0" h="22" w="1">
                  <a:moveTo>
                    <a:pt x="0" y="21"/>
                  </a:moveTo>
                  <a:lnTo>
                    <a:pt x="0" y="0"/>
                  </a:lnTo>
                  <a:cubicBezTo>
                    <a:pt x="0" y="4"/>
                    <a:pt x="0" y="11"/>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24"/>
            <p:cNvSpPr/>
            <p:nvPr/>
          </p:nvSpPr>
          <p:spPr>
            <a:xfrm>
              <a:off x="2141743" y="2079777"/>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124"/>
            <p:cNvSpPr/>
            <p:nvPr/>
          </p:nvSpPr>
          <p:spPr>
            <a:xfrm>
              <a:off x="2144214" y="2078595"/>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124"/>
            <p:cNvSpPr/>
            <p:nvPr/>
          </p:nvSpPr>
          <p:spPr>
            <a:xfrm>
              <a:off x="2142164" y="2079546"/>
              <a:ext cx="258" cy="149"/>
            </a:xfrm>
            <a:custGeom>
              <a:rect b="b" l="l" r="r" t="t"/>
              <a:pathLst>
                <a:path extrusionOk="0" h="11" w="19">
                  <a:moveTo>
                    <a:pt x="1"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124"/>
            <p:cNvSpPr/>
            <p:nvPr/>
          </p:nvSpPr>
          <p:spPr>
            <a:xfrm>
              <a:off x="2142598" y="2079301"/>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24"/>
            <p:cNvSpPr/>
            <p:nvPr/>
          </p:nvSpPr>
          <p:spPr>
            <a:xfrm>
              <a:off x="2144594" y="2078500"/>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124"/>
            <p:cNvSpPr/>
            <p:nvPr/>
          </p:nvSpPr>
          <p:spPr>
            <a:xfrm>
              <a:off x="2144744" y="2078446"/>
              <a:ext cx="95" cy="14"/>
            </a:xfrm>
            <a:custGeom>
              <a:rect b="b" l="l" r="r" t="t"/>
              <a:pathLst>
                <a:path extrusionOk="0" h="1" w="7">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124"/>
            <p:cNvSpPr/>
            <p:nvPr/>
          </p:nvSpPr>
          <p:spPr>
            <a:xfrm>
              <a:off x="2183901" y="2019845"/>
              <a:ext cx="14" cy="244"/>
            </a:xfrm>
            <a:custGeom>
              <a:rect b="b" l="l" r="r" t="t"/>
              <a:pathLst>
                <a:path extrusionOk="0" h="18" w="1">
                  <a:moveTo>
                    <a:pt x="1" y="18"/>
                  </a:moveTo>
                  <a:lnTo>
                    <a:pt x="1" y="0"/>
                  </a:lnTo>
                  <a:cubicBezTo>
                    <a:pt x="1" y="7"/>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124"/>
            <p:cNvSpPr/>
            <p:nvPr/>
          </p:nvSpPr>
          <p:spPr>
            <a:xfrm>
              <a:off x="2246887" y="2005399"/>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124"/>
            <p:cNvSpPr/>
            <p:nvPr/>
          </p:nvSpPr>
          <p:spPr>
            <a:xfrm>
              <a:off x="2263194" y="20098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124"/>
            <p:cNvSpPr/>
            <p:nvPr/>
          </p:nvSpPr>
          <p:spPr>
            <a:xfrm>
              <a:off x="2260818" y="2010572"/>
              <a:ext cx="299" cy="258"/>
            </a:xfrm>
            <a:custGeom>
              <a:rect b="b" l="l" r="r" t="t"/>
              <a:pathLst>
                <a:path extrusionOk="0" h="19" w="22">
                  <a:moveTo>
                    <a:pt x="0" y="18"/>
                  </a:moveTo>
                  <a:lnTo>
                    <a:pt x="0" y="18"/>
                  </a:lnTo>
                  <a:lnTo>
                    <a:pt x="21" y="1"/>
                  </a:ln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124"/>
            <p:cNvSpPr/>
            <p:nvPr/>
          </p:nvSpPr>
          <p:spPr>
            <a:xfrm>
              <a:off x="2266235" y="201209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124"/>
            <p:cNvSpPr/>
            <p:nvPr/>
          </p:nvSpPr>
          <p:spPr>
            <a:xfrm>
              <a:off x="2265665" y="2011617"/>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124"/>
            <p:cNvSpPr/>
            <p:nvPr/>
          </p:nvSpPr>
          <p:spPr>
            <a:xfrm>
              <a:off x="2265190" y="2011197"/>
              <a:ext cx="339" cy="339"/>
            </a:xfrm>
            <a:custGeom>
              <a:rect b="b" l="l" r="r" t="t"/>
              <a:pathLst>
                <a:path extrusionOk="0" h="25" w="25">
                  <a:moveTo>
                    <a:pt x="25"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124"/>
            <p:cNvSpPr/>
            <p:nvPr/>
          </p:nvSpPr>
          <p:spPr>
            <a:xfrm>
              <a:off x="2246643" y="2005155"/>
              <a:ext cx="68" cy="68"/>
            </a:xfrm>
            <a:custGeom>
              <a:rect b="b" l="l" r="r" t="t"/>
              <a:pathLst>
                <a:path extrusionOk="0" h="5" w="5">
                  <a:moveTo>
                    <a:pt x="1" y="1"/>
                  </a:moveTo>
                  <a:lnTo>
                    <a:pt x="4"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124"/>
            <p:cNvSpPr/>
            <p:nvPr/>
          </p:nvSpPr>
          <p:spPr>
            <a:xfrm>
              <a:off x="2263995" y="2010287"/>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124"/>
            <p:cNvSpPr/>
            <p:nvPr/>
          </p:nvSpPr>
          <p:spPr>
            <a:xfrm>
              <a:off x="2266805" y="2012527"/>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124"/>
            <p:cNvSpPr/>
            <p:nvPr/>
          </p:nvSpPr>
          <p:spPr>
            <a:xfrm>
              <a:off x="2263710" y="2010056"/>
              <a:ext cx="258" cy="149"/>
            </a:xfrm>
            <a:custGeom>
              <a:rect b="b" l="l" r="r" t="t"/>
              <a:pathLst>
                <a:path extrusionOk="0" h="11" w="19">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124"/>
            <p:cNvSpPr/>
            <p:nvPr/>
          </p:nvSpPr>
          <p:spPr>
            <a:xfrm>
              <a:off x="2261429" y="201034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124"/>
            <p:cNvSpPr/>
            <p:nvPr/>
          </p:nvSpPr>
          <p:spPr>
            <a:xfrm>
              <a:off x="2264334" y="2010531"/>
              <a:ext cx="299" cy="244"/>
            </a:xfrm>
            <a:custGeom>
              <a:rect b="b" l="l" r="r" t="t"/>
              <a:pathLst>
                <a:path extrusionOk="0" h="18" w="22">
                  <a:moveTo>
                    <a:pt x="21"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124"/>
            <p:cNvSpPr/>
            <p:nvPr/>
          </p:nvSpPr>
          <p:spPr>
            <a:xfrm>
              <a:off x="2264714" y="2010857"/>
              <a:ext cx="339" cy="258"/>
            </a:xfrm>
            <a:custGeom>
              <a:rect b="b" l="l" r="r" t="t"/>
              <a:pathLst>
                <a:path extrusionOk="0" h="19" w="25">
                  <a:moveTo>
                    <a:pt x="25"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124"/>
            <p:cNvSpPr/>
            <p:nvPr/>
          </p:nvSpPr>
          <p:spPr>
            <a:xfrm>
              <a:off x="2263479" y="2009907"/>
              <a:ext cx="204" cy="163"/>
            </a:xfrm>
            <a:custGeom>
              <a:rect b="b" l="l" r="r" t="t"/>
              <a:pathLst>
                <a:path extrusionOk="0" h="12" w="15">
                  <a:moveTo>
                    <a:pt x="1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124"/>
            <p:cNvSpPr/>
            <p:nvPr/>
          </p:nvSpPr>
          <p:spPr>
            <a:xfrm>
              <a:off x="2262528" y="2009866"/>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124"/>
            <p:cNvSpPr/>
            <p:nvPr/>
          </p:nvSpPr>
          <p:spPr>
            <a:xfrm>
              <a:off x="2262814" y="200981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24"/>
            <p:cNvSpPr/>
            <p:nvPr/>
          </p:nvSpPr>
          <p:spPr>
            <a:xfrm>
              <a:off x="2268706" y="2014143"/>
              <a:ext cx="394" cy="339"/>
            </a:xfrm>
            <a:custGeom>
              <a:rect b="b" l="l" r="r" t="t"/>
              <a:pathLst>
                <a:path extrusionOk="0" h="25" w="29">
                  <a:moveTo>
                    <a:pt x="28"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124"/>
            <p:cNvSpPr/>
            <p:nvPr/>
          </p:nvSpPr>
          <p:spPr>
            <a:xfrm>
              <a:off x="2251069" y="2010341"/>
              <a:ext cx="3001" cy="964"/>
            </a:xfrm>
            <a:custGeom>
              <a:rect b="b" l="l" r="r" t="t"/>
              <a:pathLst>
                <a:path extrusionOk="0" h="71" w="221">
                  <a:moveTo>
                    <a:pt x="221" y="70"/>
                  </a:moveTo>
                  <a:cubicBezTo>
                    <a:pt x="144" y="67"/>
                    <a:pt x="67" y="42"/>
                    <a:pt x="0" y="0"/>
                  </a:cubicBezTo>
                  <a:cubicBezTo>
                    <a:pt x="67" y="42"/>
                    <a:pt x="144" y="67"/>
                    <a:pt x="22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124"/>
            <p:cNvSpPr/>
            <p:nvPr/>
          </p:nvSpPr>
          <p:spPr>
            <a:xfrm>
              <a:off x="2268041" y="201361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24"/>
            <p:cNvSpPr/>
            <p:nvPr/>
          </p:nvSpPr>
          <p:spPr>
            <a:xfrm>
              <a:off x="2271367" y="2016560"/>
              <a:ext cx="149" cy="109"/>
            </a:xfrm>
            <a:custGeom>
              <a:rect b="b" l="l" r="r" t="t"/>
              <a:pathLst>
                <a:path extrusionOk="0" h="8" w="11">
                  <a:moveTo>
                    <a:pt x="0" y="1"/>
                  </a:moveTo>
                  <a:lnTo>
                    <a:pt x="11" y="8"/>
                  </a:ln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124"/>
            <p:cNvSpPr/>
            <p:nvPr/>
          </p:nvSpPr>
          <p:spPr>
            <a:xfrm>
              <a:off x="2269371" y="2014754"/>
              <a:ext cx="339" cy="299"/>
            </a:xfrm>
            <a:custGeom>
              <a:rect b="b" l="l" r="r" t="t"/>
              <a:pathLst>
                <a:path extrusionOk="0" h="22" w="25">
                  <a:moveTo>
                    <a:pt x="25"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124"/>
            <p:cNvSpPr/>
            <p:nvPr/>
          </p:nvSpPr>
          <p:spPr>
            <a:xfrm>
              <a:off x="2270743" y="2015949"/>
              <a:ext cx="353" cy="299"/>
            </a:xfrm>
            <a:custGeom>
              <a:rect b="b" l="l" r="r" t="t"/>
              <a:pathLst>
                <a:path extrusionOk="0" h="22" w="26">
                  <a:moveTo>
                    <a:pt x="25"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24"/>
            <p:cNvSpPr/>
            <p:nvPr/>
          </p:nvSpPr>
          <p:spPr>
            <a:xfrm>
              <a:off x="2270037" y="2015324"/>
              <a:ext cx="339" cy="353"/>
            </a:xfrm>
            <a:custGeom>
              <a:rect b="b" l="l" r="r" t="t"/>
              <a:pathLst>
                <a:path extrusionOk="0" h="26" w="25">
                  <a:moveTo>
                    <a:pt x="25"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124"/>
            <p:cNvSpPr/>
            <p:nvPr/>
          </p:nvSpPr>
          <p:spPr>
            <a:xfrm>
              <a:off x="2247172" y="2005684"/>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124"/>
            <p:cNvSpPr/>
            <p:nvPr/>
          </p:nvSpPr>
          <p:spPr>
            <a:xfrm>
              <a:off x="2267416" y="2013043"/>
              <a:ext cx="394" cy="353"/>
            </a:xfrm>
            <a:custGeom>
              <a:rect b="b" l="l" r="r" t="t"/>
              <a:pathLst>
                <a:path extrusionOk="0" h="26" w="29">
                  <a:moveTo>
                    <a:pt x="2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124"/>
            <p:cNvSpPr/>
            <p:nvPr/>
          </p:nvSpPr>
          <p:spPr>
            <a:xfrm>
              <a:off x="2247362" y="2005915"/>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124"/>
            <p:cNvSpPr/>
            <p:nvPr/>
          </p:nvSpPr>
          <p:spPr>
            <a:xfrm>
              <a:off x="2271028" y="2020511"/>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24"/>
            <p:cNvSpPr/>
            <p:nvPr/>
          </p:nvSpPr>
          <p:spPr>
            <a:xfrm>
              <a:off x="2271367" y="2016655"/>
              <a:ext cx="149" cy="1059"/>
            </a:xfrm>
            <a:custGeom>
              <a:rect b="b" l="l" r="r" t="t"/>
              <a:pathLst>
                <a:path extrusionOk="0" h="78" w="11">
                  <a:moveTo>
                    <a:pt x="11" y="1"/>
                  </a:moveTo>
                  <a:lnTo>
                    <a:pt x="11" y="1"/>
                  </a:lnTo>
                  <a:cubicBezTo>
                    <a:pt x="7" y="18"/>
                    <a:pt x="4" y="43"/>
                    <a:pt x="0" y="78"/>
                  </a:cubicBezTo>
                  <a:cubicBezTo>
                    <a:pt x="4" y="46"/>
                    <a:pt x="7"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124"/>
            <p:cNvSpPr/>
            <p:nvPr/>
          </p:nvSpPr>
          <p:spPr>
            <a:xfrm>
              <a:off x="2270987" y="2020986"/>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124"/>
            <p:cNvSpPr/>
            <p:nvPr/>
          </p:nvSpPr>
          <p:spPr>
            <a:xfrm>
              <a:off x="2271082" y="201998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124"/>
            <p:cNvSpPr/>
            <p:nvPr/>
          </p:nvSpPr>
          <p:spPr>
            <a:xfrm>
              <a:off x="2271313" y="2017890"/>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124"/>
            <p:cNvSpPr/>
            <p:nvPr/>
          </p:nvSpPr>
          <p:spPr>
            <a:xfrm>
              <a:off x="2270933" y="202146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124"/>
            <p:cNvSpPr/>
            <p:nvPr/>
          </p:nvSpPr>
          <p:spPr>
            <a:xfrm>
              <a:off x="2261143" y="2049037"/>
              <a:ext cx="1018" cy="3992"/>
            </a:xfrm>
            <a:custGeom>
              <a:rect b="b" l="l" r="r" t="t"/>
              <a:pathLst>
                <a:path extrusionOk="0" h="294" w="75">
                  <a:moveTo>
                    <a:pt x="74" y="0"/>
                  </a:moveTo>
                  <a:cubicBezTo>
                    <a:pt x="67" y="137"/>
                    <a:pt x="39" y="241"/>
                    <a:pt x="1" y="294"/>
                  </a:cubicBezTo>
                  <a:cubicBezTo>
                    <a:pt x="43" y="241"/>
                    <a:pt x="67" y="137"/>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124"/>
            <p:cNvSpPr/>
            <p:nvPr/>
          </p:nvSpPr>
          <p:spPr>
            <a:xfrm>
              <a:off x="2271272" y="2018325"/>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124"/>
            <p:cNvSpPr/>
            <p:nvPr/>
          </p:nvSpPr>
          <p:spPr>
            <a:xfrm>
              <a:off x="2271123" y="2019370"/>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124"/>
            <p:cNvSpPr/>
            <p:nvPr/>
          </p:nvSpPr>
          <p:spPr>
            <a:xfrm>
              <a:off x="2270892" y="2021936"/>
              <a:ext cx="14" cy="149"/>
            </a:xfrm>
            <a:custGeom>
              <a:rect b="b" l="l" r="r" t="t"/>
              <a:pathLst>
                <a:path extrusionOk="0" h="11" w="1">
                  <a:moveTo>
                    <a:pt x="0"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124"/>
            <p:cNvSpPr/>
            <p:nvPr/>
          </p:nvSpPr>
          <p:spPr>
            <a:xfrm>
              <a:off x="2271177" y="2018800"/>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124"/>
            <p:cNvSpPr/>
            <p:nvPr/>
          </p:nvSpPr>
          <p:spPr>
            <a:xfrm>
              <a:off x="2270892" y="2022357"/>
              <a:ext cx="14" cy="163"/>
            </a:xfrm>
            <a:custGeom>
              <a:rect b="b" l="l" r="r" t="t"/>
              <a:pathLst>
                <a:path extrusionOk="0" h="12" w="1">
                  <a:moveTo>
                    <a:pt x="0" y="11"/>
                  </a:moveTo>
                  <a:lnTo>
                    <a:pt x="0" y="1"/>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24"/>
            <p:cNvSpPr/>
            <p:nvPr/>
          </p:nvSpPr>
          <p:spPr>
            <a:xfrm>
              <a:off x="2260668" y="2062248"/>
              <a:ext cx="9192" cy="13265"/>
            </a:xfrm>
            <a:custGeom>
              <a:rect b="b" l="l" r="r" t="t"/>
              <a:pathLst>
                <a:path extrusionOk="0" h="977" w="677">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124"/>
            <p:cNvSpPr/>
            <p:nvPr/>
          </p:nvSpPr>
          <p:spPr>
            <a:xfrm>
              <a:off x="2266140" y="2062628"/>
              <a:ext cx="109" cy="204"/>
            </a:xfrm>
            <a:custGeom>
              <a:rect b="b" l="l" r="r" t="t"/>
              <a:pathLst>
                <a:path extrusionOk="0" h="15" w="8">
                  <a:moveTo>
                    <a:pt x="7" y="0"/>
                  </a:moveTo>
                  <a:lnTo>
                    <a:pt x="7" y="0"/>
                  </a:lnTo>
                  <a:cubicBezTo>
                    <a:pt x="4" y="4"/>
                    <a:pt x="0" y="7"/>
                    <a:pt x="0" y="14"/>
                  </a:cubicBezTo>
                  <a:cubicBezTo>
                    <a:pt x="4" y="7"/>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124"/>
            <p:cNvSpPr/>
            <p:nvPr/>
          </p:nvSpPr>
          <p:spPr>
            <a:xfrm>
              <a:off x="2263044" y="206462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124"/>
            <p:cNvSpPr/>
            <p:nvPr/>
          </p:nvSpPr>
          <p:spPr>
            <a:xfrm>
              <a:off x="2265515" y="2063388"/>
              <a:ext cx="353" cy="339"/>
            </a:xfrm>
            <a:custGeom>
              <a:rect b="b" l="l" r="r" t="t"/>
              <a:pathLst>
                <a:path extrusionOk="0" h="25" w="26">
                  <a:moveTo>
                    <a:pt x="1" y="25"/>
                  </a:moveTo>
                  <a:cubicBezTo>
                    <a:pt x="8" y="18"/>
                    <a:pt x="15" y="7"/>
                    <a:pt x="25" y="0"/>
                  </a:cubicBezTo>
                  <a:cubicBezTo>
                    <a:pt x="15" y="7"/>
                    <a:pt x="8"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124"/>
            <p:cNvSpPr/>
            <p:nvPr/>
          </p:nvSpPr>
          <p:spPr>
            <a:xfrm>
              <a:off x="2261103" y="2064380"/>
              <a:ext cx="434" cy="109"/>
            </a:xfrm>
            <a:custGeom>
              <a:rect b="b" l="l" r="r" t="t"/>
              <a:pathLst>
                <a:path extrusionOk="0" h="8" w="32">
                  <a:moveTo>
                    <a:pt x="0" y="1"/>
                  </a:moveTo>
                  <a:lnTo>
                    <a:pt x="3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124"/>
            <p:cNvSpPr/>
            <p:nvPr/>
          </p:nvSpPr>
          <p:spPr>
            <a:xfrm>
              <a:off x="2264904" y="2064054"/>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124"/>
            <p:cNvSpPr/>
            <p:nvPr/>
          </p:nvSpPr>
          <p:spPr>
            <a:xfrm>
              <a:off x="2264375" y="2064339"/>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124"/>
            <p:cNvSpPr/>
            <p:nvPr/>
          </p:nvSpPr>
          <p:spPr>
            <a:xfrm>
              <a:off x="2262243" y="2064570"/>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124"/>
            <p:cNvSpPr/>
            <p:nvPr/>
          </p:nvSpPr>
          <p:spPr>
            <a:xfrm>
              <a:off x="2263615" y="2064570"/>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124"/>
            <p:cNvSpPr/>
            <p:nvPr/>
          </p:nvSpPr>
          <p:spPr>
            <a:xfrm>
              <a:off x="2260668" y="2064380"/>
              <a:ext cx="258" cy="14"/>
            </a:xfrm>
            <a:custGeom>
              <a:rect b="b" l="l" r="r" t="t"/>
              <a:pathLst>
                <a:path extrusionOk="0" h="1" w="19">
                  <a:moveTo>
                    <a:pt x="18"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124"/>
            <p:cNvSpPr/>
            <p:nvPr/>
          </p:nvSpPr>
          <p:spPr>
            <a:xfrm>
              <a:off x="2265896" y="2063008"/>
              <a:ext cx="163" cy="244"/>
            </a:xfrm>
            <a:custGeom>
              <a:rect b="b" l="l" r="r" t="t"/>
              <a:pathLst>
                <a:path extrusionOk="0" h="18" w="12">
                  <a:moveTo>
                    <a:pt x="1" y="18"/>
                  </a:moveTo>
                  <a:cubicBezTo>
                    <a:pt x="4" y="11"/>
                    <a:pt x="11" y="4"/>
                    <a:pt x="11" y="0"/>
                  </a:cubicBezTo>
                  <a:cubicBezTo>
                    <a:pt x="11" y="4"/>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124"/>
            <p:cNvSpPr/>
            <p:nvPr/>
          </p:nvSpPr>
          <p:spPr>
            <a:xfrm>
              <a:off x="2266235" y="2062194"/>
              <a:ext cx="2050" cy="258"/>
            </a:xfrm>
            <a:custGeom>
              <a:rect b="b" l="l" r="r" t="t"/>
              <a:pathLst>
                <a:path extrusionOk="0" h="19" w="151">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124"/>
            <p:cNvSpPr/>
            <p:nvPr/>
          </p:nvSpPr>
          <p:spPr>
            <a:xfrm>
              <a:off x="2260668" y="2064339"/>
              <a:ext cx="353" cy="4616"/>
            </a:xfrm>
            <a:custGeom>
              <a:rect b="b" l="l" r="r" t="t"/>
              <a:pathLst>
                <a:path extrusionOk="0" h="340" w="26">
                  <a:moveTo>
                    <a:pt x="1" y="0"/>
                  </a:moveTo>
                  <a:lnTo>
                    <a:pt x="25" y="340"/>
                  </a:lnTo>
                  <a:lnTo>
                    <a:pt x="25" y="34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124"/>
            <p:cNvSpPr/>
            <p:nvPr/>
          </p:nvSpPr>
          <p:spPr>
            <a:xfrm>
              <a:off x="2267851" y="2123754"/>
              <a:ext cx="76781" cy="124832"/>
            </a:xfrm>
            <a:custGeom>
              <a:rect b="b" l="l" r="r" t="t"/>
              <a:pathLst>
                <a:path extrusionOk="0" h="9194" w="5655">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124"/>
            <p:cNvSpPr/>
            <p:nvPr/>
          </p:nvSpPr>
          <p:spPr>
            <a:xfrm>
              <a:off x="2344428" y="2155362"/>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124"/>
            <p:cNvSpPr/>
            <p:nvPr/>
          </p:nvSpPr>
          <p:spPr>
            <a:xfrm>
              <a:off x="2275454" y="2213298"/>
              <a:ext cx="489" cy="448"/>
            </a:xfrm>
            <a:custGeom>
              <a:rect b="b" l="l" r="r" t="t"/>
              <a:pathLst>
                <a:path extrusionOk="0" h="33" w="36">
                  <a:moveTo>
                    <a:pt x="35" y="1"/>
                  </a:moveTo>
                  <a:lnTo>
                    <a:pt x="0" y="32"/>
                  </a:lnTo>
                  <a:lnTo>
                    <a:pt x="4" y="32"/>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124"/>
            <p:cNvSpPr/>
            <p:nvPr/>
          </p:nvSpPr>
          <p:spPr>
            <a:xfrm>
              <a:off x="2276119" y="2212116"/>
              <a:ext cx="1059" cy="964"/>
            </a:xfrm>
            <a:custGeom>
              <a:rect b="b" l="l" r="r" t="t"/>
              <a:pathLst>
                <a:path extrusionOk="0" h="71" w="78">
                  <a:moveTo>
                    <a:pt x="77" y="0"/>
                  </a:moveTo>
                  <a:lnTo>
                    <a:pt x="0" y="7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124"/>
            <p:cNvSpPr/>
            <p:nvPr/>
          </p:nvSpPr>
          <p:spPr>
            <a:xfrm>
              <a:off x="2280777" y="2242204"/>
              <a:ext cx="14" cy="339"/>
            </a:xfrm>
            <a:custGeom>
              <a:rect b="b" l="l" r="r" t="t"/>
              <a:pathLst>
                <a:path extrusionOk="0" h="25" w="1">
                  <a:moveTo>
                    <a:pt x="0" y="25"/>
                  </a:moveTo>
                  <a:lnTo>
                    <a:pt x="0" y="0"/>
                  </a:ln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24"/>
            <p:cNvSpPr/>
            <p:nvPr/>
          </p:nvSpPr>
          <p:spPr>
            <a:xfrm>
              <a:off x="2280817" y="2243155"/>
              <a:ext cx="448" cy="4141"/>
            </a:xfrm>
            <a:custGeom>
              <a:rect b="b" l="l" r="r" t="t"/>
              <a:pathLst>
                <a:path extrusionOk="0" h="305" w="33">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124"/>
            <p:cNvSpPr/>
            <p:nvPr/>
          </p:nvSpPr>
          <p:spPr>
            <a:xfrm>
              <a:off x="2281252" y="2247282"/>
              <a:ext cx="204" cy="1494"/>
            </a:xfrm>
            <a:custGeom>
              <a:rect b="b" l="l" r="r" t="t"/>
              <a:pathLst>
                <a:path extrusionOk="0" h="110" w="15">
                  <a:moveTo>
                    <a:pt x="0" y="1"/>
                  </a:moveTo>
                  <a:cubicBezTo>
                    <a:pt x="4" y="36"/>
                    <a:pt x="7" y="71"/>
                    <a:pt x="14" y="109"/>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124"/>
            <p:cNvSpPr/>
            <p:nvPr/>
          </p:nvSpPr>
          <p:spPr>
            <a:xfrm>
              <a:off x="2276215" y="2216393"/>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124"/>
            <p:cNvSpPr/>
            <p:nvPr/>
          </p:nvSpPr>
          <p:spPr>
            <a:xfrm>
              <a:off x="2280722" y="2241389"/>
              <a:ext cx="14" cy="828"/>
            </a:xfrm>
            <a:custGeom>
              <a:rect b="b" l="l" r="r" t="t"/>
              <a:pathLst>
                <a:path extrusionOk="0" h="61" w="1">
                  <a:moveTo>
                    <a:pt x="1" y="53"/>
                  </a:moveTo>
                  <a:lnTo>
                    <a:pt x="1" y="53"/>
                  </a:lnTo>
                  <a:lnTo>
                    <a:pt x="1" y="60"/>
                  </a:lnTo>
                  <a:lnTo>
                    <a:pt x="1" y="1"/>
                  </a:lnTo>
                  <a:cubicBezTo>
                    <a:pt x="1" y="18"/>
                    <a:pt x="1" y="36"/>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124"/>
            <p:cNvSpPr/>
            <p:nvPr/>
          </p:nvSpPr>
          <p:spPr>
            <a:xfrm>
              <a:off x="2281917" y="22487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124"/>
            <p:cNvSpPr/>
            <p:nvPr/>
          </p:nvSpPr>
          <p:spPr>
            <a:xfrm>
              <a:off x="2280777" y="2242530"/>
              <a:ext cx="54" cy="638"/>
            </a:xfrm>
            <a:custGeom>
              <a:rect b="b" l="l" r="r" t="t"/>
              <a:pathLst>
                <a:path extrusionOk="0" h="47" w="4">
                  <a:moveTo>
                    <a:pt x="0" y="1"/>
                  </a:moveTo>
                  <a:cubicBezTo>
                    <a:pt x="0" y="15"/>
                    <a:pt x="0" y="32"/>
                    <a:pt x="4" y="46"/>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124"/>
            <p:cNvSpPr/>
            <p:nvPr/>
          </p:nvSpPr>
          <p:spPr>
            <a:xfrm>
              <a:off x="2275875" y="2215158"/>
              <a:ext cx="68" cy="109"/>
            </a:xfrm>
            <a:custGeom>
              <a:rect b="b" l="l" r="r" t="t"/>
              <a:pathLst>
                <a:path extrusionOk="0" h="8" w="5">
                  <a:moveTo>
                    <a:pt x="1"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24"/>
            <p:cNvSpPr/>
            <p:nvPr/>
          </p:nvSpPr>
          <p:spPr>
            <a:xfrm>
              <a:off x="2275780" y="221468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124"/>
            <p:cNvSpPr/>
            <p:nvPr/>
          </p:nvSpPr>
          <p:spPr>
            <a:xfrm>
              <a:off x="2276024" y="2215728"/>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124"/>
            <p:cNvSpPr/>
            <p:nvPr/>
          </p:nvSpPr>
          <p:spPr>
            <a:xfrm>
              <a:off x="2280722" y="2242109"/>
              <a:ext cx="163" cy="1534"/>
            </a:xfrm>
            <a:custGeom>
              <a:rect b="b" l="l" r="r" t="t"/>
              <a:pathLst>
                <a:path extrusionOk="0" h="113" w="12">
                  <a:moveTo>
                    <a:pt x="1" y="0"/>
                  </a:moveTo>
                  <a:cubicBezTo>
                    <a:pt x="1" y="28"/>
                    <a:pt x="4" y="67"/>
                    <a:pt x="11" y="112"/>
                  </a:cubicBezTo>
                  <a:lnTo>
                    <a:pt x="8" y="77"/>
                  </a:lnTo>
                  <a:cubicBezTo>
                    <a:pt x="8" y="60"/>
                    <a:pt x="4" y="46"/>
                    <a:pt x="4" y="32"/>
                  </a:cubicBezTo>
                  <a:lnTo>
                    <a:pt x="4" y="7"/>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124"/>
            <p:cNvSpPr/>
            <p:nvPr/>
          </p:nvSpPr>
          <p:spPr>
            <a:xfrm>
              <a:off x="2281252" y="2247296"/>
              <a:ext cx="204" cy="1480"/>
            </a:xfrm>
            <a:custGeom>
              <a:rect b="b" l="l" r="r" t="t"/>
              <a:pathLst>
                <a:path extrusionOk="0" h="109" w="15">
                  <a:moveTo>
                    <a:pt x="0" y="0"/>
                  </a:moveTo>
                  <a:lnTo>
                    <a:pt x="0" y="0"/>
                  </a:lnTo>
                  <a:cubicBezTo>
                    <a:pt x="4" y="35"/>
                    <a:pt x="7" y="73"/>
                    <a:pt x="14" y="108"/>
                  </a:cubicBezTo>
                  <a:cubicBezTo>
                    <a:pt x="7" y="70"/>
                    <a:pt x="4" y="35"/>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24"/>
            <p:cNvSpPr/>
            <p:nvPr/>
          </p:nvSpPr>
          <p:spPr>
            <a:xfrm>
              <a:off x="2269222" y="2162721"/>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24"/>
            <p:cNvSpPr/>
            <p:nvPr/>
          </p:nvSpPr>
          <p:spPr>
            <a:xfrm>
              <a:off x="2268611" y="2149850"/>
              <a:ext cx="18737" cy="6802"/>
            </a:xfrm>
            <a:custGeom>
              <a:rect b="b" l="l" r="r" t="t"/>
              <a:pathLst>
                <a:path extrusionOk="0" h="501" w="138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124"/>
            <p:cNvSpPr/>
            <p:nvPr/>
          </p:nvSpPr>
          <p:spPr>
            <a:xfrm>
              <a:off x="2267851" y="2156693"/>
              <a:ext cx="720" cy="244"/>
            </a:xfrm>
            <a:custGeom>
              <a:rect b="b" l="l" r="r" t="t"/>
              <a:pathLst>
                <a:path extrusionOk="0" h="18" w="53">
                  <a:moveTo>
                    <a:pt x="53"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124"/>
            <p:cNvSpPr/>
            <p:nvPr/>
          </p:nvSpPr>
          <p:spPr>
            <a:xfrm>
              <a:off x="2262854" y="2051169"/>
              <a:ext cx="78532" cy="79768"/>
            </a:xfrm>
            <a:custGeom>
              <a:rect b="b" l="l" r="r" t="t"/>
              <a:pathLst>
                <a:path extrusionOk="0" h="5875" w="5784">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124"/>
            <p:cNvSpPr/>
            <p:nvPr/>
          </p:nvSpPr>
          <p:spPr>
            <a:xfrm>
              <a:off x="2274164" y="2107447"/>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124"/>
            <p:cNvSpPr/>
            <p:nvPr/>
          </p:nvSpPr>
          <p:spPr>
            <a:xfrm>
              <a:off x="2273173" y="2107203"/>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124"/>
            <p:cNvSpPr/>
            <p:nvPr/>
          </p:nvSpPr>
          <p:spPr>
            <a:xfrm>
              <a:off x="2275739" y="2108058"/>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24"/>
            <p:cNvSpPr/>
            <p:nvPr/>
          </p:nvSpPr>
          <p:spPr>
            <a:xfrm>
              <a:off x="2274694" y="2107583"/>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124"/>
            <p:cNvSpPr/>
            <p:nvPr/>
          </p:nvSpPr>
          <p:spPr>
            <a:xfrm>
              <a:off x="2275210" y="2107828"/>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124"/>
            <p:cNvSpPr/>
            <p:nvPr/>
          </p:nvSpPr>
          <p:spPr>
            <a:xfrm>
              <a:off x="2273648" y="2107298"/>
              <a:ext cx="244" cy="68"/>
            </a:xfrm>
            <a:custGeom>
              <a:rect b="b" l="l" r="r" t="t"/>
              <a:pathLst>
                <a:path extrusionOk="0" h="5" w="18">
                  <a:moveTo>
                    <a:pt x="0"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124"/>
            <p:cNvSpPr/>
            <p:nvPr/>
          </p:nvSpPr>
          <p:spPr>
            <a:xfrm>
              <a:off x="2276310" y="210834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124"/>
            <p:cNvSpPr/>
            <p:nvPr/>
          </p:nvSpPr>
          <p:spPr>
            <a:xfrm>
              <a:off x="2272168" y="2060822"/>
              <a:ext cx="258" cy="244"/>
            </a:xfrm>
            <a:custGeom>
              <a:rect b="b" l="l" r="r" t="t"/>
              <a:pathLst>
                <a:path extrusionOk="0" h="18" w="19">
                  <a:moveTo>
                    <a:pt x="18" y="0"/>
                  </a:moveTo>
                  <a:cubicBezTo>
                    <a:pt x="11" y="7"/>
                    <a:pt x="8" y="14"/>
                    <a:pt x="1" y="18"/>
                  </a:cubicBezTo>
                  <a:cubicBezTo>
                    <a:pt x="8" y="14"/>
                    <a:pt x="11"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24"/>
            <p:cNvSpPr/>
            <p:nvPr/>
          </p:nvSpPr>
          <p:spPr>
            <a:xfrm>
              <a:off x="2272454" y="2060483"/>
              <a:ext cx="204" cy="244"/>
            </a:xfrm>
            <a:custGeom>
              <a:rect b="b" l="l" r="r" t="t"/>
              <a:pathLst>
                <a:path extrusionOk="0" h="18" w="15">
                  <a:moveTo>
                    <a:pt x="15" y="1"/>
                  </a:moveTo>
                  <a:cubicBezTo>
                    <a:pt x="11" y="8"/>
                    <a:pt x="8" y="15"/>
                    <a:pt x="1" y="18"/>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24"/>
            <p:cNvSpPr/>
            <p:nvPr/>
          </p:nvSpPr>
          <p:spPr>
            <a:xfrm>
              <a:off x="2271788" y="2061148"/>
              <a:ext cx="299" cy="204"/>
            </a:xfrm>
            <a:custGeom>
              <a:rect b="b" l="l" r="r" t="t"/>
              <a:pathLst>
                <a:path extrusionOk="0" h="15" w="22">
                  <a:moveTo>
                    <a:pt x="22" y="1"/>
                  </a:moveTo>
                  <a:cubicBezTo>
                    <a:pt x="15" y="4"/>
                    <a:pt x="8" y="11"/>
                    <a:pt x="1" y="15"/>
                  </a:cubicBezTo>
                  <a:cubicBezTo>
                    <a:pt x="8" y="11"/>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124"/>
            <p:cNvSpPr/>
            <p:nvPr/>
          </p:nvSpPr>
          <p:spPr>
            <a:xfrm>
              <a:off x="2271693" y="2054590"/>
              <a:ext cx="1208" cy="4576"/>
            </a:xfrm>
            <a:custGeom>
              <a:rect b="b" l="l" r="r" t="t"/>
              <a:pathLst>
                <a:path extrusionOk="0" h="337" w="89">
                  <a:moveTo>
                    <a:pt x="1" y="0"/>
                  </a:moveTo>
                  <a:cubicBezTo>
                    <a:pt x="53" y="105"/>
                    <a:pt x="81" y="217"/>
                    <a:pt x="88" y="336"/>
                  </a:cubicBezTo>
                  <a:cubicBezTo>
                    <a:pt x="81" y="217"/>
                    <a:pt x="53" y="10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124"/>
            <p:cNvSpPr/>
            <p:nvPr/>
          </p:nvSpPr>
          <p:spPr>
            <a:xfrm>
              <a:off x="2272698" y="2059953"/>
              <a:ext cx="149" cy="394"/>
            </a:xfrm>
            <a:custGeom>
              <a:rect b="b" l="l" r="r" t="t"/>
              <a:pathLst>
                <a:path extrusionOk="0" h="29" w="11">
                  <a:moveTo>
                    <a:pt x="11" y="1"/>
                  </a:moveTo>
                  <a:cubicBezTo>
                    <a:pt x="7" y="12"/>
                    <a:pt x="4" y="19"/>
                    <a:pt x="0" y="29"/>
                  </a:cubicBezTo>
                  <a:cubicBezTo>
                    <a:pt x="4" y="19"/>
                    <a:pt x="7" y="12"/>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124"/>
            <p:cNvSpPr/>
            <p:nvPr/>
          </p:nvSpPr>
          <p:spPr>
            <a:xfrm>
              <a:off x="2270077" y="2061393"/>
              <a:ext cx="1684" cy="584"/>
            </a:xfrm>
            <a:custGeom>
              <a:rect b="b" l="l" r="r" t="t"/>
              <a:pathLst>
                <a:path extrusionOk="0" h="43" w="124">
                  <a:moveTo>
                    <a:pt x="1" y="42"/>
                  </a:moveTo>
                  <a:cubicBezTo>
                    <a:pt x="43" y="35"/>
                    <a:pt x="85" y="21"/>
                    <a:pt x="123" y="0"/>
                  </a:cubicBezTo>
                  <a:cubicBezTo>
                    <a:pt x="85" y="21"/>
                    <a:pt x="43" y="35"/>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124"/>
            <p:cNvSpPr/>
            <p:nvPr/>
          </p:nvSpPr>
          <p:spPr>
            <a:xfrm>
              <a:off x="2295223" y="2052024"/>
              <a:ext cx="26354" cy="13985"/>
            </a:xfrm>
            <a:custGeom>
              <a:rect b="b" l="l" r="r" t="t"/>
              <a:pathLst>
                <a:path extrusionOk="0" h="1030" w="1941">
                  <a:moveTo>
                    <a:pt x="1" y="0"/>
                  </a:moveTo>
                  <a:lnTo>
                    <a:pt x="1" y="0"/>
                  </a:lnTo>
                  <a:lnTo>
                    <a:pt x="1940" y="103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24"/>
            <p:cNvSpPr/>
            <p:nvPr/>
          </p:nvSpPr>
          <p:spPr>
            <a:xfrm>
              <a:off x="2274259" y="2051169"/>
              <a:ext cx="3775" cy="299"/>
            </a:xfrm>
            <a:custGeom>
              <a:rect b="b" l="l" r="r" t="t"/>
              <a:pathLst>
                <a:path extrusionOk="0" h="22" w="278">
                  <a:moveTo>
                    <a:pt x="1" y="21"/>
                  </a:moveTo>
                  <a:lnTo>
                    <a:pt x="277" y="0"/>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124"/>
            <p:cNvSpPr/>
            <p:nvPr/>
          </p:nvSpPr>
          <p:spPr>
            <a:xfrm>
              <a:off x="2270227" y="2064285"/>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124"/>
            <p:cNvSpPr/>
            <p:nvPr/>
          </p:nvSpPr>
          <p:spPr>
            <a:xfrm>
              <a:off x="2270227" y="2063579"/>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24"/>
            <p:cNvSpPr/>
            <p:nvPr/>
          </p:nvSpPr>
          <p:spPr>
            <a:xfrm>
              <a:off x="2264375" y="2076314"/>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24"/>
            <p:cNvSpPr/>
            <p:nvPr/>
          </p:nvSpPr>
          <p:spPr>
            <a:xfrm>
              <a:off x="2270227" y="206390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24"/>
            <p:cNvSpPr/>
            <p:nvPr/>
          </p:nvSpPr>
          <p:spPr>
            <a:xfrm>
              <a:off x="2265380" y="2075839"/>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24"/>
            <p:cNvSpPr/>
            <p:nvPr/>
          </p:nvSpPr>
          <p:spPr>
            <a:xfrm>
              <a:off x="2265190" y="207588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124"/>
            <p:cNvSpPr/>
            <p:nvPr/>
          </p:nvSpPr>
          <p:spPr>
            <a:xfrm>
              <a:off x="2263900" y="207659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124"/>
            <p:cNvSpPr/>
            <p:nvPr/>
          </p:nvSpPr>
          <p:spPr>
            <a:xfrm>
              <a:off x="2265000" y="207597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124"/>
            <p:cNvSpPr/>
            <p:nvPr/>
          </p:nvSpPr>
          <p:spPr>
            <a:xfrm>
              <a:off x="2264714" y="2076124"/>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124"/>
            <p:cNvSpPr/>
            <p:nvPr/>
          </p:nvSpPr>
          <p:spPr>
            <a:xfrm>
              <a:off x="2262949" y="2077210"/>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24"/>
            <p:cNvSpPr/>
            <p:nvPr/>
          </p:nvSpPr>
          <p:spPr>
            <a:xfrm>
              <a:off x="2270077" y="2062058"/>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124"/>
            <p:cNvSpPr/>
            <p:nvPr/>
          </p:nvSpPr>
          <p:spPr>
            <a:xfrm>
              <a:off x="2270132" y="206257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24"/>
            <p:cNvSpPr/>
            <p:nvPr/>
          </p:nvSpPr>
          <p:spPr>
            <a:xfrm>
              <a:off x="2263289" y="2076830"/>
              <a:ext cx="394" cy="258"/>
            </a:xfrm>
            <a:custGeom>
              <a:rect b="b" l="l" r="r" t="t"/>
              <a:pathLst>
                <a:path extrusionOk="0" h="19" w="29">
                  <a:moveTo>
                    <a:pt x="28"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124"/>
            <p:cNvSpPr/>
            <p:nvPr/>
          </p:nvSpPr>
          <p:spPr>
            <a:xfrm>
              <a:off x="2270173" y="20631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124"/>
            <p:cNvSpPr/>
            <p:nvPr/>
          </p:nvSpPr>
          <p:spPr>
            <a:xfrm>
              <a:off x="2334109" y="212622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124"/>
            <p:cNvSpPr/>
            <p:nvPr/>
          </p:nvSpPr>
          <p:spPr>
            <a:xfrm>
              <a:off x="2334204" y="212607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24"/>
            <p:cNvSpPr/>
            <p:nvPr/>
          </p:nvSpPr>
          <p:spPr>
            <a:xfrm>
              <a:off x="2334150" y="21261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124"/>
            <p:cNvSpPr/>
            <p:nvPr/>
          </p:nvSpPr>
          <p:spPr>
            <a:xfrm>
              <a:off x="2334204" y="212603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24"/>
            <p:cNvSpPr/>
            <p:nvPr/>
          </p:nvSpPr>
          <p:spPr>
            <a:xfrm>
              <a:off x="2334055" y="212632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124"/>
            <p:cNvSpPr/>
            <p:nvPr/>
          </p:nvSpPr>
          <p:spPr>
            <a:xfrm>
              <a:off x="2334109" y="212626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124"/>
            <p:cNvSpPr/>
            <p:nvPr/>
          </p:nvSpPr>
          <p:spPr>
            <a:xfrm>
              <a:off x="2336580" y="2124365"/>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124"/>
            <p:cNvSpPr/>
            <p:nvPr/>
          </p:nvSpPr>
          <p:spPr>
            <a:xfrm>
              <a:off x="2304306" y="21297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124"/>
            <p:cNvSpPr/>
            <p:nvPr/>
          </p:nvSpPr>
          <p:spPr>
            <a:xfrm>
              <a:off x="2337245" y="212398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24"/>
            <p:cNvSpPr/>
            <p:nvPr/>
          </p:nvSpPr>
          <p:spPr>
            <a:xfrm>
              <a:off x="2317952" y="2130217"/>
              <a:ext cx="584" cy="54"/>
            </a:xfrm>
            <a:custGeom>
              <a:rect b="b" l="l" r="r" t="t"/>
              <a:pathLst>
                <a:path extrusionOk="0" h="4" w="43">
                  <a:moveTo>
                    <a:pt x="0" y="0"/>
                  </a:moveTo>
                  <a:cubicBezTo>
                    <a:pt x="14" y="0"/>
                    <a:pt x="28" y="0"/>
                    <a:pt x="42" y="4"/>
                  </a:cubicBezTo>
                  <a:cubicBezTo>
                    <a:pt x="28" y="0"/>
                    <a:pt x="1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24"/>
            <p:cNvSpPr/>
            <p:nvPr/>
          </p:nvSpPr>
          <p:spPr>
            <a:xfrm>
              <a:off x="2304687" y="2129782"/>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24"/>
            <p:cNvSpPr/>
            <p:nvPr/>
          </p:nvSpPr>
          <p:spPr>
            <a:xfrm>
              <a:off x="2318658" y="2130312"/>
              <a:ext cx="3245" cy="312"/>
            </a:xfrm>
            <a:custGeom>
              <a:rect b="b" l="l" r="r" t="t"/>
              <a:pathLst>
                <a:path extrusionOk="0" h="23" w="239">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24"/>
            <p:cNvSpPr/>
            <p:nvPr/>
          </p:nvSpPr>
          <p:spPr>
            <a:xfrm>
              <a:off x="2336241" y="2124555"/>
              <a:ext cx="258" cy="109"/>
            </a:xfrm>
            <a:custGeom>
              <a:rect b="b" l="l" r="r" t="t"/>
              <a:pathLst>
                <a:path extrusionOk="0" h="8" w="19">
                  <a:moveTo>
                    <a:pt x="1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124"/>
            <p:cNvSpPr/>
            <p:nvPr/>
          </p:nvSpPr>
          <p:spPr>
            <a:xfrm>
              <a:off x="2336010" y="2124704"/>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124"/>
            <p:cNvSpPr/>
            <p:nvPr/>
          </p:nvSpPr>
          <p:spPr>
            <a:xfrm>
              <a:off x="2335725" y="2124895"/>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24"/>
            <p:cNvSpPr/>
            <p:nvPr/>
          </p:nvSpPr>
          <p:spPr>
            <a:xfrm>
              <a:off x="2341237" y="2121989"/>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24"/>
            <p:cNvSpPr/>
            <p:nvPr/>
          </p:nvSpPr>
          <p:spPr>
            <a:xfrm>
              <a:off x="2336865" y="2124229"/>
              <a:ext cx="299" cy="109"/>
            </a:xfrm>
            <a:custGeom>
              <a:rect b="b" l="l" r="r" t="t"/>
              <a:pathLst>
                <a:path extrusionOk="0" h="8" w="22">
                  <a:moveTo>
                    <a:pt x="2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124"/>
            <p:cNvSpPr/>
            <p:nvPr/>
          </p:nvSpPr>
          <p:spPr>
            <a:xfrm>
              <a:off x="2339472" y="2122844"/>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124"/>
            <p:cNvSpPr/>
            <p:nvPr/>
          </p:nvSpPr>
          <p:spPr>
            <a:xfrm>
              <a:off x="2301876" y="2129457"/>
              <a:ext cx="679" cy="109"/>
            </a:xfrm>
            <a:custGeom>
              <a:rect b="b" l="l" r="r" t="t"/>
              <a:pathLst>
                <a:path extrusionOk="0" h="8" w="50">
                  <a:moveTo>
                    <a:pt x="1" y="0"/>
                  </a:moveTo>
                  <a:lnTo>
                    <a:pt x="5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24"/>
            <p:cNvSpPr/>
            <p:nvPr/>
          </p:nvSpPr>
          <p:spPr>
            <a:xfrm>
              <a:off x="2340572" y="2122274"/>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24"/>
            <p:cNvSpPr/>
            <p:nvPr/>
          </p:nvSpPr>
          <p:spPr>
            <a:xfrm>
              <a:off x="2334340" y="2125886"/>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24"/>
            <p:cNvSpPr/>
            <p:nvPr/>
          </p:nvSpPr>
          <p:spPr>
            <a:xfrm>
              <a:off x="2338956" y="2123129"/>
              <a:ext cx="394" cy="163"/>
            </a:xfrm>
            <a:custGeom>
              <a:rect b="b" l="l" r="r" t="t"/>
              <a:pathLst>
                <a:path extrusionOk="0" h="12" w="29">
                  <a:moveTo>
                    <a:pt x="28"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24"/>
            <p:cNvSpPr/>
            <p:nvPr/>
          </p:nvSpPr>
          <p:spPr>
            <a:xfrm>
              <a:off x="2327307" y="2127406"/>
              <a:ext cx="1684" cy="638"/>
            </a:xfrm>
            <a:custGeom>
              <a:rect b="b" l="l" r="r" t="t"/>
              <a:pathLst>
                <a:path extrusionOk="0" h="47" w="124">
                  <a:moveTo>
                    <a:pt x="1" y="29"/>
                  </a:moveTo>
                  <a:cubicBezTo>
                    <a:pt x="43" y="46"/>
                    <a:pt x="95" y="36"/>
                    <a:pt x="123" y="1"/>
                  </a:cubicBezTo>
                  <a:cubicBezTo>
                    <a:pt x="95" y="36"/>
                    <a:pt x="43" y="46"/>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124"/>
            <p:cNvSpPr/>
            <p:nvPr/>
          </p:nvSpPr>
          <p:spPr>
            <a:xfrm>
              <a:off x="2338481" y="2123374"/>
              <a:ext cx="339" cy="149"/>
            </a:xfrm>
            <a:custGeom>
              <a:rect b="b" l="l" r="r" t="t"/>
              <a:pathLst>
                <a:path extrusionOk="0" h="11" w="25">
                  <a:moveTo>
                    <a:pt x="25"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124"/>
            <p:cNvSpPr/>
            <p:nvPr/>
          </p:nvSpPr>
          <p:spPr>
            <a:xfrm>
              <a:off x="2328977" y="2126361"/>
              <a:ext cx="3815" cy="1059"/>
            </a:xfrm>
            <a:custGeom>
              <a:rect b="b" l="l" r="r" t="t"/>
              <a:pathLst>
                <a:path extrusionOk="0" h="78" w="281">
                  <a:moveTo>
                    <a:pt x="0" y="78"/>
                  </a:moveTo>
                  <a:cubicBezTo>
                    <a:pt x="88" y="1"/>
                    <a:pt x="200" y="4"/>
                    <a:pt x="280" y="8"/>
                  </a:cubicBezTo>
                  <a:cubicBezTo>
                    <a:pt x="200" y="4"/>
                    <a:pt x="88" y="1"/>
                    <a:pt x="0" y="7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24"/>
            <p:cNvSpPr/>
            <p:nvPr/>
          </p:nvSpPr>
          <p:spPr>
            <a:xfrm>
              <a:off x="2302691" y="2129592"/>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24"/>
            <p:cNvSpPr/>
            <p:nvPr/>
          </p:nvSpPr>
          <p:spPr>
            <a:xfrm>
              <a:off x="2334245" y="2125981"/>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124"/>
            <p:cNvSpPr/>
            <p:nvPr/>
          </p:nvSpPr>
          <p:spPr>
            <a:xfrm>
              <a:off x="2334489" y="212575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24"/>
            <p:cNvSpPr/>
            <p:nvPr/>
          </p:nvSpPr>
          <p:spPr>
            <a:xfrm>
              <a:off x="2303302" y="2129647"/>
              <a:ext cx="394" cy="54"/>
            </a:xfrm>
            <a:custGeom>
              <a:rect b="b" l="l" r="r" t="t"/>
              <a:pathLst>
                <a:path extrusionOk="0" h="4" w="29">
                  <a:moveTo>
                    <a:pt x="29"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124"/>
            <p:cNvSpPr/>
            <p:nvPr/>
          </p:nvSpPr>
          <p:spPr>
            <a:xfrm>
              <a:off x="2333294" y="212645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124"/>
            <p:cNvSpPr/>
            <p:nvPr/>
          </p:nvSpPr>
          <p:spPr>
            <a:xfrm>
              <a:off x="2334394" y="212584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124"/>
            <p:cNvSpPr/>
            <p:nvPr/>
          </p:nvSpPr>
          <p:spPr>
            <a:xfrm>
              <a:off x="2340002" y="2122559"/>
              <a:ext cx="489" cy="258"/>
            </a:xfrm>
            <a:custGeom>
              <a:rect b="b" l="l" r="r" t="t"/>
              <a:pathLst>
                <a:path extrusionOk="0" h="19" w="36">
                  <a:moveTo>
                    <a:pt x="35"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124"/>
            <p:cNvSpPr/>
            <p:nvPr/>
          </p:nvSpPr>
          <p:spPr>
            <a:xfrm>
              <a:off x="2334530" y="212565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124"/>
            <p:cNvSpPr/>
            <p:nvPr/>
          </p:nvSpPr>
          <p:spPr>
            <a:xfrm>
              <a:off x="2305202" y="2129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124"/>
            <p:cNvSpPr/>
            <p:nvPr/>
          </p:nvSpPr>
          <p:spPr>
            <a:xfrm>
              <a:off x="2335100" y="2125275"/>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124"/>
            <p:cNvSpPr/>
            <p:nvPr/>
          </p:nvSpPr>
          <p:spPr>
            <a:xfrm>
              <a:off x="2334964" y="212537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124"/>
            <p:cNvSpPr/>
            <p:nvPr/>
          </p:nvSpPr>
          <p:spPr>
            <a:xfrm>
              <a:off x="2335535" y="2124990"/>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124"/>
            <p:cNvSpPr/>
            <p:nvPr/>
          </p:nvSpPr>
          <p:spPr>
            <a:xfrm>
              <a:off x="2338046" y="2123605"/>
              <a:ext cx="299" cy="163"/>
            </a:xfrm>
            <a:custGeom>
              <a:rect b="b" l="l" r="r" t="t"/>
              <a:pathLst>
                <a:path extrusionOk="0" h="12" w="22">
                  <a:moveTo>
                    <a:pt x="2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124"/>
            <p:cNvSpPr/>
            <p:nvPr/>
          </p:nvSpPr>
          <p:spPr>
            <a:xfrm>
              <a:off x="2303831" y="2129742"/>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124"/>
            <p:cNvSpPr/>
            <p:nvPr/>
          </p:nvSpPr>
          <p:spPr>
            <a:xfrm>
              <a:off x="2335290" y="2125125"/>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124"/>
            <p:cNvSpPr/>
            <p:nvPr/>
          </p:nvSpPr>
          <p:spPr>
            <a:xfrm>
              <a:off x="2334679" y="212556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124"/>
            <p:cNvSpPr/>
            <p:nvPr/>
          </p:nvSpPr>
          <p:spPr>
            <a:xfrm>
              <a:off x="2337626" y="212379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124"/>
            <p:cNvSpPr/>
            <p:nvPr/>
          </p:nvSpPr>
          <p:spPr>
            <a:xfrm>
              <a:off x="2334815" y="212546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124"/>
            <p:cNvSpPr/>
            <p:nvPr/>
          </p:nvSpPr>
          <p:spPr>
            <a:xfrm>
              <a:off x="2286819" y="2116381"/>
              <a:ext cx="21398" cy="53672"/>
            </a:xfrm>
            <a:custGeom>
              <a:rect b="b" l="l" r="r" t="t"/>
              <a:pathLst>
                <a:path extrusionOk="0" h="3953" w="1576">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124"/>
            <p:cNvSpPr/>
            <p:nvPr/>
          </p:nvSpPr>
          <p:spPr>
            <a:xfrm>
              <a:off x="2291041" y="2116476"/>
              <a:ext cx="1589" cy="3435"/>
            </a:xfrm>
            <a:custGeom>
              <a:rect b="b" l="l" r="r" t="t"/>
              <a:pathLst>
                <a:path extrusionOk="0" h="253" w="117">
                  <a:moveTo>
                    <a:pt x="1" y="1"/>
                  </a:moveTo>
                  <a:lnTo>
                    <a:pt x="1" y="1"/>
                  </a:lnTo>
                  <a:cubicBezTo>
                    <a:pt x="43" y="81"/>
                    <a:pt x="81" y="165"/>
                    <a:pt x="116" y="253"/>
                  </a:cubicBezTo>
                  <a:cubicBezTo>
                    <a:pt x="81" y="165"/>
                    <a:pt x="43" y="8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124"/>
            <p:cNvSpPr/>
            <p:nvPr/>
          </p:nvSpPr>
          <p:spPr>
            <a:xfrm>
              <a:off x="2287484" y="2138431"/>
              <a:ext cx="1534" cy="5906"/>
            </a:xfrm>
            <a:custGeom>
              <a:rect b="b" l="l" r="r" t="t"/>
              <a:pathLst>
                <a:path extrusionOk="0" h="435" w="113">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124"/>
            <p:cNvSpPr/>
            <p:nvPr/>
          </p:nvSpPr>
          <p:spPr>
            <a:xfrm>
              <a:off x="2292942" y="2120903"/>
              <a:ext cx="68" cy="149"/>
            </a:xfrm>
            <a:custGeom>
              <a:rect b="b" l="l" r="r" t="t"/>
              <a:pathLst>
                <a:path extrusionOk="0" h="11" w="5">
                  <a:moveTo>
                    <a:pt x="4"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124"/>
            <p:cNvSpPr/>
            <p:nvPr/>
          </p:nvSpPr>
          <p:spPr>
            <a:xfrm>
              <a:off x="2292711" y="2120183"/>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24"/>
            <p:cNvSpPr/>
            <p:nvPr/>
          </p:nvSpPr>
          <p:spPr>
            <a:xfrm>
              <a:off x="2293376" y="21224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124"/>
            <p:cNvSpPr/>
            <p:nvPr/>
          </p:nvSpPr>
          <p:spPr>
            <a:xfrm>
              <a:off x="2287049" y="2144324"/>
              <a:ext cx="448" cy="1398"/>
            </a:xfrm>
            <a:custGeom>
              <a:rect b="b" l="l" r="r" t="t"/>
              <a:pathLst>
                <a:path extrusionOk="0" h="103" w="33">
                  <a:moveTo>
                    <a:pt x="1" y="103"/>
                  </a:moveTo>
                  <a:cubicBezTo>
                    <a:pt x="15" y="71"/>
                    <a:pt x="25" y="36"/>
                    <a:pt x="32" y="1"/>
                  </a:cubicBezTo>
                  <a:cubicBezTo>
                    <a:pt x="25" y="36"/>
                    <a:pt x="15" y="71"/>
                    <a:pt x="1" y="10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124"/>
            <p:cNvSpPr/>
            <p:nvPr/>
          </p:nvSpPr>
          <p:spPr>
            <a:xfrm>
              <a:off x="2293281" y="212204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124"/>
            <p:cNvSpPr/>
            <p:nvPr/>
          </p:nvSpPr>
          <p:spPr>
            <a:xfrm>
              <a:off x="2287769" y="2147800"/>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24"/>
            <p:cNvSpPr/>
            <p:nvPr/>
          </p:nvSpPr>
          <p:spPr>
            <a:xfrm>
              <a:off x="2288000" y="2148180"/>
              <a:ext cx="258" cy="163"/>
            </a:xfrm>
            <a:custGeom>
              <a:rect b="b" l="l" r="r" t="t"/>
              <a:pathLst>
                <a:path extrusionOk="0" h="12" w="19">
                  <a:moveTo>
                    <a:pt x="18" y="11"/>
                  </a:moveTo>
                  <a:cubicBezTo>
                    <a:pt x="11" y="8"/>
                    <a:pt x="8" y="4"/>
                    <a:pt x="1" y="1"/>
                  </a:cubicBezTo>
                  <a:cubicBezTo>
                    <a:pt x="8" y="4"/>
                    <a:pt x="11" y="8"/>
                    <a:pt x="18"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124"/>
            <p:cNvSpPr/>
            <p:nvPr/>
          </p:nvSpPr>
          <p:spPr>
            <a:xfrm>
              <a:off x="2295467" y="2150705"/>
              <a:ext cx="720" cy="109"/>
            </a:xfrm>
            <a:custGeom>
              <a:rect b="b" l="l" r="r" t="t"/>
              <a:pathLst>
                <a:path extrusionOk="0" h="8" w="53">
                  <a:moveTo>
                    <a:pt x="0" y="7"/>
                  </a:moveTo>
                  <a:cubicBezTo>
                    <a:pt x="18" y="4"/>
                    <a:pt x="35" y="0"/>
                    <a:pt x="53" y="0"/>
                  </a:cubicBezTo>
                  <a:cubicBezTo>
                    <a:pt x="35" y="0"/>
                    <a:pt x="18"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124"/>
            <p:cNvSpPr/>
            <p:nvPr/>
          </p:nvSpPr>
          <p:spPr>
            <a:xfrm>
              <a:off x="2288760" y="2148709"/>
              <a:ext cx="299" cy="299"/>
            </a:xfrm>
            <a:custGeom>
              <a:rect b="b" l="l" r="r" t="t"/>
              <a:pathLst>
                <a:path extrusionOk="0" h="22" w="22">
                  <a:moveTo>
                    <a:pt x="22"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24"/>
            <p:cNvSpPr/>
            <p:nvPr/>
          </p:nvSpPr>
          <p:spPr>
            <a:xfrm>
              <a:off x="2288285" y="2148370"/>
              <a:ext cx="353" cy="258"/>
            </a:xfrm>
            <a:custGeom>
              <a:rect b="b" l="l" r="r" t="t"/>
              <a:pathLst>
                <a:path extrusionOk="0" h="19" w="26">
                  <a:moveTo>
                    <a:pt x="25" y="18"/>
                  </a:moveTo>
                  <a:cubicBezTo>
                    <a:pt x="18" y="11"/>
                    <a:pt x="8" y="8"/>
                    <a:pt x="1" y="1"/>
                  </a:cubicBez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124"/>
            <p:cNvSpPr/>
            <p:nvPr/>
          </p:nvSpPr>
          <p:spPr>
            <a:xfrm>
              <a:off x="2294748" y="2150800"/>
              <a:ext cx="543" cy="109"/>
            </a:xfrm>
            <a:custGeom>
              <a:rect b="b" l="l" r="r" t="t"/>
              <a:pathLst>
                <a:path extrusionOk="0" h="8" w="40">
                  <a:moveTo>
                    <a:pt x="39" y="0"/>
                  </a:moveTo>
                  <a:cubicBezTo>
                    <a:pt x="25" y="0"/>
                    <a:pt x="11" y="4"/>
                    <a:pt x="1" y="7"/>
                  </a:cubicBezTo>
                  <a:cubicBezTo>
                    <a:pt x="11" y="4"/>
                    <a:pt x="25" y="4"/>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124"/>
            <p:cNvSpPr/>
            <p:nvPr/>
          </p:nvSpPr>
          <p:spPr>
            <a:xfrm>
              <a:off x="2293227" y="2151126"/>
              <a:ext cx="638" cy="204"/>
            </a:xfrm>
            <a:custGeom>
              <a:rect b="b" l="l" r="r" t="t"/>
              <a:pathLst>
                <a:path extrusionOk="0" h="15" w="47">
                  <a:moveTo>
                    <a:pt x="46"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24"/>
            <p:cNvSpPr/>
            <p:nvPr/>
          </p:nvSpPr>
          <p:spPr>
            <a:xfrm>
              <a:off x="2296703" y="215080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24"/>
            <p:cNvSpPr/>
            <p:nvPr/>
          </p:nvSpPr>
          <p:spPr>
            <a:xfrm>
              <a:off x="2289195" y="2149130"/>
              <a:ext cx="489" cy="394"/>
            </a:xfrm>
            <a:custGeom>
              <a:rect b="b" l="l" r="r" t="t"/>
              <a:pathLst>
                <a:path extrusionOk="0" h="29" w="36">
                  <a:moveTo>
                    <a:pt x="35"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24"/>
            <p:cNvSpPr/>
            <p:nvPr/>
          </p:nvSpPr>
          <p:spPr>
            <a:xfrm>
              <a:off x="2297273" y="215089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124"/>
            <p:cNvSpPr/>
            <p:nvPr/>
          </p:nvSpPr>
          <p:spPr>
            <a:xfrm>
              <a:off x="2293987" y="2150936"/>
              <a:ext cx="543" cy="163"/>
            </a:xfrm>
            <a:custGeom>
              <a:rect b="b" l="l" r="r" t="t"/>
              <a:pathLst>
                <a:path extrusionOk="0" h="12" w="40">
                  <a:moveTo>
                    <a:pt x="39"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124"/>
            <p:cNvSpPr/>
            <p:nvPr/>
          </p:nvSpPr>
          <p:spPr>
            <a:xfrm>
              <a:off x="2306913" y="2152701"/>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124"/>
            <p:cNvSpPr/>
            <p:nvPr/>
          </p:nvSpPr>
          <p:spPr>
            <a:xfrm>
              <a:off x="2307293" y="2153081"/>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124"/>
            <p:cNvSpPr/>
            <p:nvPr/>
          </p:nvSpPr>
          <p:spPr>
            <a:xfrm>
              <a:off x="2305352" y="2151126"/>
              <a:ext cx="530" cy="543"/>
            </a:xfrm>
            <a:custGeom>
              <a:rect b="b" l="l" r="r" t="t"/>
              <a:pathLst>
                <a:path extrusionOk="0" h="40" w="39">
                  <a:moveTo>
                    <a:pt x="0" y="1"/>
                  </a:moveTo>
                  <a:lnTo>
                    <a:pt x="39"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124"/>
            <p:cNvSpPr/>
            <p:nvPr/>
          </p:nvSpPr>
          <p:spPr>
            <a:xfrm>
              <a:off x="2305922" y="2151697"/>
              <a:ext cx="434" cy="448"/>
            </a:xfrm>
            <a:custGeom>
              <a:rect b="b" l="l" r="r" t="t"/>
              <a:pathLst>
                <a:path extrusionOk="0" h="33" w="32">
                  <a:moveTo>
                    <a:pt x="0" y="1"/>
                  </a:moveTo>
                  <a:lnTo>
                    <a:pt x="3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124"/>
            <p:cNvSpPr/>
            <p:nvPr/>
          </p:nvSpPr>
          <p:spPr>
            <a:xfrm>
              <a:off x="2308108" y="2154792"/>
              <a:ext cx="149" cy="910"/>
            </a:xfrm>
            <a:custGeom>
              <a:rect b="b" l="l" r="r" t="t"/>
              <a:pathLst>
                <a:path extrusionOk="0" h="67" w="11">
                  <a:moveTo>
                    <a:pt x="11" y="0"/>
                  </a:moveTo>
                  <a:cubicBezTo>
                    <a:pt x="11" y="21"/>
                    <a:pt x="7" y="42"/>
                    <a:pt x="0" y="67"/>
                  </a:cubicBezTo>
                  <a:cubicBezTo>
                    <a:pt x="7" y="42"/>
                    <a:pt x="11" y="2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124"/>
            <p:cNvSpPr/>
            <p:nvPr/>
          </p:nvSpPr>
          <p:spPr>
            <a:xfrm>
              <a:off x="2306492" y="2152267"/>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124"/>
            <p:cNvSpPr/>
            <p:nvPr/>
          </p:nvSpPr>
          <p:spPr>
            <a:xfrm>
              <a:off x="2297694" y="2162681"/>
              <a:ext cx="4671" cy="7047"/>
            </a:xfrm>
            <a:custGeom>
              <a:rect b="b" l="l" r="r" t="t"/>
              <a:pathLst>
                <a:path extrusionOk="0" h="519" w="344">
                  <a:moveTo>
                    <a:pt x="344" y="518"/>
                  </a:moveTo>
                  <a:cubicBezTo>
                    <a:pt x="214" y="354"/>
                    <a:pt x="22" y="70"/>
                    <a:pt x="1" y="0"/>
                  </a:cubicBezTo>
                  <a:cubicBezTo>
                    <a:pt x="22" y="70"/>
                    <a:pt x="214" y="354"/>
                    <a:pt x="344" y="5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124"/>
            <p:cNvSpPr/>
            <p:nvPr/>
          </p:nvSpPr>
          <p:spPr>
            <a:xfrm>
              <a:off x="2304727" y="2150610"/>
              <a:ext cx="489" cy="434"/>
            </a:xfrm>
            <a:custGeom>
              <a:rect b="b" l="l" r="r" t="t"/>
              <a:pathLst>
                <a:path extrusionOk="0" h="32" w="36">
                  <a:moveTo>
                    <a:pt x="1" y="0"/>
                  </a:moveTo>
                  <a:lnTo>
                    <a:pt x="36"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124"/>
            <p:cNvSpPr/>
            <p:nvPr/>
          </p:nvSpPr>
          <p:spPr>
            <a:xfrm>
              <a:off x="2304347" y="2150271"/>
              <a:ext cx="204" cy="163"/>
            </a:xfrm>
            <a:custGeom>
              <a:rect b="b" l="l" r="r" t="t"/>
              <a:pathLst>
                <a:path extrusionOk="0" h="12" w="15">
                  <a:moveTo>
                    <a:pt x="1" y="1"/>
                  </a:moveTo>
                  <a:lnTo>
                    <a:pt x="1" y="1"/>
                  </a:ln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24"/>
            <p:cNvSpPr/>
            <p:nvPr/>
          </p:nvSpPr>
          <p:spPr>
            <a:xfrm>
              <a:off x="2291951" y="2116436"/>
              <a:ext cx="14" cy="0"/>
            </a:xfrm>
            <a:custGeom>
              <a:rect b="b" l="l" r="r" t="t"/>
              <a:pathLst>
                <a:path extrusionOk="0" h="0"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24"/>
            <p:cNvSpPr/>
            <p:nvPr/>
          </p:nvSpPr>
          <p:spPr>
            <a:xfrm>
              <a:off x="229256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24"/>
            <p:cNvSpPr/>
            <p:nvPr/>
          </p:nvSpPr>
          <p:spPr>
            <a:xfrm>
              <a:off x="2291095" y="211647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124"/>
            <p:cNvSpPr/>
            <p:nvPr/>
          </p:nvSpPr>
          <p:spPr>
            <a:xfrm>
              <a:off x="229313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124"/>
            <p:cNvSpPr/>
            <p:nvPr/>
          </p:nvSpPr>
          <p:spPr>
            <a:xfrm>
              <a:off x="2291326" y="211647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124"/>
            <p:cNvSpPr/>
            <p:nvPr/>
          </p:nvSpPr>
          <p:spPr>
            <a:xfrm>
              <a:off x="2550480" y="1720977"/>
              <a:ext cx="54867" cy="35763"/>
            </a:xfrm>
            <a:custGeom>
              <a:rect b="b" l="l" r="r" t="t"/>
              <a:pathLst>
                <a:path extrusionOk="0" h="2634" w="4041">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24"/>
            <p:cNvSpPr/>
            <p:nvPr/>
          </p:nvSpPr>
          <p:spPr>
            <a:xfrm>
              <a:off x="258574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24"/>
            <p:cNvSpPr/>
            <p:nvPr/>
          </p:nvSpPr>
          <p:spPr>
            <a:xfrm>
              <a:off x="2587696" y="173436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24"/>
            <p:cNvSpPr/>
            <p:nvPr/>
          </p:nvSpPr>
          <p:spPr>
            <a:xfrm>
              <a:off x="2588782" y="1734365"/>
              <a:ext cx="489" cy="14"/>
            </a:xfrm>
            <a:custGeom>
              <a:rect b="b" l="l" r="r" t="t"/>
              <a:pathLst>
                <a:path extrusionOk="0" h="1" w="36">
                  <a:moveTo>
                    <a:pt x="1" y="0"/>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124"/>
            <p:cNvSpPr/>
            <p:nvPr/>
          </p:nvSpPr>
          <p:spPr>
            <a:xfrm>
              <a:off x="2587221" y="1734365"/>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124"/>
            <p:cNvSpPr/>
            <p:nvPr/>
          </p:nvSpPr>
          <p:spPr>
            <a:xfrm>
              <a:off x="2586786" y="173427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124"/>
            <p:cNvSpPr/>
            <p:nvPr/>
          </p:nvSpPr>
          <p:spPr>
            <a:xfrm>
              <a:off x="2588646" y="173436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124"/>
            <p:cNvSpPr/>
            <p:nvPr/>
          </p:nvSpPr>
          <p:spPr>
            <a:xfrm>
              <a:off x="2589352" y="1733740"/>
              <a:ext cx="6381" cy="638"/>
            </a:xfrm>
            <a:custGeom>
              <a:rect b="b" l="l" r="r" t="t"/>
              <a:pathLst>
                <a:path extrusionOk="0" h="47" w="47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24"/>
            <p:cNvSpPr/>
            <p:nvPr/>
          </p:nvSpPr>
          <p:spPr>
            <a:xfrm>
              <a:off x="258612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24"/>
            <p:cNvSpPr/>
            <p:nvPr/>
          </p:nvSpPr>
          <p:spPr>
            <a:xfrm>
              <a:off x="2585075" y="1734080"/>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124"/>
            <p:cNvSpPr/>
            <p:nvPr/>
          </p:nvSpPr>
          <p:spPr>
            <a:xfrm>
              <a:off x="2553752" y="174913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124"/>
            <p:cNvSpPr/>
            <p:nvPr/>
          </p:nvSpPr>
          <p:spPr>
            <a:xfrm>
              <a:off x="2553997" y="1748716"/>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124"/>
            <p:cNvSpPr/>
            <p:nvPr/>
          </p:nvSpPr>
          <p:spPr>
            <a:xfrm>
              <a:off x="2555612" y="1746720"/>
              <a:ext cx="244" cy="204"/>
            </a:xfrm>
            <a:custGeom>
              <a:rect b="b" l="l" r="r" t="t"/>
              <a:pathLst>
                <a:path extrusionOk="0" h="15" w="18">
                  <a:moveTo>
                    <a:pt x="18"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124"/>
            <p:cNvSpPr/>
            <p:nvPr/>
          </p:nvSpPr>
          <p:spPr>
            <a:xfrm>
              <a:off x="2554893" y="1747426"/>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24"/>
            <p:cNvSpPr/>
            <p:nvPr/>
          </p:nvSpPr>
          <p:spPr>
            <a:xfrm>
              <a:off x="2554187" y="1748377"/>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24"/>
            <p:cNvSpPr/>
            <p:nvPr/>
          </p:nvSpPr>
          <p:spPr>
            <a:xfrm>
              <a:off x="2555368" y="1746951"/>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24"/>
            <p:cNvSpPr/>
            <p:nvPr/>
          </p:nvSpPr>
          <p:spPr>
            <a:xfrm>
              <a:off x="2554417" y="17479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124"/>
            <p:cNvSpPr/>
            <p:nvPr/>
          </p:nvSpPr>
          <p:spPr>
            <a:xfrm>
              <a:off x="2553616" y="1749572"/>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24"/>
            <p:cNvSpPr/>
            <p:nvPr/>
          </p:nvSpPr>
          <p:spPr>
            <a:xfrm>
              <a:off x="2553141" y="1752423"/>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24"/>
            <p:cNvSpPr/>
            <p:nvPr/>
          </p:nvSpPr>
          <p:spPr>
            <a:xfrm>
              <a:off x="2572679" y="1720950"/>
              <a:ext cx="14" cy="163"/>
            </a:xfrm>
            <a:custGeom>
              <a:rect b="b" l="l" r="r" t="t"/>
              <a:pathLst>
                <a:path extrusionOk="0" h="12" w="1">
                  <a:moveTo>
                    <a:pt x="0" y="11"/>
                  </a:moveTo>
                  <a:lnTo>
                    <a:pt x="0" y="4"/>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124"/>
            <p:cNvSpPr/>
            <p:nvPr/>
          </p:nvSpPr>
          <p:spPr>
            <a:xfrm>
              <a:off x="2553087" y="1753143"/>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124"/>
            <p:cNvSpPr/>
            <p:nvPr/>
          </p:nvSpPr>
          <p:spPr>
            <a:xfrm>
              <a:off x="2553141" y="1751758"/>
              <a:ext cx="54" cy="353"/>
            </a:xfrm>
            <a:custGeom>
              <a:rect b="b" l="l" r="r" t="t"/>
              <a:pathLst>
                <a:path extrusionOk="0" h="26" w="4">
                  <a:moveTo>
                    <a:pt x="4" y="1"/>
                  </a:moveTo>
                  <a:cubicBezTo>
                    <a:pt x="4" y="8"/>
                    <a:pt x="0" y="15"/>
                    <a:pt x="0"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24"/>
            <p:cNvSpPr/>
            <p:nvPr/>
          </p:nvSpPr>
          <p:spPr>
            <a:xfrm>
              <a:off x="2555137" y="1747196"/>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24"/>
            <p:cNvSpPr/>
            <p:nvPr/>
          </p:nvSpPr>
          <p:spPr>
            <a:xfrm>
              <a:off x="2553467" y="1750047"/>
              <a:ext cx="68" cy="244"/>
            </a:xfrm>
            <a:custGeom>
              <a:rect b="b" l="l" r="r" t="t"/>
              <a:pathLst>
                <a:path extrusionOk="0" h="18" w="5">
                  <a:moveTo>
                    <a:pt x="4" y="0"/>
                  </a:moveTo>
                  <a:cubicBezTo>
                    <a:pt x="4" y="7"/>
                    <a:pt x="1" y="15"/>
                    <a:pt x="1" y="18"/>
                  </a:cubicBezTo>
                  <a:cubicBezTo>
                    <a:pt x="1" y="15"/>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24"/>
            <p:cNvSpPr/>
            <p:nvPr/>
          </p:nvSpPr>
          <p:spPr>
            <a:xfrm>
              <a:off x="2553236" y="1751147"/>
              <a:ext cx="54" cy="299"/>
            </a:xfrm>
            <a:custGeom>
              <a:rect b="b" l="l" r="r" t="t"/>
              <a:pathLst>
                <a:path extrusionOk="0" h="22" w="4">
                  <a:moveTo>
                    <a:pt x="4" y="0"/>
                  </a:moveTo>
                  <a:cubicBezTo>
                    <a:pt x="4" y="7"/>
                    <a:pt x="0" y="14"/>
                    <a:pt x="0" y="21"/>
                  </a:cubicBezTo>
                  <a:cubicBezTo>
                    <a:pt x="4"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24"/>
            <p:cNvSpPr/>
            <p:nvPr/>
          </p:nvSpPr>
          <p:spPr>
            <a:xfrm>
              <a:off x="2553331" y="1750576"/>
              <a:ext cx="54" cy="285"/>
            </a:xfrm>
            <a:custGeom>
              <a:rect b="b" l="l" r="r" t="t"/>
              <a:pathLst>
                <a:path extrusionOk="0" h="21" w="4">
                  <a:moveTo>
                    <a:pt x="4" y="0"/>
                  </a:moveTo>
                  <a:cubicBezTo>
                    <a:pt x="4" y="7"/>
                    <a:pt x="0" y="14"/>
                    <a:pt x="0" y="21"/>
                  </a:cubicBezTo>
                  <a:cubicBezTo>
                    <a:pt x="0"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124"/>
            <p:cNvSpPr/>
            <p:nvPr/>
          </p:nvSpPr>
          <p:spPr>
            <a:xfrm>
              <a:off x="2570398" y="1725716"/>
              <a:ext cx="54" cy="54"/>
            </a:xfrm>
            <a:custGeom>
              <a:rect b="b" l="l" r="r" t="t"/>
              <a:pathLst>
                <a:path extrusionOk="0" h="4" w="4">
                  <a:moveTo>
                    <a:pt x="4" y="0"/>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124"/>
            <p:cNvSpPr/>
            <p:nvPr/>
          </p:nvSpPr>
          <p:spPr>
            <a:xfrm>
              <a:off x="2554662" y="1747712"/>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24"/>
            <p:cNvSpPr/>
            <p:nvPr/>
          </p:nvSpPr>
          <p:spPr>
            <a:xfrm>
              <a:off x="2572014" y="1722675"/>
              <a:ext cx="109" cy="190"/>
            </a:xfrm>
            <a:custGeom>
              <a:rect b="b" l="l" r="r" t="t"/>
              <a:pathLst>
                <a:path extrusionOk="0" h="14"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24"/>
            <p:cNvSpPr/>
            <p:nvPr/>
          </p:nvSpPr>
          <p:spPr>
            <a:xfrm>
              <a:off x="2572489" y="172161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24"/>
            <p:cNvSpPr/>
            <p:nvPr/>
          </p:nvSpPr>
          <p:spPr>
            <a:xfrm>
              <a:off x="2572299" y="1722050"/>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124"/>
            <p:cNvSpPr/>
            <p:nvPr/>
          </p:nvSpPr>
          <p:spPr>
            <a:xfrm>
              <a:off x="2571824" y="1723001"/>
              <a:ext cx="109" cy="204"/>
            </a:xfrm>
            <a:custGeom>
              <a:rect b="b" l="l" r="r" t="t"/>
              <a:pathLst>
                <a:path extrusionOk="0" h="15" w="8">
                  <a:moveTo>
                    <a:pt x="0" y="15"/>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124"/>
            <p:cNvSpPr/>
            <p:nvPr/>
          </p:nvSpPr>
          <p:spPr>
            <a:xfrm>
              <a:off x="2572394" y="17218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24"/>
            <p:cNvSpPr/>
            <p:nvPr/>
          </p:nvSpPr>
          <p:spPr>
            <a:xfrm>
              <a:off x="2572150" y="1722335"/>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24"/>
            <p:cNvSpPr/>
            <p:nvPr/>
          </p:nvSpPr>
          <p:spPr>
            <a:xfrm>
              <a:off x="2570914" y="1724671"/>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124"/>
            <p:cNvSpPr/>
            <p:nvPr/>
          </p:nvSpPr>
          <p:spPr>
            <a:xfrm>
              <a:off x="2570588" y="1725187"/>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24"/>
            <p:cNvSpPr/>
            <p:nvPr/>
          </p:nvSpPr>
          <p:spPr>
            <a:xfrm>
              <a:off x="2571634" y="172338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124"/>
            <p:cNvSpPr/>
            <p:nvPr/>
          </p:nvSpPr>
          <p:spPr>
            <a:xfrm>
              <a:off x="2571159" y="1724195"/>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124"/>
            <p:cNvSpPr/>
            <p:nvPr/>
          </p:nvSpPr>
          <p:spPr>
            <a:xfrm>
              <a:off x="2571389" y="1723761"/>
              <a:ext cx="163" cy="258"/>
            </a:xfrm>
            <a:custGeom>
              <a:rect b="b" l="l" r="r" t="t"/>
              <a:pathLst>
                <a:path extrusionOk="0" h="19" w="12">
                  <a:moveTo>
                    <a:pt x="1"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24"/>
            <p:cNvSpPr/>
            <p:nvPr/>
          </p:nvSpPr>
          <p:spPr>
            <a:xfrm>
              <a:off x="2572679" y="172114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24"/>
            <p:cNvSpPr/>
            <p:nvPr/>
          </p:nvSpPr>
          <p:spPr>
            <a:xfrm>
              <a:off x="2572584" y="172142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124"/>
            <p:cNvSpPr/>
            <p:nvPr/>
          </p:nvSpPr>
          <p:spPr>
            <a:xfrm>
              <a:off x="2572625" y="1721235"/>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24"/>
            <p:cNvSpPr/>
            <p:nvPr/>
          </p:nvSpPr>
          <p:spPr>
            <a:xfrm>
              <a:off x="2604994" y="1750237"/>
              <a:ext cx="14" cy="149"/>
            </a:xfrm>
            <a:custGeom>
              <a:rect b="b" l="l" r="r" t="t"/>
              <a:pathLst>
                <a:path extrusionOk="0" h="11"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24"/>
            <p:cNvSpPr/>
            <p:nvPr/>
          </p:nvSpPr>
          <p:spPr>
            <a:xfrm>
              <a:off x="2604003" y="1751242"/>
              <a:ext cx="1439" cy="2105"/>
            </a:xfrm>
            <a:custGeom>
              <a:rect b="b" l="l" r="r" t="t"/>
              <a:pathLst>
                <a:path extrusionOk="0" h="155" w="106">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24"/>
            <p:cNvSpPr/>
            <p:nvPr/>
          </p:nvSpPr>
          <p:spPr>
            <a:xfrm>
              <a:off x="2605048" y="1750807"/>
              <a:ext cx="54" cy="244"/>
            </a:xfrm>
            <a:custGeom>
              <a:rect b="b" l="l" r="r" t="t"/>
              <a:pathLst>
                <a:path extrusionOk="0" h="18" w="4">
                  <a:moveTo>
                    <a:pt x="0" y="1"/>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24"/>
            <p:cNvSpPr/>
            <p:nvPr/>
          </p:nvSpPr>
          <p:spPr>
            <a:xfrm>
              <a:off x="2604003" y="1743774"/>
              <a:ext cx="109" cy="244"/>
            </a:xfrm>
            <a:custGeom>
              <a:rect b="b" l="l" r="r" t="t"/>
              <a:pathLst>
                <a:path extrusionOk="0" h="18" w="8">
                  <a:moveTo>
                    <a:pt x="0" y="0"/>
                  </a:moveTo>
                  <a:cubicBezTo>
                    <a:pt x="4" y="7"/>
                    <a:pt x="4" y="11"/>
                    <a:pt x="7" y="18"/>
                  </a:cubicBezTo>
                  <a:cubicBezTo>
                    <a:pt x="4"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24"/>
            <p:cNvSpPr/>
            <p:nvPr/>
          </p:nvSpPr>
          <p:spPr>
            <a:xfrm>
              <a:off x="2604043" y="1744005"/>
              <a:ext cx="869" cy="5770"/>
            </a:xfrm>
            <a:custGeom>
              <a:rect b="b" l="l" r="r" t="t"/>
              <a:pathLst>
                <a:path extrusionOk="0" h="425" w="64">
                  <a:moveTo>
                    <a:pt x="1" y="1"/>
                  </a:moveTo>
                  <a:cubicBezTo>
                    <a:pt x="15" y="88"/>
                    <a:pt x="39" y="267"/>
                    <a:pt x="64" y="424"/>
                  </a:cubicBezTo>
                  <a:cubicBezTo>
                    <a:pt x="39" y="267"/>
                    <a:pt x="15" y="8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24"/>
            <p:cNvSpPr/>
            <p:nvPr/>
          </p:nvSpPr>
          <p:spPr>
            <a:xfrm>
              <a:off x="1464633" y="1859509"/>
              <a:ext cx="1344" cy="2009"/>
            </a:xfrm>
            <a:custGeom>
              <a:rect b="b" l="l" r="r" t="t"/>
              <a:pathLst>
                <a:path extrusionOk="0" h="148" w="99">
                  <a:moveTo>
                    <a:pt x="1" y="1"/>
                  </a:moveTo>
                  <a:lnTo>
                    <a:pt x="1" y="1"/>
                  </a:lnTo>
                  <a:cubicBezTo>
                    <a:pt x="18" y="60"/>
                    <a:pt x="53" y="109"/>
                    <a:pt x="99" y="148"/>
                  </a:cubicBezTo>
                  <a:cubicBezTo>
                    <a:pt x="81" y="102"/>
                    <a:pt x="57" y="64"/>
                    <a:pt x="25" y="29"/>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24"/>
            <p:cNvSpPr/>
            <p:nvPr/>
          </p:nvSpPr>
          <p:spPr>
            <a:xfrm>
              <a:off x="1462026" y="1851905"/>
              <a:ext cx="2050" cy="5580"/>
            </a:xfrm>
            <a:custGeom>
              <a:rect b="b" l="l" r="r" t="t"/>
              <a:pathLst>
                <a:path extrusionOk="0" h="411" w="151">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24"/>
            <p:cNvSpPr/>
            <p:nvPr/>
          </p:nvSpPr>
          <p:spPr>
            <a:xfrm>
              <a:off x="1586043" y="1964015"/>
              <a:ext cx="5146" cy="4100"/>
            </a:xfrm>
            <a:custGeom>
              <a:rect b="b" l="l" r="r" t="t"/>
              <a:pathLst>
                <a:path extrusionOk="0" h="302" w="379">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124"/>
            <p:cNvSpPr/>
            <p:nvPr/>
          </p:nvSpPr>
          <p:spPr>
            <a:xfrm>
              <a:off x="2367754" y="1716578"/>
              <a:ext cx="22213" cy="19226"/>
            </a:xfrm>
            <a:custGeom>
              <a:rect b="b" l="l" r="r" t="t"/>
              <a:pathLst>
                <a:path extrusionOk="0" h="1416" w="1636">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124"/>
            <p:cNvSpPr/>
            <p:nvPr/>
          </p:nvSpPr>
          <p:spPr>
            <a:xfrm>
              <a:off x="2376321" y="1716673"/>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24"/>
            <p:cNvSpPr/>
            <p:nvPr/>
          </p:nvSpPr>
          <p:spPr>
            <a:xfrm>
              <a:off x="2377122" y="1716728"/>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24"/>
            <p:cNvSpPr/>
            <p:nvPr/>
          </p:nvSpPr>
          <p:spPr>
            <a:xfrm>
              <a:off x="2378833" y="1717013"/>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24"/>
            <p:cNvSpPr/>
            <p:nvPr/>
          </p:nvSpPr>
          <p:spPr>
            <a:xfrm>
              <a:off x="2377937" y="1716864"/>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24"/>
            <p:cNvSpPr/>
            <p:nvPr/>
          </p:nvSpPr>
          <p:spPr>
            <a:xfrm>
              <a:off x="2375561" y="1716633"/>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124"/>
            <p:cNvSpPr/>
            <p:nvPr/>
          </p:nvSpPr>
          <p:spPr>
            <a:xfrm>
              <a:off x="2379784" y="1717203"/>
              <a:ext cx="299" cy="54"/>
            </a:xfrm>
            <a:custGeom>
              <a:rect b="b" l="l" r="r" t="t"/>
              <a:pathLst>
                <a:path extrusionOk="0" h="4" w="22">
                  <a:moveTo>
                    <a:pt x="22"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124"/>
            <p:cNvSpPr/>
            <p:nvPr/>
          </p:nvSpPr>
          <p:spPr>
            <a:xfrm>
              <a:off x="2368134" y="1717773"/>
              <a:ext cx="828" cy="149"/>
            </a:xfrm>
            <a:custGeom>
              <a:rect b="b" l="l" r="r" t="t"/>
              <a:pathLst>
                <a:path extrusionOk="0" h="11" w="61">
                  <a:moveTo>
                    <a:pt x="1" y="11"/>
                  </a:move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124"/>
            <p:cNvSpPr/>
            <p:nvPr/>
          </p:nvSpPr>
          <p:spPr>
            <a:xfrm>
              <a:off x="2374896" y="171663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24"/>
            <p:cNvSpPr/>
            <p:nvPr/>
          </p:nvSpPr>
          <p:spPr>
            <a:xfrm>
              <a:off x="2369234" y="1717488"/>
              <a:ext cx="964" cy="244"/>
            </a:xfrm>
            <a:custGeom>
              <a:rect b="b" l="l" r="r" t="t"/>
              <a:pathLst>
                <a:path extrusionOk="0" h="18" w="71">
                  <a:moveTo>
                    <a:pt x="0" y="18"/>
                  </a:moveTo>
                  <a:lnTo>
                    <a:pt x="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24"/>
            <p:cNvSpPr/>
            <p:nvPr/>
          </p:nvSpPr>
          <p:spPr>
            <a:xfrm>
              <a:off x="2374176" y="1716633"/>
              <a:ext cx="638" cy="54"/>
            </a:xfrm>
            <a:custGeom>
              <a:rect b="b" l="l" r="r" t="t"/>
              <a:pathLst>
                <a:path extrusionOk="0" h="4" w="47">
                  <a:moveTo>
                    <a:pt x="46" y="0"/>
                  </a:moveTo>
                  <a:cubicBezTo>
                    <a:pt x="29" y="0"/>
                    <a:pt x="15" y="0"/>
                    <a:pt x="1" y="4"/>
                  </a:cubicBezTo>
                  <a:cubicBezTo>
                    <a:pt x="15" y="4"/>
                    <a:pt x="29"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124"/>
            <p:cNvSpPr/>
            <p:nvPr/>
          </p:nvSpPr>
          <p:spPr>
            <a:xfrm>
              <a:off x="2374611" y="1725051"/>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124"/>
            <p:cNvSpPr/>
            <p:nvPr/>
          </p:nvSpPr>
          <p:spPr>
            <a:xfrm>
              <a:off x="2375656" y="1726857"/>
              <a:ext cx="244" cy="530"/>
            </a:xfrm>
            <a:custGeom>
              <a:rect b="b" l="l" r="r" t="t"/>
              <a:pathLst>
                <a:path extrusionOk="0" h="39" w="18">
                  <a:moveTo>
                    <a:pt x="18" y="39"/>
                  </a:moveTo>
                  <a:cubicBezTo>
                    <a:pt x="11" y="25"/>
                    <a:pt x="7" y="14"/>
                    <a:pt x="0" y="0"/>
                  </a:cubicBezTo>
                  <a:cubicBezTo>
                    <a:pt x="7" y="14"/>
                    <a:pt x="11" y="25"/>
                    <a:pt x="18"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124"/>
            <p:cNvSpPr/>
            <p:nvPr/>
          </p:nvSpPr>
          <p:spPr>
            <a:xfrm>
              <a:off x="2374461" y="1724901"/>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124"/>
            <p:cNvSpPr/>
            <p:nvPr/>
          </p:nvSpPr>
          <p:spPr>
            <a:xfrm>
              <a:off x="2374896" y="1725377"/>
              <a:ext cx="149" cy="258"/>
            </a:xfrm>
            <a:custGeom>
              <a:rect b="b" l="l" r="r" t="t"/>
              <a:pathLst>
                <a:path extrusionOk="0" h="19" w="11">
                  <a:moveTo>
                    <a:pt x="1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124"/>
            <p:cNvSpPr/>
            <p:nvPr/>
          </p:nvSpPr>
          <p:spPr>
            <a:xfrm>
              <a:off x="2374746" y="1725187"/>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124"/>
            <p:cNvSpPr/>
            <p:nvPr/>
          </p:nvSpPr>
          <p:spPr>
            <a:xfrm>
              <a:off x="2375466" y="1726381"/>
              <a:ext cx="204" cy="434"/>
            </a:xfrm>
            <a:custGeom>
              <a:rect b="b" l="l" r="r" t="t"/>
              <a:pathLst>
                <a:path extrusionOk="0" h="32" w="15">
                  <a:moveTo>
                    <a:pt x="14" y="32"/>
                  </a:moveTo>
                  <a:cubicBezTo>
                    <a:pt x="7" y="18"/>
                    <a:pt x="4" y="7"/>
                    <a:pt x="0" y="0"/>
                  </a:cubicBezTo>
                  <a:cubicBezTo>
                    <a:pt x="4" y="7"/>
                    <a:pt x="7" y="18"/>
                    <a:pt x="1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24"/>
            <p:cNvSpPr/>
            <p:nvPr/>
          </p:nvSpPr>
          <p:spPr>
            <a:xfrm>
              <a:off x="2375276" y="1725947"/>
              <a:ext cx="149" cy="394"/>
            </a:xfrm>
            <a:custGeom>
              <a:rect b="b" l="l" r="r" t="t"/>
              <a:pathLst>
                <a:path extrusionOk="0" h="29" w="11">
                  <a:moveTo>
                    <a:pt x="11" y="29"/>
                  </a:moveTo>
                  <a:cubicBezTo>
                    <a:pt x="7" y="18"/>
                    <a:pt x="4" y="8"/>
                    <a:pt x="0" y="1"/>
                  </a:cubicBezTo>
                  <a:cubicBezTo>
                    <a:pt x="4" y="8"/>
                    <a:pt x="7" y="18"/>
                    <a:pt x="1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24"/>
            <p:cNvSpPr/>
            <p:nvPr/>
          </p:nvSpPr>
          <p:spPr>
            <a:xfrm>
              <a:off x="2375086" y="1725662"/>
              <a:ext cx="149" cy="299"/>
            </a:xfrm>
            <a:custGeom>
              <a:rect b="b" l="l" r="r" t="t"/>
              <a:pathLst>
                <a:path extrusionOk="0" h="22" w="11">
                  <a:moveTo>
                    <a:pt x="11" y="22"/>
                  </a:moveTo>
                  <a:cubicBezTo>
                    <a:pt x="7" y="11"/>
                    <a:pt x="4" y="4"/>
                    <a:pt x="0" y="1"/>
                  </a:cubicBezTo>
                  <a:cubicBezTo>
                    <a:pt x="4" y="4"/>
                    <a:pt x="7" y="11"/>
                    <a:pt x="1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124"/>
            <p:cNvSpPr/>
            <p:nvPr/>
          </p:nvSpPr>
          <p:spPr>
            <a:xfrm>
              <a:off x="2367944" y="1717963"/>
              <a:ext cx="1113" cy="4901"/>
            </a:xfrm>
            <a:custGeom>
              <a:rect b="b" l="l" r="r" t="t"/>
              <a:pathLst>
                <a:path extrusionOk="0" h="361" w="82">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124"/>
            <p:cNvSpPr/>
            <p:nvPr/>
          </p:nvSpPr>
          <p:spPr>
            <a:xfrm>
              <a:off x="2376702" y="1727617"/>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124"/>
            <p:cNvSpPr/>
            <p:nvPr/>
          </p:nvSpPr>
          <p:spPr>
            <a:xfrm>
              <a:off x="2377177" y="1727753"/>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24"/>
            <p:cNvSpPr/>
            <p:nvPr/>
          </p:nvSpPr>
          <p:spPr>
            <a:xfrm>
              <a:off x="2377462" y="1727943"/>
              <a:ext cx="299" cy="204"/>
            </a:xfrm>
            <a:custGeom>
              <a:rect b="b" l="l" r="r" t="t"/>
              <a:pathLst>
                <a:path extrusionOk="0" h="15" w="22">
                  <a:moveTo>
                    <a:pt x="21" y="15"/>
                  </a:moveTo>
                  <a:cubicBezTo>
                    <a:pt x="14" y="11"/>
                    <a:pt x="7" y="8"/>
                    <a:pt x="0" y="1"/>
                  </a:cubicBezTo>
                  <a:cubicBezTo>
                    <a:pt x="7" y="8"/>
                    <a:pt x="14" y="11"/>
                    <a:pt x="2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24"/>
            <p:cNvSpPr/>
            <p:nvPr/>
          </p:nvSpPr>
          <p:spPr>
            <a:xfrm>
              <a:off x="2376131" y="1727468"/>
              <a:ext cx="489" cy="109"/>
            </a:xfrm>
            <a:custGeom>
              <a:rect b="b" l="l" r="r" t="t"/>
              <a:pathLst>
                <a:path extrusionOk="0" h="8" w="36">
                  <a:moveTo>
                    <a:pt x="0" y="1"/>
                  </a:moveTo>
                  <a:cubicBezTo>
                    <a:pt x="11" y="1"/>
                    <a:pt x="25" y="4"/>
                    <a:pt x="35" y="8"/>
                  </a:cubicBezTo>
                  <a:cubicBezTo>
                    <a:pt x="25"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24"/>
            <p:cNvSpPr/>
            <p:nvPr/>
          </p:nvSpPr>
          <p:spPr>
            <a:xfrm>
              <a:off x="2377937" y="172832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124"/>
            <p:cNvSpPr/>
            <p:nvPr/>
          </p:nvSpPr>
          <p:spPr>
            <a:xfrm>
              <a:off x="2381169" y="1711881"/>
              <a:ext cx="32763" cy="27725"/>
            </a:xfrm>
            <a:custGeom>
              <a:rect b="b" l="l" r="r" t="t"/>
              <a:pathLst>
                <a:path extrusionOk="0" h="2042" w="2413">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124"/>
            <p:cNvSpPr/>
            <p:nvPr/>
          </p:nvSpPr>
          <p:spPr>
            <a:xfrm>
              <a:off x="2379363" y="1731459"/>
              <a:ext cx="6517" cy="4535"/>
            </a:xfrm>
            <a:custGeom>
              <a:rect b="b" l="l" r="r" t="t"/>
              <a:pathLst>
                <a:path extrusionOk="0" h="334" w="48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24"/>
            <p:cNvSpPr/>
            <p:nvPr/>
          </p:nvSpPr>
          <p:spPr>
            <a:xfrm>
              <a:off x="2389668" y="171268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24"/>
            <p:cNvSpPr/>
            <p:nvPr/>
          </p:nvSpPr>
          <p:spPr>
            <a:xfrm>
              <a:off x="2389953" y="1712111"/>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24"/>
            <p:cNvSpPr/>
            <p:nvPr/>
          </p:nvSpPr>
          <p:spPr>
            <a:xfrm>
              <a:off x="2389532" y="1713021"/>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24"/>
            <p:cNvSpPr/>
            <p:nvPr/>
          </p:nvSpPr>
          <p:spPr>
            <a:xfrm>
              <a:off x="2389573" y="1712872"/>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124"/>
            <p:cNvSpPr/>
            <p:nvPr/>
          </p:nvSpPr>
          <p:spPr>
            <a:xfrm>
              <a:off x="2389763" y="1712397"/>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124"/>
            <p:cNvSpPr/>
            <p:nvPr/>
          </p:nvSpPr>
          <p:spPr>
            <a:xfrm>
              <a:off x="2389478" y="1713116"/>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124"/>
            <p:cNvSpPr/>
            <p:nvPr/>
          </p:nvSpPr>
          <p:spPr>
            <a:xfrm>
              <a:off x="2381114" y="1715248"/>
              <a:ext cx="353" cy="774"/>
            </a:xfrm>
            <a:custGeom>
              <a:rect b="b" l="l" r="r" t="t"/>
              <a:pathLst>
                <a:path extrusionOk="0" h="57" w="26">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24"/>
            <p:cNvSpPr/>
            <p:nvPr/>
          </p:nvSpPr>
          <p:spPr>
            <a:xfrm>
              <a:off x="2381114" y="1715248"/>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24"/>
            <p:cNvSpPr/>
            <p:nvPr/>
          </p:nvSpPr>
          <p:spPr>
            <a:xfrm>
              <a:off x="2381209" y="1715248"/>
              <a:ext cx="3530" cy="1779"/>
            </a:xfrm>
            <a:custGeom>
              <a:rect b="b" l="l" r="r" t="t"/>
              <a:pathLst>
                <a:path extrusionOk="0" h="131" w="260">
                  <a:moveTo>
                    <a:pt x="1" y="1"/>
                  </a:moveTo>
                  <a:cubicBezTo>
                    <a:pt x="53" y="1"/>
                    <a:pt x="193" y="64"/>
                    <a:pt x="260" y="130"/>
                  </a:cubicBezTo>
                  <a:cubicBezTo>
                    <a:pt x="193" y="64"/>
                    <a:pt x="53"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124"/>
            <p:cNvSpPr/>
            <p:nvPr/>
          </p:nvSpPr>
          <p:spPr>
            <a:xfrm>
              <a:off x="2390198" y="1711921"/>
              <a:ext cx="149" cy="163"/>
            </a:xfrm>
            <a:custGeom>
              <a:rect b="b" l="l" r="r" t="t"/>
              <a:pathLst>
                <a:path extrusionOk="0" h="12" w="11">
                  <a:moveTo>
                    <a:pt x="11" y="1"/>
                  </a:moveTo>
                  <a:lnTo>
                    <a:pt x="0" y="1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124"/>
            <p:cNvSpPr/>
            <p:nvPr/>
          </p:nvSpPr>
          <p:spPr>
            <a:xfrm>
              <a:off x="2379404" y="1731799"/>
              <a:ext cx="163" cy="244"/>
            </a:xfrm>
            <a:custGeom>
              <a:rect b="b" l="l" r="r" t="t"/>
              <a:pathLst>
                <a:path extrusionOk="0" h="18" w="12">
                  <a:moveTo>
                    <a:pt x="1" y="0"/>
                  </a:moveTo>
                  <a:cubicBezTo>
                    <a:pt x="4" y="7"/>
                    <a:pt x="8" y="14"/>
                    <a:pt x="11" y="18"/>
                  </a:cubicBezTo>
                  <a:cubicBezTo>
                    <a:pt x="8" y="11"/>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124"/>
            <p:cNvSpPr/>
            <p:nvPr/>
          </p:nvSpPr>
          <p:spPr>
            <a:xfrm>
              <a:off x="2379268" y="1731459"/>
              <a:ext cx="149" cy="258"/>
            </a:xfrm>
            <a:custGeom>
              <a:rect b="b" l="l" r="r" t="t"/>
              <a:pathLst>
                <a:path extrusionOk="0" h="19" w="11">
                  <a:moveTo>
                    <a:pt x="0" y="1"/>
                  </a:moveTo>
                  <a:cubicBezTo>
                    <a:pt x="4" y="8"/>
                    <a:pt x="7" y="15"/>
                    <a:pt x="11" y="18"/>
                  </a:cubicBezTo>
                  <a:cubicBezTo>
                    <a:pt x="7"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124"/>
            <p:cNvSpPr/>
            <p:nvPr/>
          </p:nvSpPr>
          <p:spPr>
            <a:xfrm>
              <a:off x="2403748" y="1738262"/>
              <a:ext cx="339" cy="244"/>
            </a:xfrm>
            <a:custGeom>
              <a:rect b="b" l="l" r="r" t="t"/>
              <a:pathLst>
                <a:path extrusionOk="0" h="18" w="25">
                  <a:moveTo>
                    <a:pt x="25"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24"/>
            <p:cNvSpPr/>
            <p:nvPr/>
          </p:nvSpPr>
          <p:spPr>
            <a:xfrm>
              <a:off x="2404888" y="1738968"/>
              <a:ext cx="720" cy="394"/>
            </a:xfrm>
            <a:custGeom>
              <a:rect b="b" l="l" r="r" t="t"/>
              <a:pathLst>
                <a:path extrusionOk="0" h="29" w="53">
                  <a:moveTo>
                    <a:pt x="53" y="29"/>
                  </a:moveTo>
                  <a:cubicBezTo>
                    <a:pt x="35" y="18"/>
                    <a:pt x="18" y="11"/>
                    <a:pt x="0" y="1"/>
                  </a:cubicBezTo>
                  <a:cubicBezTo>
                    <a:pt x="18" y="11"/>
                    <a:pt x="35" y="18"/>
                    <a:pt x="53"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24"/>
            <p:cNvSpPr/>
            <p:nvPr/>
          </p:nvSpPr>
          <p:spPr>
            <a:xfrm>
              <a:off x="2403273" y="1737922"/>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124"/>
            <p:cNvSpPr/>
            <p:nvPr/>
          </p:nvSpPr>
          <p:spPr>
            <a:xfrm>
              <a:off x="2398901" y="1729613"/>
              <a:ext cx="1005" cy="584"/>
            </a:xfrm>
            <a:custGeom>
              <a:rect b="b" l="l" r="r" t="t"/>
              <a:pathLst>
                <a:path extrusionOk="0" h="43" w="74">
                  <a:moveTo>
                    <a:pt x="73" y="0"/>
                  </a:moveTo>
                  <a:cubicBezTo>
                    <a:pt x="49" y="11"/>
                    <a:pt x="25" y="25"/>
                    <a:pt x="0" y="42"/>
                  </a:cubicBezTo>
                  <a:cubicBezTo>
                    <a:pt x="25" y="28"/>
                    <a:pt x="49" y="11"/>
                    <a:pt x="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124"/>
            <p:cNvSpPr/>
            <p:nvPr/>
          </p:nvSpPr>
          <p:spPr>
            <a:xfrm>
              <a:off x="2405839" y="1739443"/>
              <a:ext cx="394" cy="204"/>
            </a:xfrm>
            <a:custGeom>
              <a:rect b="b" l="l" r="r" t="t"/>
              <a:pathLst>
                <a:path extrusionOk="0" h="15" w="29">
                  <a:moveTo>
                    <a:pt x="28" y="15"/>
                  </a:moveTo>
                  <a:lnTo>
                    <a:pt x="28"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124"/>
            <p:cNvSpPr/>
            <p:nvPr/>
          </p:nvSpPr>
          <p:spPr>
            <a:xfrm>
              <a:off x="2385486" y="1735981"/>
              <a:ext cx="353" cy="14"/>
            </a:xfrm>
            <a:custGeom>
              <a:rect b="b" l="l" r="r" t="t"/>
              <a:pathLst>
                <a:path extrusionOk="0" h="1" w="26">
                  <a:moveTo>
                    <a:pt x="25" y="0"/>
                  </a:moveTo>
                  <a:lnTo>
                    <a:pt x="1" y="0"/>
                  </a:ln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24"/>
            <p:cNvSpPr/>
            <p:nvPr/>
          </p:nvSpPr>
          <p:spPr>
            <a:xfrm>
              <a:off x="2379784" y="1732369"/>
              <a:ext cx="204" cy="244"/>
            </a:xfrm>
            <a:custGeom>
              <a:rect b="b" l="l" r="r" t="t"/>
              <a:pathLst>
                <a:path extrusionOk="0" h="18" w="15">
                  <a:moveTo>
                    <a:pt x="15" y="18"/>
                  </a:moveTo>
                  <a:cubicBezTo>
                    <a:pt x="11" y="14"/>
                    <a:pt x="4" y="7"/>
                    <a:pt x="1" y="0"/>
                  </a:cubicBezTo>
                  <a:cubicBezTo>
                    <a:pt x="4" y="7"/>
                    <a:pt x="11" y="14"/>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24"/>
            <p:cNvSpPr/>
            <p:nvPr/>
          </p:nvSpPr>
          <p:spPr>
            <a:xfrm>
              <a:off x="2402933" y="1737596"/>
              <a:ext cx="258" cy="204"/>
            </a:xfrm>
            <a:custGeom>
              <a:rect b="b" l="l" r="r" t="t"/>
              <a:pathLst>
                <a:path extrusionOk="0" h="15" w="19">
                  <a:moveTo>
                    <a:pt x="18"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24"/>
            <p:cNvSpPr/>
            <p:nvPr/>
          </p:nvSpPr>
          <p:spPr>
            <a:xfrm>
              <a:off x="2379594" y="1732125"/>
              <a:ext cx="163" cy="204"/>
            </a:xfrm>
            <a:custGeom>
              <a:rect b="b" l="l" r="r" t="t"/>
              <a:pathLst>
                <a:path extrusionOk="0" h="15" w="12">
                  <a:moveTo>
                    <a:pt x="11" y="15"/>
                  </a:moveTo>
                  <a:cubicBezTo>
                    <a:pt x="8" y="11"/>
                    <a:pt x="4" y="4"/>
                    <a:pt x="1" y="1"/>
                  </a:cubicBezTo>
                  <a:cubicBezTo>
                    <a:pt x="4" y="4"/>
                    <a:pt x="8" y="11"/>
                    <a:pt x="1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24"/>
            <p:cNvSpPr/>
            <p:nvPr/>
          </p:nvSpPr>
          <p:spPr>
            <a:xfrm>
              <a:off x="2380069" y="1732695"/>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24"/>
            <p:cNvSpPr/>
            <p:nvPr/>
          </p:nvSpPr>
          <p:spPr>
            <a:xfrm>
              <a:off x="2402648" y="1737311"/>
              <a:ext cx="204" cy="244"/>
            </a:xfrm>
            <a:custGeom>
              <a:rect b="b" l="l" r="r" t="t"/>
              <a:pathLst>
                <a:path extrusionOk="0" h="18" w="15">
                  <a:moveTo>
                    <a:pt x="15" y="18"/>
                  </a:moveTo>
                  <a:cubicBezTo>
                    <a:pt x="11" y="11"/>
                    <a:pt x="8" y="7"/>
                    <a:pt x="1" y="0"/>
                  </a:cubicBezTo>
                  <a:cubicBezTo>
                    <a:pt x="8" y="7"/>
                    <a:pt x="11"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124"/>
            <p:cNvSpPr/>
            <p:nvPr/>
          </p:nvSpPr>
          <p:spPr>
            <a:xfrm>
              <a:off x="2380408" y="1732885"/>
              <a:ext cx="339" cy="204"/>
            </a:xfrm>
            <a:custGeom>
              <a:rect b="b" l="l" r="r" t="t"/>
              <a:pathLst>
                <a:path extrusionOk="0" h="15" w="25">
                  <a:moveTo>
                    <a:pt x="25" y="15"/>
                  </a:moveTo>
                  <a:cubicBezTo>
                    <a:pt x="14" y="11"/>
                    <a:pt x="7" y="8"/>
                    <a:pt x="0" y="1"/>
                  </a:cubicBezTo>
                  <a:cubicBezTo>
                    <a:pt x="7" y="8"/>
                    <a:pt x="14" y="11"/>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124"/>
            <p:cNvSpPr/>
            <p:nvPr/>
          </p:nvSpPr>
          <p:spPr>
            <a:xfrm>
              <a:off x="2404264" y="1738588"/>
              <a:ext cx="543" cy="353"/>
            </a:xfrm>
            <a:custGeom>
              <a:rect b="b" l="l" r="r" t="t"/>
              <a:pathLst>
                <a:path extrusionOk="0" h="26" w="40">
                  <a:moveTo>
                    <a:pt x="3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124"/>
            <p:cNvSpPr/>
            <p:nvPr/>
          </p:nvSpPr>
          <p:spPr>
            <a:xfrm>
              <a:off x="2392329" y="1712641"/>
              <a:ext cx="3109" cy="2295"/>
            </a:xfrm>
            <a:custGeom>
              <a:rect b="b" l="l" r="r" t="t"/>
              <a:pathLst>
                <a:path extrusionOk="0" h="169" w="229">
                  <a:moveTo>
                    <a:pt x="228" y="168"/>
                  </a:moveTo>
                  <a:cubicBezTo>
                    <a:pt x="158" y="98"/>
                    <a:pt x="74" y="11"/>
                    <a:pt x="1" y="0"/>
                  </a:cubicBezTo>
                  <a:cubicBezTo>
                    <a:pt x="74" y="11"/>
                    <a:pt x="158" y="98"/>
                    <a:pt x="228" y="16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24"/>
            <p:cNvSpPr/>
            <p:nvPr/>
          </p:nvSpPr>
          <p:spPr>
            <a:xfrm>
              <a:off x="2405364" y="1714447"/>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24"/>
            <p:cNvSpPr/>
            <p:nvPr/>
          </p:nvSpPr>
          <p:spPr>
            <a:xfrm>
              <a:off x="2400612" y="171729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124"/>
            <p:cNvSpPr/>
            <p:nvPr/>
          </p:nvSpPr>
          <p:spPr>
            <a:xfrm>
              <a:off x="2403884" y="1715153"/>
              <a:ext cx="299" cy="109"/>
            </a:xfrm>
            <a:custGeom>
              <a:rect b="b" l="l" r="r" t="t"/>
              <a:pathLst>
                <a:path extrusionOk="0" h="8" w="22">
                  <a:moveTo>
                    <a:pt x="1" y="8"/>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124"/>
            <p:cNvSpPr/>
            <p:nvPr/>
          </p:nvSpPr>
          <p:spPr>
            <a:xfrm>
              <a:off x="2404603" y="1714868"/>
              <a:ext cx="299" cy="109"/>
            </a:xfrm>
            <a:custGeom>
              <a:rect b="b" l="l" r="r" t="t"/>
              <a:pathLst>
                <a:path extrusionOk="0" h="8" w="22">
                  <a:moveTo>
                    <a:pt x="0" y="8"/>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124"/>
            <p:cNvSpPr/>
            <p:nvPr/>
          </p:nvSpPr>
          <p:spPr>
            <a:xfrm>
              <a:off x="2403504" y="1715302"/>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24"/>
            <p:cNvSpPr/>
            <p:nvPr/>
          </p:nvSpPr>
          <p:spPr>
            <a:xfrm>
              <a:off x="2404929" y="1714637"/>
              <a:ext cx="353" cy="204"/>
            </a:xfrm>
            <a:custGeom>
              <a:rect b="b" l="l" r="r" t="t"/>
              <a:pathLst>
                <a:path extrusionOk="0" h="15" w="26">
                  <a:moveTo>
                    <a:pt x="1" y="1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24"/>
            <p:cNvSpPr/>
            <p:nvPr/>
          </p:nvSpPr>
          <p:spPr>
            <a:xfrm>
              <a:off x="2404223" y="1715017"/>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24"/>
            <p:cNvSpPr/>
            <p:nvPr/>
          </p:nvSpPr>
          <p:spPr>
            <a:xfrm>
              <a:off x="2390333" y="1711921"/>
              <a:ext cx="543" cy="299"/>
            </a:xfrm>
            <a:custGeom>
              <a:rect b="b" l="l" r="r" t="t"/>
              <a:pathLst>
                <a:path extrusionOk="0" h="22" w="40">
                  <a:moveTo>
                    <a:pt x="1" y="1"/>
                  </a:moveTo>
                  <a:cubicBezTo>
                    <a:pt x="11" y="8"/>
                    <a:pt x="25" y="15"/>
                    <a:pt x="39" y="22"/>
                  </a:cubicBezTo>
                  <a:cubicBezTo>
                    <a:pt x="29" y="15"/>
                    <a:pt x="15"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124"/>
            <p:cNvSpPr/>
            <p:nvPr/>
          </p:nvSpPr>
          <p:spPr>
            <a:xfrm>
              <a:off x="2390958" y="1712261"/>
              <a:ext cx="394" cy="149"/>
            </a:xfrm>
            <a:custGeom>
              <a:rect b="b" l="l" r="r" t="t"/>
              <a:pathLst>
                <a:path extrusionOk="0" h="11" w="29">
                  <a:moveTo>
                    <a:pt x="0" y="0"/>
                  </a:moveTo>
                  <a:lnTo>
                    <a:pt x="2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124"/>
            <p:cNvSpPr/>
            <p:nvPr/>
          </p:nvSpPr>
          <p:spPr>
            <a:xfrm>
              <a:off x="2391664" y="1712492"/>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124"/>
            <p:cNvSpPr/>
            <p:nvPr/>
          </p:nvSpPr>
          <p:spPr>
            <a:xfrm>
              <a:off x="2400136" y="1717244"/>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24"/>
            <p:cNvSpPr/>
            <p:nvPr/>
          </p:nvSpPr>
          <p:spPr>
            <a:xfrm>
              <a:off x="2406029" y="1713822"/>
              <a:ext cx="244" cy="258"/>
            </a:xfrm>
            <a:custGeom>
              <a:rect b="b" l="l" r="r" t="t"/>
              <a:pathLst>
                <a:path extrusionOk="0" h="19" w="18">
                  <a:moveTo>
                    <a:pt x="18" y="1"/>
                  </a:moveTo>
                  <a:cubicBezTo>
                    <a:pt x="11" y="8"/>
                    <a:pt x="4" y="15"/>
                    <a:pt x="0" y="18"/>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24"/>
            <p:cNvSpPr/>
            <p:nvPr/>
          </p:nvSpPr>
          <p:spPr>
            <a:xfrm>
              <a:off x="2398331" y="1716578"/>
              <a:ext cx="530" cy="204"/>
            </a:xfrm>
            <a:custGeom>
              <a:rect b="b" l="l" r="r" t="t"/>
              <a:pathLst>
                <a:path extrusionOk="0" h="15" w="39">
                  <a:moveTo>
                    <a:pt x="0" y="1"/>
                  </a:moveTo>
                  <a:lnTo>
                    <a:pt x="0" y="1"/>
                  </a:lnTo>
                  <a:cubicBezTo>
                    <a:pt x="14" y="4"/>
                    <a:pt x="28" y="8"/>
                    <a:pt x="39" y="15"/>
                  </a:cubicBezTo>
                  <a:cubicBezTo>
                    <a:pt x="28" y="8"/>
                    <a:pt x="1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124"/>
            <p:cNvSpPr/>
            <p:nvPr/>
          </p:nvSpPr>
          <p:spPr>
            <a:xfrm>
              <a:off x="2399702" y="171710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124"/>
            <p:cNvSpPr/>
            <p:nvPr/>
          </p:nvSpPr>
          <p:spPr>
            <a:xfrm>
              <a:off x="2405649" y="1714162"/>
              <a:ext cx="339" cy="244"/>
            </a:xfrm>
            <a:custGeom>
              <a:rect b="b" l="l" r="r" t="t"/>
              <a:pathLst>
                <a:path extrusionOk="0" h="18" w="25">
                  <a:moveTo>
                    <a:pt x="25" y="0"/>
                  </a:moveTo>
                  <a:cubicBezTo>
                    <a:pt x="14" y="4"/>
                    <a:pt x="7" y="11"/>
                    <a:pt x="0" y="18"/>
                  </a:cubicBezTo>
                  <a:cubicBezTo>
                    <a:pt x="7" y="11"/>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24"/>
            <p:cNvSpPr/>
            <p:nvPr/>
          </p:nvSpPr>
          <p:spPr>
            <a:xfrm>
              <a:off x="2400747" y="171724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24"/>
            <p:cNvSpPr/>
            <p:nvPr/>
          </p:nvSpPr>
          <p:spPr>
            <a:xfrm>
              <a:off x="2399322" y="1716959"/>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124"/>
            <p:cNvSpPr/>
            <p:nvPr/>
          </p:nvSpPr>
          <p:spPr>
            <a:xfrm>
              <a:off x="2381454" y="1716008"/>
              <a:ext cx="2485" cy="5010"/>
            </a:xfrm>
            <a:custGeom>
              <a:rect b="b" l="l" r="r" t="t"/>
              <a:pathLst>
                <a:path extrusionOk="0" h="369" w="183">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124"/>
            <p:cNvSpPr/>
            <p:nvPr/>
          </p:nvSpPr>
          <p:spPr>
            <a:xfrm>
              <a:off x="2390863" y="1732315"/>
              <a:ext cx="14" cy="204"/>
            </a:xfrm>
            <a:custGeom>
              <a:rect b="b" l="l" r="r" t="t"/>
              <a:pathLst>
                <a:path extrusionOk="0" h="15" w="1">
                  <a:moveTo>
                    <a:pt x="0" y="1"/>
                  </a:moveTo>
                  <a:lnTo>
                    <a:pt x="0" y="11"/>
                  </a:lnTo>
                  <a:cubicBezTo>
                    <a:pt x="0" y="15"/>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24"/>
            <p:cNvSpPr/>
            <p:nvPr/>
          </p:nvSpPr>
          <p:spPr>
            <a:xfrm>
              <a:off x="2390958" y="173279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24"/>
            <p:cNvSpPr/>
            <p:nvPr/>
          </p:nvSpPr>
          <p:spPr>
            <a:xfrm>
              <a:off x="2390809" y="1732179"/>
              <a:ext cx="68" cy="109"/>
            </a:xfrm>
            <a:custGeom>
              <a:rect b="b" l="l" r="r" t="t"/>
              <a:pathLst>
                <a:path extrusionOk="0" h="8" w="5">
                  <a:moveTo>
                    <a:pt x="4" y="0"/>
                  </a:moveTo>
                  <a:cubicBezTo>
                    <a:pt x="1" y="4"/>
                    <a:pt x="1" y="7"/>
                    <a:pt x="4" y="7"/>
                  </a:cubicBezTo>
                  <a:cubicBezTo>
                    <a:pt x="1" y="7"/>
                    <a:pt x="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124"/>
            <p:cNvSpPr/>
            <p:nvPr/>
          </p:nvSpPr>
          <p:spPr>
            <a:xfrm>
              <a:off x="2391243" y="1733550"/>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124"/>
            <p:cNvSpPr/>
            <p:nvPr/>
          </p:nvSpPr>
          <p:spPr>
            <a:xfrm>
              <a:off x="2391813"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124"/>
            <p:cNvSpPr/>
            <p:nvPr/>
          </p:nvSpPr>
          <p:spPr>
            <a:xfrm>
              <a:off x="2391474" y="1734080"/>
              <a:ext cx="258" cy="489"/>
            </a:xfrm>
            <a:custGeom>
              <a:rect b="b" l="l" r="r" t="t"/>
              <a:pathLst>
                <a:path extrusionOk="0" h="36" w="19">
                  <a:moveTo>
                    <a:pt x="1" y="0"/>
                  </a:moveTo>
                  <a:cubicBezTo>
                    <a:pt x="4" y="11"/>
                    <a:pt x="11" y="21"/>
                    <a:pt x="18" y="35"/>
                  </a:cubicBezTo>
                  <a:cubicBezTo>
                    <a:pt x="11" y="21"/>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24"/>
            <p:cNvSpPr/>
            <p:nvPr/>
          </p:nvSpPr>
          <p:spPr>
            <a:xfrm>
              <a:off x="2390904" y="1732559"/>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24"/>
            <p:cNvSpPr/>
            <p:nvPr/>
          </p:nvSpPr>
          <p:spPr>
            <a:xfrm>
              <a:off x="2391094" y="1733170"/>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24"/>
            <p:cNvSpPr/>
            <p:nvPr/>
          </p:nvSpPr>
          <p:spPr>
            <a:xfrm>
              <a:off x="2384726" y="1733930"/>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124"/>
            <p:cNvSpPr/>
            <p:nvPr/>
          </p:nvSpPr>
          <p:spPr>
            <a:xfrm>
              <a:off x="2379308" y="1731459"/>
              <a:ext cx="299" cy="163"/>
            </a:xfrm>
            <a:custGeom>
              <a:rect b="b" l="l" r="r" t="t"/>
              <a:pathLst>
                <a:path extrusionOk="0" h="12" w="22">
                  <a:moveTo>
                    <a:pt x="1" y="1"/>
                  </a:moveTo>
                  <a:lnTo>
                    <a:pt x="22" y="1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124"/>
            <p:cNvSpPr/>
            <p:nvPr/>
          </p:nvSpPr>
          <p:spPr>
            <a:xfrm>
              <a:off x="2385350"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24"/>
            <p:cNvSpPr/>
            <p:nvPr/>
          </p:nvSpPr>
          <p:spPr>
            <a:xfrm>
              <a:off x="2379784" y="1731744"/>
              <a:ext cx="543" cy="299"/>
            </a:xfrm>
            <a:custGeom>
              <a:rect b="b" l="l" r="r" t="t"/>
              <a:pathLst>
                <a:path extrusionOk="0" h="22" w="40">
                  <a:moveTo>
                    <a:pt x="39"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124"/>
            <p:cNvSpPr/>
            <p:nvPr/>
          </p:nvSpPr>
          <p:spPr>
            <a:xfrm>
              <a:off x="2385826" y="173579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124"/>
            <p:cNvSpPr/>
            <p:nvPr/>
          </p:nvSpPr>
          <p:spPr>
            <a:xfrm>
              <a:off x="2385676" y="173522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24"/>
            <p:cNvSpPr/>
            <p:nvPr/>
          </p:nvSpPr>
          <p:spPr>
            <a:xfrm>
              <a:off x="2381264" y="1715682"/>
              <a:ext cx="434" cy="774"/>
            </a:xfrm>
            <a:custGeom>
              <a:rect b="b" l="l" r="r" t="t"/>
              <a:pathLst>
                <a:path extrusionOk="0" h="57" w="32">
                  <a:moveTo>
                    <a:pt x="0" y="0"/>
                  </a:moveTo>
                  <a:cubicBezTo>
                    <a:pt x="7" y="18"/>
                    <a:pt x="21" y="39"/>
                    <a:pt x="32" y="56"/>
                  </a:cubicBezTo>
                  <a:lnTo>
                    <a:pt x="14" y="25"/>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124"/>
            <p:cNvSpPr/>
            <p:nvPr/>
          </p:nvSpPr>
          <p:spPr>
            <a:xfrm>
              <a:off x="2379404" y="1731324"/>
              <a:ext cx="14" cy="54"/>
            </a:xfrm>
            <a:custGeom>
              <a:rect b="b" l="l" r="r" t="t"/>
              <a:pathLst>
                <a:path extrusionOk="0" h="4" w="1">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124"/>
            <p:cNvSpPr/>
            <p:nvPr/>
          </p:nvSpPr>
          <p:spPr>
            <a:xfrm>
              <a:off x="2385826" y="1735981"/>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24"/>
            <p:cNvSpPr/>
            <p:nvPr/>
          </p:nvSpPr>
          <p:spPr>
            <a:xfrm>
              <a:off x="2497528" y="1743000"/>
              <a:ext cx="87140" cy="73726"/>
            </a:xfrm>
            <a:custGeom>
              <a:rect b="b" l="l" r="r" t="t"/>
              <a:pathLst>
                <a:path extrusionOk="0" h="5430" w="6418">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24"/>
            <p:cNvSpPr/>
            <p:nvPr/>
          </p:nvSpPr>
          <p:spPr>
            <a:xfrm>
              <a:off x="2595449" y="1751378"/>
              <a:ext cx="0" cy="14"/>
            </a:xfrm>
            <a:custGeom>
              <a:rect b="b" l="l" r="r" t="t"/>
              <a:pathLst>
                <a:path extrusionOk="0" h="1" w="0">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124"/>
            <p:cNvSpPr/>
            <p:nvPr/>
          </p:nvSpPr>
          <p:spPr>
            <a:xfrm>
              <a:off x="2589692" y="1751432"/>
              <a:ext cx="11134" cy="4046"/>
            </a:xfrm>
            <a:custGeom>
              <a:rect b="b" l="l" r="r" t="t"/>
              <a:pathLst>
                <a:path extrusionOk="0" h="298" w="82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24"/>
            <p:cNvSpPr/>
            <p:nvPr/>
          </p:nvSpPr>
          <p:spPr>
            <a:xfrm>
              <a:off x="2541736" y="1751432"/>
              <a:ext cx="434" cy="109"/>
            </a:xfrm>
            <a:custGeom>
              <a:rect b="b" l="l" r="r" t="t"/>
              <a:pathLst>
                <a:path extrusionOk="0" h="8" w="32">
                  <a:moveTo>
                    <a:pt x="32" y="0"/>
                  </a:moveTo>
                  <a:cubicBezTo>
                    <a:pt x="21" y="0"/>
                    <a:pt x="11" y="4"/>
                    <a:pt x="0" y="4"/>
                  </a:cubicBezTo>
                  <a:lnTo>
                    <a:pt x="0" y="7"/>
                  </a:ln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124"/>
            <p:cNvSpPr/>
            <p:nvPr/>
          </p:nvSpPr>
          <p:spPr>
            <a:xfrm>
              <a:off x="2550955" y="1754039"/>
              <a:ext cx="394" cy="258"/>
            </a:xfrm>
            <a:custGeom>
              <a:rect b="b" l="l" r="r" t="t"/>
              <a:pathLst>
                <a:path extrusionOk="0" h="19" w="29">
                  <a:moveTo>
                    <a:pt x="0" y="1"/>
                  </a:moveTo>
                  <a:lnTo>
                    <a:pt x="28" y="18"/>
                  </a:lnTo>
                  <a:lnTo>
                    <a:pt x="2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124"/>
            <p:cNvSpPr/>
            <p:nvPr/>
          </p:nvSpPr>
          <p:spPr>
            <a:xfrm>
              <a:off x="2549950" y="1753523"/>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24"/>
            <p:cNvSpPr/>
            <p:nvPr/>
          </p:nvSpPr>
          <p:spPr>
            <a:xfrm>
              <a:off x="2550236" y="175361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24"/>
            <p:cNvSpPr/>
            <p:nvPr/>
          </p:nvSpPr>
          <p:spPr>
            <a:xfrm>
              <a:off x="2549244" y="1753278"/>
              <a:ext cx="244" cy="14"/>
            </a:xfrm>
            <a:custGeom>
              <a:rect b="b" l="l" r="r" t="t"/>
              <a:pathLst>
                <a:path extrusionOk="0" h="1" w="18">
                  <a:moveTo>
                    <a:pt x="18" y="1"/>
                  </a:moveTo>
                  <a:cubicBezTo>
                    <a:pt x="11" y="1"/>
                    <a:pt x="7" y="1"/>
                    <a:pt x="0" y="1"/>
                  </a:cubicBezTo>
                  <a:cubicBezTo>
                    <a:pt x="7" y="1"/>
                    <a:pt x="11" y="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124"/>
            <p:cNvSpPr/>
            <p:nvPr/>
          </p:nvSpPr>
          <p:spPr>
            <a:xfrm>
              <a:off x="2550480" y="1753754"/>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124"/>
            <p:cNvSpPr/>
            <p:nvPr/>
          </p:nvSpPr>
          <p:spPr>
            <a:xfrm>
              <a:off x="2550711" y="1753903"/>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24"/>
            <p:cNvSpPr/>
            <p:nvPr/>
          </p:nvSpPr>
          <p:spPr>
            <a:xfrm>
              <a:off x="2549625" y="1753373"/>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24"/>
            <p:cNvSpPr/>
            <p:nvPr/>
          </p:nvSpPr>
          <p:spPr>
            <a:xfrm>
              <a:off x="2551756" y="1754568"/>
              <a:ext cx="1439" cy="910"/>
            </a:xfrm>
            <a:custGeom>
              <a:rect b="b" l="l" r="r" t="t"/>
              <a:pathLst>
                <a:path extrusionOk="0" h="67" w="106">
                  <a:moveTo>
                    <a:pt x="1" y="0"/>
                  </a:moveTo>
                  <a:lnTo>
                    <a:pt x="106" y="67"/>
                  </a:lnTo>
                  <a:lnTo>
                    <a:pt x="106" y="60"/>
                  </a:lnTo>
                  <a:lnTo>
                    <a:pt x="88" y="53"/>
                  </a:lnTo>
                  <a:cubicBezTo>
                    <a:pt x="57" y="35"/>
                    <a:pt x="29"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124"/>
            <p:cNvSpPr/>
            <p:nvPr/>
          </p:nvSpPr>
          <p:spPr>
            <a:xfrm>
              <a:off x="2542917" y="1751147"/>
              <a:ext cx="543" cy="149"/>
            </a:xfrm>
            <a:custGeom>
              <a:rect b="b" l="l" r="r" t="t"/>
              <a:pathLst>
                <a:path extrusionOk="0" h="11" w="4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124"/>
            <p:cNvSpPr/>
            <p:nvPr/>
          </p:nvSpPr>
          <p:spPr>
            <a:xfrm>
              <a:off x="2508784" y="176877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124"/>
            <p:cNvSpPr/>
            <p:nvPr/>
          </p:nvSpPr>
          <p:spPr>
            <a:xfrm>
              <a:off x="2511499" y="1770440"/>
              <a:ext cx="489" cy="14"/>
            </a:xfrm>
            <a:custGeom>
              <a:rect b="b" l="l" r="r" t="t"/>
              <a:pathLst>
                <a:path extrusionOk="0" h="1" w="36">
                  <a:moveTo>
                    <a:pt x="15" y="0"/>
                  </a:moveTo>
                  <a:lnTo>
                    <a:pt x="36"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24"/>
            <p:cNvSpPr/>
            <p:nvPr/>
          </p:nvSpPr>
          <p:spPr>
            <a:xfrm>
              <a:off x="2509734" y="1769965"/>
              <a:ext cx="1018" cy="394"/>
            </a:xfrm>
            <a:custGeom>
              <a:rect b="b" l="l" r="r" t="t"/>
              <a:pathLst>
                <a:path extrusionOk="0" h="29" w="75">
                  <a:moveTo>
                    <a:pt x="74" y="28"/>
                  </a:moveTo>
                  <a:cubicBezTo>
                    <a:pt x="50" y="21"/>
                    <a:pt x="25" y="11"/>
                    <a:pt x="1" y="0"/>
                  </a:cubicBezTo>
                  <a:cubicBezTo>
                    <a:pt x="25" y="11"/>
                    <a:pt x="50" y="21"/>
                    <a:pt x="7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24"/>
            <p:cNvSpPr/>
            <p:nvPr/>
          </p:nvSpPr>
          <p:spPr>
            <a:xfrm>
              <a:off x="2510888" y="1770345"/>
              <a:ext cx="475" cy="54"/>
            </a:xfrm>
            <a:custGeom>
              <a:rect b="b" l="l" r="r" t="t"/>
              <a:pathLst>
                <a:path extrusionOk="0" h="4" w="35">
                  <a:moveTo>
                    <a:pt x="35" y="4"/>
                  </a:moveTo>
                  <a:cubicBezTo>
                    <a:pt x="21" y="4"/>
                    <a:pt x="11" y="4"/>
                    <a:pt x="0" y="0"/>
                  </a:cubicBezTo>
                  <a:cubicBezTo>
                    <a:pt x="11" y="4"/>
                    <a:pt x="21" y="4"/>
                    <a:pt x="35"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124"/>
            <p:cNvSpPr/>
            <p:nvPr/>
          </p:nvSpPr>
          <p:spPr>
            <a:xfrm>
              <a:off x="2509354" y="1769680"/>
              <a:ext cx="299" cy="204"/>
            </a:xfrm>
            <a:custGeom>
              <a:rect b="b" l="l" r="r" t="t"/>
              <a:pathLst>
                <a:path extrusionOk="0" h="15" w="22">
                  <a:moveTo>
                    <a:pt x="22" y="14"/>
                  </a:moveTo>
                  <a:cubicBezTo>
                    <a:pt x="15" y="11"/>
                    <a:pt x="8" y="4"/>
                    <a:pt x="1" y="0"/>
                  </a:cubicBezTo>
                  <a:cubicBezTo>
                    <a:pt x="8" y="4"/>
                    <a:pt x="15" y="11"/>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124"/>
            <p:cNvSpPr/>
            <p:nvPr/>
          </p:nvSpPr>
          <p:spPr>
            <a:xfrm>
              <a:off x="2509069" y="1769300"/>
              <a:ext cx="204" cy="244"/>
            </a:xfrm>
            <a:custGeom>
              <a:rect b="b" l="l" r="r" t="t"/>
              <a:pathLst>
                <a:path extrusionOk="0" h="18" w="15">
                  <a:moveTo>
                    <a:pt x="15" y="18"/>
                  </a:moveTo>
                  <a:cubicBezTo>
                    <a:pt x="8" y="11"/>
                    <a:pt x="4" y="7"/>
                    <a:pt x="1" y="0"/>
                  </a:cubicBezTo>
                  <a:cubicBezTo>
                    <a:pt x="4" y="7"/>
                    <a:pt x="8"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24"/>
            <p:cNvSpPr/>
            <p:nvPr/>
          </p:nvSpPr>
          <p:spPr>
            <a:xfrm>
              <a:off x="2534975" y="1750997"/>
              <a:ext cx="489" cy="543"/>
            </a:xfrm>
            <a:custGeom>
              <a:rect b="b" l="l" r="r" t="t"/>
              <a:pathLst>
                <a:path extrusionOk="0" h="40" w="36">
                  <a:moveTo>
                    <a:pt x="36" y="1"/>
                  </a:moveTo>
                  <a:cubicBezTo>
                    <a:pt x="25" y="11"/>
                    <a:pt x="11" y="25"/>
                    <a:pt x="1" y="39"/>
                  </a:cubicBezTo>
                  <a:cubicBezTo>
                    <a:pt x="11" y="25"/>
                    <a:pt x="25" y="11"/>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24"/>
            <p:cNvSpPr/>
            <p:nvPr/>
          </p:nvSpPr>
          <p:spPr>
            <a:xfrm>
              <a:off x="2536780" y="1750047"/>
              <a:ext cx="109" cy="14"/>
            </a:xfrm>
            <a:custGeom>
              <a:rect b="b" l="l" r="r" t="t"/>
              <a:pathLst>
                <a:path extrusionOk="0" h="1" w="8">
                  <a:moveTo>
                    <a:pt x="1" y="0"/>
                  </a:moveTo>
                  <a:lnTo>
                    <a:pt x="1" y="0"/>
                  </a:lnTo>
                  <a:lnTo>
                    <a:pt x="8"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24"/>
            <p:cNvSpPr/>
            <p:nvPr/>
          </p:nvSpPr>
          <p:spPr>
            <a:xfrm>
              <a:off x="2512219" y="1770291"/>
              <a:ext cx="679" cy="109"/>
            </a:xfrm>
            <a:custGeom>
              <a:rect b="b" l="l" r="r" t="t"/>
              <a:pathLst>
                <a:path extrusionOk="0" h="8" w="50">
                  <a:moveTo>
                    <a:pt x="49" y="1"/>
                  </a:moveTo>
                  <a:cubicBezTo>
                    <a:pt x="32" y="4"/>
                    <a:pt x="14" y="8"/>
                    <a:pt x="0" y="8"/>
                  </a:cubicBezTo>
                  <a:cubicBezTo>
                    <a:pt x="14" y="8"/>
                    <a:pt x="32" y="4"/>
                    <a:pt x="4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24"/>
            <p:cNvSpPr/>
            <p:nvPr/>
          </p:nvSpPr>
          <p:spPr>
            <a:xfrm>
              <a:off x="2503230" y="1767779"/>
              <a:ext cx="679" cy="204"/>
            </a:xfrm>
            <a:custGeom>
              <a:rect b="b" l="l" r="r" t="t"/>
              <a:pathLst>
                <a:path extrusionOk="0" h="15" w="50">
                  <a:moveTo>
                    <a:pt x="49" y="0"/>
                  </a:moveTo>
                  <a:cubicBezTo>
                    <a:pt x="35" y="0"/>
                    <a:pt x="25" y="4"/>
                    <a:pt x="14" y="7"/>
                  </a:cubicBezTo>
                  <a:lnTo>
                    <a:pt x="0" y="14"/>
                  </a:lnTo>
                  <a:cubicBezTo>
                    <a:pt x="14" y="7"/>
                    <a:pt x="32" y="0"/>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124"/>
            <p:cNvSpPr/>
            <p:nvPr/>
          </p:nvSpPr>
          <p:spPr>
            <a:xfrm>
              <a:off x="2542917" y="1751187"/>
              <a:ext cx="489" cy="109"/>
            </a:xfrm>
            <a:custGeom>
              <a:rect b="b" l="l" r="r" t="t"/>
              <a:pathLst>
                <a:path extrusionOk="0" h="8" w="36">
                  <a:moveTo>
                    <a:pt x="36" y="1"/>
                  </a:moveTo>
                  <a:lnTo>
                    <a:pt x="36" y="1"/>
                  </a:lnTo>
                  <a:cubicBezTo>
                    <a:pt x="22" y="4"/>
                    <a:pt x="11" y="4"/>
                    <a:pt x="1" y="8"/>
                  </a:cubicBezTo>
                  <a:cubicBezTo>
                    <a:pt x="11" y="8"/>
                    <a:pt x="22" y="4"/>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124"/>
            <p:cNvSpPr/>
            <p:nvPr/>
          </p:nvSpPr>
          <p:spPr>
            <a:xfrm>
              <a:off x="2502035" y="1769436"/>
              <a:ext cx="68" cy="394"/>
            </a:xfrm>
            <a:custGeom>
              <a:rect b="b" l="l" r="r" t="t"/>
              <a:pathLst>
                <a:path extrusionOk="0" h="29" w="5">
                  <a:moveTo>
                    <a:pt x="1" y="29"/>
                  </a:moveTo>
                  <a:cubicBezTo>
                    <a:pt x="1" y="18"/>
                    <a:pt x="4" y="11"/>
                    <a:pt x="4" y="1"/>
                  </a:cubicBezTo>
                  <a:cubicBezTo>
                    <a:pt x="4" y="11"/>
                    <a:pt x="1" y="18"/>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24"/>
            <p:cNvSpPr/>
            <p:nvPr/>
          </p:nvSpPr>
          <p:spPr>
            <a:xfrm>
              <a:off x="2499143" y="1813793"/>
              <a:ext cx="14" cy="204"/>
            </a:xfrm>
            <a:custGeom>
              <a:rect b="b" l="l" r="r" t="t"/>
              <a:pathLst>
                <a:path extrusionOk="0" h="15" w="1">
                  <a:moveTo>
                    <a:pt x="0" y="14"/>
                  </a:moveTo>
                  <a:cubicBezTo>
                    <a:pt x="0" y="7"/>
                    <a:pt x="0" y="4"/>
                    <a:pt x="0" y="0"/>
                  </a:cubicBez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124"/>
            <p:cNvSpPr/>
            <p:nvPr/>
          </p:nvSpPr>
          <p:spPr>
            <a:xfrm>
              <a:off x="2500230" y="1774663"/>
              <a:ext cx="448" cy="489"/>
            </a:xfrm>
            <a:custGeom>
              <a:rect b="b" l="l" r="r" t="t"/>
              <a:pathLst>
                <a:path extrusionOk="0" h="36" w="33">
                  <a:moveTo>
                    <a:pt x="32" y="1"/>
                  </a:moveTo>
                  <a:cubicBezTo>
                    <a:pt x="22" y="15"/>
                    <a:pt x="11" y="25"/>
                    <a:pt x="1" y="36"/>
                  </a:cubicBezTo>
                  <a:cubicBezTo>
                    <a:pt x="15" y="25"/>
                    <a:pt x="22" y="15"/>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124"/>
            <p:cNvSpPr/>
            <p:nvPr/>
          </p:nvSpPr>
          <p:spPr>
            <a:xfrm>
              <a:off x="2502131" y="1767969"/>
              <a:ext cx="1113" cy="1385"/>
            </a:xfrm>
            <a:custGeom>
              <a:rect b="b" l="l" r="r" t="t"/>
              <a:pathLst>
                <a:path extrusionOk="0" h="102" w="82">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24"/>
            <p:cNvSpPr/>
            <p:nvPr/>
          </p:nvSpPr>
          <p:spPr>
            <a:xfrm>
              <a:off x="2500664" y="1769911"/>
              <a:ext cx="1480" cy="4725"/>
            </a:xfrm>
            <a:custGeom>
              <a:rect b="b" l="l" r="r" t="t"/>
              <a:pathLst>
                <a:path extrusionOk="0" h="348" w="109">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24"/>
            <p:cNvSpPr/>
            <p:nvPr/>
          </p:nvSpPr>
          <p:spPr>
            <a:xfrm>
              <a:off x="2503081" y="1767874"/>
              <a:ext cx="353" cy="204"/>
            </a:xfrm>
            <a:custGeom>
              <a:rect b="b" l="l" r="r" t="t"/>
              <a:pathLst>
                <a:path extrusionOk="0" h="15" w="26">
                  <a:moveTo>
                    <a:pt x="25" y="0"/>
                  </a:moveTo>
                  <a:cubicBezTo>
                    <a:pt x="15" y="4"/>
                    <a:pt x="8" y="7"/>
                    <a:pt x="1" y="14"/>
                  </a:cubicBezTo>
                  <a:lnTo>
                    <a:pt x="11" y="7"/>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24"/>
            <p:cNvSpPr/>
            <p:nvPr/>
          </p:nvSpPr>
          <p:spPr>
            <a:xfrm>
              <a:off x="2579848" y="175789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124"/>
            <p:cNvSpPr/>
            <p:nvPr/>
          </p:nvSpPr>
          <p:spPr>
            <a:xfrm>
              <a:off x="2583419" y="1758221"/>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124"/>
            <p:cNvSpPr/>
            <p:nvPr/>
          </p:nvSpPr>
          <p:spPr>
            <a:xfrm>
              <a:off x="2556318" y="1754568"/>
              <a:ext cx="204" cy="244"/>
            </a:xfrm>
            <a:custGeom>
              <a:rect b="b" l="l" r="r" t="t"/>
              <a:pathLst>
                <a:path extrusionOk="0" h="18" w="15">
                  <a:moveTo>
                    <a:pt x="1" y="18"/>
                  </a:moveTo>
                  <a:cubicBezTo>
                    <a:pt x="8" y="11"/>
                    <a:pt x="11" y="4"/>
                    <a:pt x="15" y="0"/>
                  </a:cubicBezTo>
                  <a:cubicBezTo>
                    <a:pt x="11"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24"/>
            <p:cNvSpPr/>
            <p:nvPr/>
          </p:nvSpPr>
          <p:spPr>
            <a:xfrm>
              <a:off x="2582319" y="175846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24"/>
            <p:cNvSpPr/>
            <p:nvPr/>
          </p:nvSpPr>
          <p:spPr>
            <a:xfrm>
              <a:off x="2584030" y="175812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24"/>
            <p:cNvSpPr/>
            <p:nvPr/>
          </p:nvSpPr>
          <p:spPr>
            <a:xfrm>
              <a:off x="2551335" y="1754283"/>
              <a:ext cx="394" cy="244"/>
            </a:xfrm>
            <a:custGeom>
              <a:rect b="b" l="l" r="r" t="t"/>
              <a:pathLst>
                <a:path extrusionOk="0" h="18" w="29">
                  <a:moveTo>
                    <a:pt x="0" y="0"/>
                  </a:moveTo>
                  <a:lnTo>
                    <a:pt x="28" y="18"/>
                  </a:lnTo>
                  <a:lnTo>
                    <a:pt x="18" y="1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24"/>
            <p:cNvSpPr/>
            <p:nvPr/>
          </p:nvSpPr>
          <p:spPr>
            <a:xfrm>
              <a:off x="2582890" y="1758370"/>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124"/>
            <p:cNvSpPr/>
            <p:nvPr/>
          </p:nvSpPr>
          <p:spPr>
            <a:xfrm>
              <a:off x="2581803" y="175850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24"/>
            <p:cNvSpPr/>
            <p:nvPr/>
          </p:nvSpPr>
          <p:spPr>
            <a:xfrm>
              <a:off x="2596494" y="1752423"/>
              <a:ext cx="2811" cy="1344"/>
            </a:xfrm>
            <a:custGeom>
              <a:rect b="b" l="l" r="r" t="t"/>
              <a:pathLst>
                <a:path extrusionOk="0" h="99" w="207">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124"/>
            <p:cNvSpPr/>
            <p:nvPr/>
          </p:nvSpPr>
          <p:spPr>
            <a:xfrm>
              <a:off x="2600147" y="1753618"/>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124"/>
            <p:cNvSpPr/>
            <p:nvPr/>
          </p:nvSpPr>
          <p:spPr>
            <a:xfrm>
              <a:off x="2596250" y="1752097"/>
              <a:ext cx="54" cy="54"/>
            </a:xfrm>
            <a:custGeom>
              <a:rect b="b" l="l" r="r" t="t"/>
              <a:pathLst>
                <a:path extrusionOk="0" h="4" w="4">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24"/>
            <p:cNvSpPr/>
            <p:nvPr/>
          </p:nvSpPr>
          <p:spPr>
            <a:xfrm>
              <a:off x="2599536" y="1753563"/>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24"/>
            <p:cNvSpPr/>
            <p:nvPr/>
          </p:nvSpPr>
          <p:spPr>
            <a:xfrm>
              <a:off x="2595639" y="1751473"/>
              <a:ext cx="190" cy="163"/>
            </a:xfrm>
            <a:custGeom>
              <a:rect b="b" l="l" r="r" t="t"/>
              <a:pathLst>
                <a:path extrusionOk="0" h="12" w="14">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24"/>
            <p:cNvSpPr/>
            <p:nvPr/>
          </p:nvSpPr>
          <p:spPr>
            <a:xfrm>
              <a:off x="2595965" y="1751758"/>
              <a:ext cx="149" cy="109"/>
            </a:xfrm>
            <a:custGeom>
              <a:rect b="b" l="l" r="r" t="t"/>
              <a:pathLst>
                <a:path extrusionOk="0" h="8" w="11">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24"/>
            <p:cNvSpPr/>
            <p:nvPr/>
          </p:nvSpPr>
          <p:spPr>
            <a:xfrm>
              <a:off x="2600812" y="17537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124"/>
            <p:cNvSpPr/>
            <p:nvPr/>
          </p:nvSpPr>
          <p:spPr>
            <a:xfrm>
              <a:off x="2578952" y="1755709"/>
              <a:ext cx="774" cy="2050"/>
            </a:xfrm>
            <a:custGeom>
              <a:rect b="b" l="l" r="r" t="t"/>
              <a:pathLst>
                <a:path extrusionOk="0" h="151" w="57">
                  <a:moveTo>
                    <a:pt x="53" y="144"/>
                  </a:moveTo>
                  <a:lnTo>
                    <a:pt x="56" y="151"/>
                  </a:lnTo>
                  <a:lnTo>
                    <a:pt x="53" y="144"/>
                  </a:lnTo>
                  <a:cubicBezTo>
                    <a:pt x="18" y="105"/>
                    <a:pt x="0" y="53"/>
                    <a:pt x="7" y="0"/>
                  </a:cubicBezTo>
                  <a:cubicBezTo>
                    <a:pt x="0" y="53"/>
                    <a:pt x="18" y="105"/>
                    <a:pt x="53"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124"/>
            <p:cNvSpPr/>
            <p:nvPr/>
          </p:nvSpPr>
          <p:spPr>
            <a:xfrm>
              <a:off x="2556183" y="1754853"/>
              <a:ext cx="149" cy="204"/>
            </a:xfrm>
            <a:custGeom>
              <a:rect b="b" l="l" r="r" t="t"/>
              <a:pathLst>
                <a:path extrusionOk="0" h="15" w="11">
                  <a:moveTo>
                    <a:pt x="11" y="0"/>
                  </a:moveTo>
                  <a:lnTo>
                    <a:pt x="11" y="0"/>
                  </a:lnTo>
                  <a:cubicBezTo>
                    <a:pt x="7" y="4"/>
                    <a:pt x="4" y="11"/>
                    <a:pt x="0" y="14"/>
                  </a:cubicBezTo>
                  <a:cubicBezTo>
                    <a:pt x="7" y="11"/>
                    <a:pt x="7" y="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124"/>
            <p:cNvSpPr/>
            <p:nvPr/>
          </p:nvSpPr>
          <p:spPr>
            <a:xfrm>
              <a:off x="2556033" y="1755138"/>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24"/>
            <p:cNvSpPr/>
            <p:nvPr/>
          </p:nvSpPr>
          <p:spPr>
            <a:xfrm>
              <a:off x="2589692" y="1751378"/>
              <a:ext cx="5716" cy="4100"/>
            </a:xfrm>
            <a:custGeom>
              <a:rect b="b" l="l" r="r" t="t"/>
              <a:pathLst>
                <a:path extrusionOk="0" h="302" w="421">
                  <a:moveTo>
                    <a:pt x="420" y="1"/>
                  </a:moveTo>
                  <a:cubicBezTo>
                    <a:pt x="350" y="1"/>
                    <a:pt x="140" y="179"/>
                    <a:pt x="0" y="302"/>
                  </a:cubicBezTo>
                  <a:cubicBezTo>
                    <a:pt x="144" y="179"/>
                    <a:pt x="354" y="1"/>
                    <a:pt x="4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24"/>
            <p:cNvSpPr/>
            <p:nvPr/>
          </p:nvSpPr>
          <p:spPr>
            <a:xfrm>
              <a:off x="2552951" y="175527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124"/>
            <p:cNvSpPr/>
            <p:nvPr/>
          </p:nvSpPr>
          <p:spPr>
            <a:xfrm>
              <a:off x="2551566" y="1754419"/>
              <a:ext cx="1398" cy="828"/>
            </a:xfrm>
            <a:custGeom>
              <a:rect b="b" l="l" r="r" t="t"/>
              <a:pathLst>
                <a:path extrusionOk="0" h="61" w="103">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124"/>
            <p:cNvSpPr/>
            <p:nvPr/>
          </p:nvSpPr>
          <p:spPr>
            <a:xfrm>
              <a:off x="2502185" y="1754514"/>
              <a:ext cx="119265" cy="108620"/>
            </a:xfrm>
            <a:custGeom>
              <a:rect b="b" l="l" r="r" t="t"/>
              <a:pathLst>
                <a:path extrusionOk="0" h="8000" w="8784">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124"/>
            <p:cNvSpPr/>
            <p:nvPr/>
          </p:nvSpPr>
          <p:spPr>
            <a:xfrm>
              <a:off x="2562306" y="1858137"/>
              <a:ext cx="4155" cy="353"/>
            </a:xfrm>
            <a:custGeom>
              <a:rect b="b" l="l" r="r" t="t"/>
              <a:pathLst>
                <a:path extrusionOk="0" h="26" w="306">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124"/>
            <p:cNvSpPr/>
            <p:nvPr/>
          </p:nvSpPr>
          <p:spPr>
            <a:xfrm>
              <a:off x="2597961" y="1785077"/>
              <a:ext cx="5431" cy="8187"/>
            </a:xfrm>
            <a:custGeom>
              <a:rect b="b" l="l" r="r" t="t"/>
              <a:pathLst>
                <a:path extrusionOk="0" h="603" w="400">
                  <a:moveTo>
                    <a:pt x="400" y="554"/>
                  </a:moveTo>
                  <a:cubicBezTo>
                    <a:pt x="169" y="603"/>
                    <a:pt x="39" y="158"/>
                    <a:pt x="1" y="1"/>
                  </a:cubicBezTo>
                  <a:cubicBezTo>
                    <a:pt x="39" y="158"/>
                    <a:pt x="169" y="603"/>
                    <a:pt x="400" y="55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24"/>
            <p:cNvSpPr/>
            <p:nvPr/>
          </p:nvSpPr>
          <p:spPr>
            <a:xfrm>
              <a:off x="2605903" y="1793210"/>
              <a:ext cx="720" cy="815"/>
            </a:xfrm>
            <a:custGeom>
              <a:rect b="b" l="l" r="r" t="t"/>
              <a:pathLst>
                <a:path extrusionOk="0" h="60" w="53">
                  <a:moveTo>
                    <a:pt x="53" y="60"/>
                  </a:moveTo>
                  <a:cubicBezTo>
                    <a:pt x="39" y="35"/>
                    <a:pt x="21" y="14"/>
                    <a:pt x="0" y="0"/>
                  </a:cubicBezTo>
                  <a:cubicBezTo>
                    <a:pt x="21" y="14"/>
                    <a:pt x="39" y="35"/>
                    <a:pt x="53"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24"/>
            <p:cNvSpPr/>
            <p:nvPr/>
          </p:nvSpPr>
          <p:spPr>
            <a:xfrm>
              <a:off x="2580663" y="1829951"/>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124"/>
            <p:cNvSpPr/>
            <p:nvPr/>
          </p:nvSpPr>
          <p:spPr>
            <a:xfrm>
              <a:off x="2555273" y="1862360"/>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124"/>
            <p:cNvSpPr/>
            <p:nvPr/>
          </p:nvSpPr>
          <p:spPr>
            <a:xfrm>
              <a:off x="2554798" y="1863080"/>
              <a:ext cx="68" cy="54"/>
            </a:xfrm>
            <a:custGeom>
              <a:rect b="b" l="l" r="r" t="t"/>
              <a:pathLst>
                <a:path extrusionOk="0" h="4" w="5">
                  <a:moveTo>
                    <a:pt x="1" y="4"/>
                  </a:moveTo>
                  <a:lnTo>
                    <a:pt x="4" y="1"/>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124"/>
            <p:cNvSpPr/>
            <p:nvPr/>
          </p:nvSpPr>
          <p:spPr>
            <a:xfrm>
              <a:off x="2580853" y="1829801"/>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124"/>
            <p:cNvSpPr/>
            <p:nvPr/>
          </p:nvSpPr>
          <p:spPr>
            <a:xfrm>
              <a:off x="2620255" y="1767725"/>
              <a:ext cx="530" cy="258"/>
            </a:xfrm>
            <a:custGeom>
              <a:rect b="b" l="l" r="r" t="t"/>
              <a:pathLst>
                <a:path extrusionOk="0" h="19" w="39">
                  <a:moveTo>
                    <a:pt x="0" y="1"/>
                  </a:moveTo>
                  <a:lnTo>
                    <a:pt x="3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124"/>
            <p:cNvSpPr/>
            <p:nvPr/>
          </p:nvSpPr>
          <p:spPr>
            <a:xfrm>
              <a:off x="2619589" y="1767345"/>
              <a:ext cx="434" cy="258"/>
            </a:xfrm>
            <a:custGeom>
              <a:rect b="b" l="l" r="r" t="t"/>
              <a:pathLst>
                <a:path extrusionOk="0" h="19" w="32">
                  <a:moveTo>
                    <a:pt x="0"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124"/>
            <p:cNvSpPr/>
            <p:nvPr/>
          </p:nvSpPr>
          <p:spPr>
            <a:xfrm>
              <a:off x="2612081" y="1759510"/>
              <a:ext cx="4290" cy="6286"/>
            </a:xfrm>
            <a:custGeom>
              <a:rect b="b" l="l" r="r" t="t"/>
              <a:pathLst>
                <a:path extrusionOk="0" h="463" w="316">
                  <a:moveTo>
                    <a:pt x="315" y="462"/>
                  </a:moveTo>
                  <a:lnTo>
                    <a:pt x="315" y="462"/>
                  </a:lnTo>
                  <a:cubicBezTo>
                    <a:pt x="130" y="382"/>
                    <a:pt x="7" y="203"/>
                    <a:pt x="0" y="0"/>
                  </a:cubicBezTo>
                  <a:cubicBezTo>
                    <a:pt x="7" y="203"/>
                    <a:pt x="130" y="382"/>
                    <a:pt x="315" y="4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124"/>
            <p:cNvSpPr/>
            <p:nvPr/>
          </p:nvSpPr>
          <p:spPr>
            <a:xfrm>
              <a:off x="2620920" y="1768064"/>
              <a:ext cx="530" cy="339"/>
            </a:xfrm>
            <a:custGeom>
              <a:rect b="b" l="l" r="r" t="t"/>
              <a:pathLst>
                <a:path extrusionOk="0" h="25" w="39">
                  <a:moveTo>
                    <a:pt x="39"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24"/>
            <p:cNvSpPr/>
            <p:nvPr/>
          </p:nvSpPr>
          <p:spPr>
            <a:xfrm>
              <a:off x="2618870" y="1766964"/>
              <a:ext cx="448" cy="258"/>
            </a:xfrm>
            <a:custGeom>
              <a:rect b="b" l="l" r="r" t="t"/>
              <a:pathLst>
                <a:path extrusionOk="0" h="19" w="33">
                  <a:moveTo>
                    <a:pt x="1"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124"/>
            <p:cNvSpPr/>
            <p:nvPr/>
          </p:nvSpPr>
          <p:spPr>
            <a:xfrm>
              <a:off x="2608660" y="1756754"/>
              <a:ext cx="3476" cy="2770"/>
            </a:xfrm>
            <a:custGeom>
              <a:rect b="b" l="l" r="r" t="t"/>
              <a:pathLst>
                <a:path extrusionOk="0" h="204" w="256">
                  <a:moveTo>
                    <a:pt x="0" y="0"/>
                  </a:moveTo>
                  <a:lnTo>
                    <a:pt x="0" y="0"/>
                  </a:lnTo>
                  <a:cubicBezTo>
                    <a:pt x="95" y="70"/>
                    <a:pt x="228" y="165"/>
                    <a:pt x="256" y="203"/>
                  </a:cubicBezTo>
                  <a:cubicBezTo>
                    <a:pt x="228" y="165"/>
                    <a:pt x="98" y="7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124"/>
            <p:cNvSpPr/>
            <p:nvPr/>
          </p:nvSpPr>
          <p:spPr>
            <a:xfrm>
              <a:off x="2606093" y="1754894"/>
              <a:ext cx="1154" cy="869"/>
            </a:xfrm>
            <a:custGeom>
              <a:rect b="b" l="l" r="r" t="t"/>
              <a:pathLst>
                <a:path extrusionOk="0" h="64" w="85">
                  <a:moveTo>
                    <a:pt x="0" y="1"/>
                  </a:moveTo>
                  <a:cubicBezTo>
                    <a:pt x="28" y="22"/>
                    <a:pt x="56" y="43"/>
                    <a:pt x="84" y="64"/>
                  </a:cubicBezTo>
                  <a:cubicBezTo>
                    <a:pt x="56" y="43"/>
                    <a:pt x="28"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124"/>
            <p:cNvSpPr/>
            <p:nvPr/>
          </p:nvSpPr>
          <p:spPr>
            <a:xfrm>
              <a:off x="2616358" y="1765783"/>
              <a:ext cx="720" cy="339"/>
            </a:xfrm>
            <a:custGeom>
              <a:rect b="b" l="l" r="r" t="t"/>
              <a:pathLst>
                <a:path extrusionOk="0" h="25" w="53">
                  <a:moveTo>
                    <a:pt x="0" y="0"/>
                  </a:moveTo>
                  <a:lnTo>
                    <a:pt x="53"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24"/>
            <p:cNvSpPr/>
            <p:nvPr/>
          </p:nvSpPr>
          <p:spPr>
            <a:xfrm>
              <a:off x="2618164" y="1766639"/>
              <a:ext cx="394" cy="204"/>
            </a:xfrm>
            <a:custGeom>
              <a:rect b="b" l="l" r="r" t="t"/>
              <a:pathLst>
                <a:path extrusionOk="0" h="15" w="29">
                  <a:moveTo>
                    <a:pt x="0" y="0"/>
                  </a:moveTo>
                  <a:lnTo>
                    <a:pt x="2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124"/>
            <p:cNvSpPr/>
            <p:nvPr/>
          </p:nvSpPr>
          <p:spPr>
            <a:xfrm>
              <a:off x="2607465" y="1755940"/>
              <a:ext cx="1208" cy="828"/>
            </a:xfrm>
            <a:custGeom>
              <a:rect b="b" l="l" r="r" t="t"/>
              <a:pathLst>
                <a:path extrusionOk="0" h="61" w="89">
                  <a:moveTo>
                    <a:pt x="1" y="1"/>
                  </a:moveTo>
                  <a:lnTo>
                    <a:pt x="88"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124"/>
            <p:cNvSpPr/>
            <p:nvPr/>
          </p:nvSpPr>
          <p:spPr>
            <a:xfrm>
              <a:off x="2617349" y="1766258"/>
              <a:ext cx="489" cy="204"/>
            </a:xfrm>
            <a:custGeom>
              <a:rect b="b" l="l" r="r" t="t"/>
              <a:pathLst>
                <a:path extrusionOk="0" h="15" w="36">
                  <a:moveTo>
                    <a:pt x="1" y="0"/>
                  </a:moveTo>
                  <a:lnTo>
                    <a:pt x="36"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124"/>
            <p:cNvSpPr/>
            <p:nvPr/>
          </p:nvSpPr>
          <p:spPr>
            <a:xfrm>
              <a:off x="2514350" y="18328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124"/>
            <p:cNvSpPr/>
            <p:nvPr/>
          </p:nvSpPr>
          <p:spPr>
            <a:xfrm>
              <a:off x="2505742" y="1822252"/>
              <a:ext cx="1059" cy="910"/>
            </a:xfrm>
            <a:custGeom>
              <a:rect b="b" l="l" r="r" t="t"/>
              <a:pathLst>
                <a:path extrusionOk="0" h="67" w="78">
                  <a:moveTo>
                    <a:pt x="78" y="67"/>
                  </a:moveTo>
                  <a:cubicBezTo>
                    <a:pt x="50" y="46"/>
                    <a:pt x="22" y="25"/>
                    <a:pt x="1" y="0"/>
                  </a:cubicBezTo>
                  <a:cubicBezTo>
                    <a:pt x="22" y="25"/>
                    <a:pt x="50" y="46"/>
                    <a:pt x="78"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24"/>
            <p:cNvSpPr/>
            <p:nvPr/>
          </p:nvSpPr>
          <p:spPr>
            <a:xfrm>
              <a:off x="2514635" y="1833942"/>
              <a:ext cx="394" cy="149"/>
            </a:xfrm>
            <a:custGeom>
              <a:rect b="b" l="l" r="r" t="t"/>
              <a:pathLst>
                <a:path extrusionOk="0" h="11" w="29">
                  <a:moveTo>
                    <a:pt x="1" y="0"/>
                  </a:moveTo>
                  <a:cubicBezTo>
                    <a:pt x="11" y="4"/>
                    <a:pt x="22" y="7"/>
                    <a:pt x="29" y="11"/>
                  </a:cubicBezTo>
                  <a:cubicBezTo>
                    <a:pt x="22" y="7"/>
                    <a:pt x="1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24"/>
            <p:cNvSpPr/>
            <p:nvPr/>
          </p:nvSpPr>
          <p:spPr>
            <a:xfrm>
              <a:off x="2517772" y="18378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124"/>
            <p:cNvSpPr/>
            <p:nvPr/>
          </p:nvSpPr>
          <p:spPr>
            <a:xfrm>
              <a:off x="2518016" y="1839034"/>
              <a:ext cx="14" cy="394"/>
            </a:xfrm>
            <a:custGeom>
              <a:rect b="b" l="l" r="r" t="t"/>
              <a:pathLst>
                <a:path extrusionOk="0" h="29" w="1">
                  <a:moveTo>
                    <a:pt x="0" y="0"/>
                  </a:moveTo>
                  <a:cubicBezTo>
                    <a:pt x="0" y="11"/>
                    <a:pt x="0" y="18"/>
                    <a:pt x="0" y="28"/>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124"/>
            <p:cNvSpPr/>
            <p:nvPr/>
          </p:nvSpPr>
          <p:spPr>
            <a:xfrm>
              <a:off x="2517962" y="1838654"/>
              <a:ext cx="14" cy="299"/>
            </a:xfrm>
            <a:custGeom>
              <a:rect b="b" l="l" r="r" t="t"/>
              <a:pathLst>
                <a:path extrusionOk="0" h="22" w="1">
                  <a:moveTo>
                    <a:pt x="1" y="21"/>
                  </a:moveTo>
                  <a:lnTo>
                    <a:pt x="1" y="0"/>
                  </a:lnTo>
                  <a:cubicBezTo>
                    <a:pt x="1" y="7"/>
                    <a:pt x="1"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24"/>
            <p:cNvSpPr/>
            <p:nvPr/>
          </p:nvSpPr>
          <p:spPr>
            <a:xfrm>
              <a:off x="2517867" y="1838219"/>
              <a:ext cx="68" cy="258"/>
            </a:xfrm>
            <a:custGeom>
              <a:rect b="b" l="l" r="r" t="t"/>
              <a:pathLst>
                <a:path extrusionOk="0" h="19" w="5">
                  <a:moveTo>
                    <a:pt x="4" y="18"/>
                  </a:moveTo>
                  <a:cubicBezTo>
                    <a:pt x="4" y="11"/>
                    <a:pt x="4" y="8"/>
                    <a:pt x="1" y="1"/>
                  </a:cubicBezTo>
                  <a:cubicBezTo>
                    <a:pt x="4"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24"/>
            <p:cNvSpPr/>
            <p:nvPr/>
          </p:nvSpPr>
          <p:spPr>
            <a:xfrm>
              <a:off x="2514500" y="1833603"/>
              <a:ext cx="54" cy="109"/>
            </a:xfrm>
            <a:custGeom>
              <a:rect b="b" l="l" r="r" t="t"/>
              <a:pathLst>
                <a:path extrusionOk="0" h="8" w="4">
                  <a:moveTo>
                    <a:pt x="0" y="1"/>
                  </a:moveTo>
                  <a:lnTo>
                    <a:pt x="4" y="8"/>
                  </a:lnTo>
                  <a:cubicBezTo>
                    <a:pt x="4" y="4"/>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24"/>
            <p:cNvSpPr/>
            <p:nvPr/>
          </p:nvSpPr>
          <p:spPr>
            <a:xfrm>
              <a:off x="2514500" y="183337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124"/>
            <p:cNvSpPr/>
            <p:nvPr/>
          </p:nvSpPr>
          <p:spPr>
            <a:xfrm>
              <a:off x="2503556" y="181883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124"/>
            <p:cNvSpPr/>
            <p:nvPr/>
          </p:nvSpPr>
          <p:spPr>
            <a:xfrm>
              <a:off x="2514310" y="18324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124"/>
            <p:cNvSpPr/>
            <p:nvPr/>
          </p:nvSpPr>
          <p:spPr>
            <a:xfrm>
              <a:off x="2505606" y="18504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24"/>
            <p:cNvSpPr/>
            <p:nvPr/>
          </p:nvSpPr>
          <p:spPr>
            <a:xfrm>
              <a:off x="2503801" y="1819251"/>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24"/>
            <p:cNvSpPr/>
            <p:nvPr/>
          </p:nvSpPr>
          <p:spPr>
            <a:xfrm>
              <a:off x="2514595" y="1833793"/>
              <a:ext cx="54" cy="109"/>
            </a:xfrm>
            <a:custGeom>
              <a:rect b="b" l="l" r="r" t="t"/>
              <a:pathLst>
                <a:path extrusionOk="0" h="8" w="4">
                  <a:moveTo>
                    <a:pt x="4" y="8"/>
                  </a:moveTo>
                  <a:cubicBezTo>
                    <a:pt x="0" y="4"/>
                    <a:pt x="0" y="4"/>
                    <a:pt x="0" y="1"/>
                  </a:cubicBezTo>
                  <a:cubicBezTo>
                    <a:pt x="0" y="4"/>
                    <a:pt x="0" y="4"/>
                    <a:pt x="4"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124"/>
            <p:cNvSpPr/>
            <p:nvPr/>
          </p:nvSpPr>
          <p:spPr>
            <a:xfrm>
              <a:off x="2514405" y="1833087"/>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124"/>
            <p:cNvSpPr/>
            <p:nvPr/>
          </p:nvSpPr>
          <p:spPr>
            <a:xfrm>
              <a:off x="2514255" y="18321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124"/>
            <p:cNvSpPr/>
            <p:nvPr/>
          </p:nvSpPr>
          <p:spPr>
            <a:xfrm>
              <a:off x="2507412" y="1823623"/>
              <a:ext cx="720" cy="543"/>
            </a:xfrm>
            <a:custGeom>
              <a:rect b="b" l="l" r="r" t="t"/>
              <a:pathLst>
                <a:path extrusionOk="0" h="40" w="53">
                  <a:moveTo>
                    <a:pt x="0" y="1"/>
                  </a:moveTo>
                  <a:cubicBezTo>
                    <a:pt x="14" y="15"/>
                    <a:pt x="32" y="25"/>
                    <a:pt x="53" y="39"/>
                  </a:cubicBezTo>
                  <a:cubicBezTo>
                    <a:pt x="35"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24"/>
            <p:cNvSpPr/>
            <p:nvPr/>
          </p:nvSpPr>
          <p:spPr>
            <a:xfrm>
              <a:off x="2602998" y="1754704"/>
              <a:ext cx="258" cy="204"/>
            </a:xfrm>
            <a:custGeom>
              <a:rect b="b" l="l" r="r" t="t"/>
              <a:pathLst>
                <a:path extrusionOk="0" h="15" w="19">
                  <a:moveTo>
                    <a:pt x="18" y="15"/>
                  </a:moveTo>
                  <a:cubicBezTo>
                    <a:pt x="15" y="8"/>
                    <a:pt x="8" y="4"/>
                    <a:pt x="1" y="1"/>
                  </a:cubicBezTo>
                  <a:cubicBezTo>
                    <a:pt x="8" y="4"/>
                    <a:pt x="15" y="8"/>
                    <a:pt x="18"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24"/>
            <p:cNvSpPr/>
            <p:nvPr/>
          </p:nvSpPr>
          <p:spPr>
            <a:xfrm>
              <a:off x="2605564" y="1754799"/>
              <a:ext cx="394" cy="109"/>
            </a:xfrm>
            <a:custGeom>
              <a:rect b="b" l="l" r="r" t="t"/>
              <a:pathLst>
                <a:path extrusionOk="0" h="8" w="29">
                  <a:moveTo>
                    <a:pt x="1" y="8"/>
                  </a:moveTo>
                  <a:lnTo>
                    <a:pt x="29" y="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124"/>
            <p:cNvSpPr/>
            <p:nvPr/>
          </p:nvSpPr>
          <p:spPr>
            <a:xfrm>
              <a:off x="2554513" y="1799007"/>
              <a:ext cx="3435" cy="774"/>
            </a:xfrm>
            <a:custGeom>
              <a:rect b="b" l="l" r="r" t="t"/>
              <a:pathLst>
                <a:path extrusionOk="0" h="57" w="253">
                  <a:moveTo>
                    <a:pt x="1" y="56"/>
                  </a:moveTo>
                  <a:cubicBezTo>
                    <a:pt x="81" y="21"/>
                    <a:pt x="165" y="0"/>
                    <a:pt x="253" y="0"/>
                  </a:cubicBezTo>
                  <a:cubicBezTo>
                    <a:pt x="165" y="0"/>
                    <a:pt x="81" y="21"/>
                    <a:pt x="1"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24"/>
            <p:cNvSpPr/>
            <p:nvPr/>
          </p:nvSpPr>
          <p:spPr>
            <a:xfrm>
              <a:off x="2599196" y="175637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24"/>
            <p:cNvSpPr/>
            <p:nvPr/>
          </p:nvSpPr>
          <p:spPr>
            <a:xfrm>
              <a:off x="2502796" y="1817215"/>
              <a:ext cx="964" cy="109"/>
            </a:xfrm>
            <a:custGeom>
              <a:rect b="b" l="l" r="r" t="t"/>
              <a:pathLst>
                <a:path extrusionOk="0" h="8" w="71">
                  <a:moveTo>
                    <a:pt x="7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24"/>
            <p:cNvSpPr/>
            <p:nvPr/>
          </p:nvSpPr>
          <p:spPr>
            <a:xfrm>
              <a:off x="2513264"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124"/>
            <p:cNvSpPr/>
            <p:nvPr/>
          </p:nvSpPr>
          <p:spPr>
            <a:xfrm>
              <a:off x="2516020" y="181830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124"/>
            <p:cNvSpPr/>
            <p:nvPr/>
          </p:nvSpPr>
          <p:spPr>
            <a:xfrm>
              <a:off x="2514119"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24"/>
            <p:cNvSpPr/>
            <p:nvPr/>
          </p:nvSpPr>
          <p:spPr>
            <a:xfrm>
              <a:off x="2596725" y="17568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24"/>
            <p:cNvSpPr/>
            <p:nvPr/>
          </p:nvSpPr>
          <p:spPr>
            <a:xfrm>
              <a:off x="2599766" y="175618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24"/>
            <p:cNvSpPr/>
            <p:nvPr/>
          </p:nvSpPr>
          <p:spPr>
            <a:xfrm>
              <a:off x="2502131" y="1817161"/>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24"/>
            <p:cNvSpPr/>
            <p:nvPr/>
          </p:nvSpPr>
          <p:spPr>
            <a:xfrm>
              <a:off x="2595109" y="1756659"/>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24"/>
            <p:cNvSpPr/>
            <p:nvPr/>
          </p:nvSpPr>
          <p:spPr>
            <a:xfrm>
              <a:off x="2602672" y="1754568"/>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124"/>
            <p:cNvSpPr/>
            <p:nvPr/>
          </p:nvSpPr>
          <p:spPr>
            <a:xfrm>
              <a:off x="2595544" y="1756795"/>
              <a:ext cx="190" cy="14"/>
            </a:xfrm>
            <a:custGeom>
              <a:rect b="b" l="l" r="r" t="t"/>
              <a:pathLst>
                <a:path extrusionOk="0" h="1" w="14">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124"/>
            <p:cNvSpPr/>
            <p:nvPr/>
          </p:nvSpPr>
          <p:spPr>
            <a:xfrm>
              <a:off x="2595965" y="1756849"/>
              <a:ext cx="244" cy="14"/>
            </a:xfrm>
            <a:custGeom>
              <a:rect b="b" l="l" r="r" t="t"/>
              <a:pathLst>
                <a:path extrusionOk="0" h="1" w="18">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124"/>
            <p:cNvSpPr/>
            <p:nvPr/>
          </p:nvSpPr>
          <p:spPr>
            <a:xfrm>
              <a:off x="2602047" y="1754948"/>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124"/>
            <p:cNvSpPr/>
            <p:nvPr/>
          </p:nvSpPr>
          <p:spPr>
            <a:xfrm>
              <a:off x="2507127" y="1817690"/>
              <a:ext cx="1005" cy="109"/>
            </a:xfrm>
            <a:custGeom>
              <a:rect b="b" l="l" r="r" t="t"/>
              <a:pathLst>
                <a:path extrusionOk="0" h="8" w="74">
                  <a:moveTo>
                    <a:pt x="7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124"/>
            <p:cNvSpPr/>
            <p:nvPr/>
          </p:nvSpPr>
          <p:spPr>
            <a:xfrm>
              <a:off x="2526665" y="18172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124"/>
            <p:cNvSpPr/>
            <p:nvPr/>
          </p:nvSpPr>
          <p:spPr>
            <a:xfrm>
              <a:off x="2597010" y="1756795"/>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124"/>
            <p:cNvSpPr/>
            <p:nvPr/>
          </p:nvSpPr>
          <p:spPr>
            <a:xfrm>
              <a:off x="2527330" y="18171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124"/>
            <p:cNvSpPr/>
            <p:nvPr/>
          </p:nvSpPr>
          <p:spPr>
            <a:xfrm>
              <a:off x="2598626" y="175656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124"/>
            <p:cNvSpPr/>
            <p:nvPr/>
          </p:nvSpPr>
          <p:spPr>
            <a:xfrm>
              <a:off x="2600337" y="1755940"/>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24"/>
            <p:cNvSpPr/>
            <p:nvPr/>
          </p:nvSpPr>
          <p:spPr>
            <a:xfrm>
              <a:off x="2598056" y="1756659"/>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124"/>
            <p:cNvSpPr/>
            <p:nvPr/>
          </p:nvSpPr>
          <p:spPr>
            <a:xfrm>
              <a:off x="2597485" y="175675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124"/>
            <p:cNvSpPr/>
            <p:nvPr/>
          </p:nvSpPr>
          <p:spPr>
            <a:xfrm>
              <a:off x="2601477" y="1755329"/>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124"/>
            <p:cNvSpPr/>
            <p:nvPr/>
          </p:nvSpPr>
          <p:spPr>
            <a:xfrm>
              <a:off x="2508498" y="1817880"/>
              <a:ext cx="923" cy="109"/>
            </a:xfrm>
            <a:custGeom>
              <a:rect b="b" l="l" r="r" t="t"/>
              <a:pathLst>
                <a:path extrusionOk="0" h="8" w="68">
                  <a:moveTo>
                    <a:pt x="67"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124"/>
            <p:cNvSpPr/>
            <p:nvPr/>
          </p:nvSpPr>
          <p:spPr>
            <a:xfrm>
              <a:off x="2600907" y="1755654"/>
              <a:ext cx="258" cy="163"/>
            </a:xfrm>
            <a:custGeom>
              <a:rect b="b" l="l" r="r" t="t"/>
              <a:pathLst>
                <a:path extrusionOk="0" h="12" w="19">
                  <a:moveTo>
                    <a:pt x="1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124"/>
            <p:cNvSpPr/>
            <p:nvPr/>
          </p:nvSpPr>
          <p:spPr>
            <a:xfrm>
              <a:off x="2504181" y="1817310"/>
              <a:ext cx="1195" cy="149"/>
            </a:xfrm>
            <a:custGeom>
              <a:rect b="b" l="l" r="r" t="t"/>
              <a:pathLst>
                <a:path extrusionOk="0" h="11" w="88">
                  <a:moveTo>
                    <a:pt x="88"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124"/>
            <p:cNvSpPr/>
            <p:nvPr/>
          </p:nvSpPr>
          <p:spPr>
            <a:xfrm>
              <a:off x="2512640" y="181839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124"/>
            <p:cNvSpPr/>
            <p:nvPr/>
          </p:nvSpPr>
          <p:spPr>
            <a:xfrm>
              <a:off x="2505457" y="1817446"/>
              <a:ext cx="1344" cy="204"/>
            </a:xfrm>
            <a:custGeom>
              <a:rect b="b" l="l" r="r" t="t"/>
              <a:pathLst>
                <a:path extrusionOk="0" h="15" w="99">
                  <a:moveTo>
                    <a:pt x="99"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124"/>
            <p:cNvSpPr/>
            <p:nvPr/>
          </p:nvSpPr>
          <p:spPr>
            <a:xfrm>
              <a:off x="2509788" y="1818070"/>
              <a:ext cx="1195" cy="204"/>
            </a:xfrm>
            <a:custGeom>
              <a:rect b="b" l="l" r="r" t="t"/>
              <a:pathLst>
                <a:path extrusionOk="0" h="15" w="88">
                  <a:moveTo>
                    <a:pt x="88"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24"/>
            <p:cNvSpPr/>
            <p:nvPr/>
          </p:nvSpPr>
          <p:spPr>
            <a:xfrm>
              <a:off x="2511404" y="1818355"/>
              <a:ext cx="149" cy="14"/>
            </a:xfrm>
            <a:custGeom>
              <a:rect b="b" l="l" r="r" t="t"/>
              <a:pathLst>
                <a:path extrusionOk="0" h="1" w="11">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24"/>
            <p:cNvSpPr/>
            <p:nvPr/>
          </p:nvSpPr>
          <p:spPr>
            <a:xfrm>
              <a:off x="251202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124"/>
            <p:cNvSpPr/>
            <p:nvPr/>
          </p:nvSpPr>
          <p:spPr>
            <a:xfrm>
              <a:off x="2991016" y="2067204"/>
              <a:ext cx="18968" cy="6409"/>
            </a:xfrm>
            <a:custGeom>
              <a:rect b="b" l="l" r="r" t="t"/>
              <a:pathLst>
                <a:path extrusionOk="0" h="472" w="1397">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124"/>
            <p:cNvSpPr/>
            <p:nvPr/>
          </p:nvSpPr>
          <p:spPr>
            <a:xfrm>
              <a:off x="3012726" y="2048969"/>
              <a:ext cx="73699" cy="62008"/>
            </a:xfrm>
            <a:custGeom>
              <a:rect b="b" l="l" r="r" t="t"/>
              <a:pathLst>
                <a:path extrusionOk="0" h="4567" w="5428">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124"/>
            <p:cNvSpPr/>
            <p:nvPr/>
          </p:nvSpPr>
          <p:spPr>
            <a:xfrm>
              <a:off x="2746593" y="2003634"/>
              <a:ext cx="83583" cy="84330"/>
            </a:xfrm>
            <a:custGeom>
              <a:rect b="b" l="l" r="r" t="t"/>
              <a:pathLst>
                <a:path extrusionOk="0" h="6211" w="6156">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124"/>
            <p:cNvSpPr/>
            <p:nvPr/>
          </p:nvSpPr>
          <p:spPr>
            <a:xfrm>
              <a:off x="2846320" y="2013450"/>
              <a:ext cx="74445" cy="60949"/>
            </a:xfrm>
            <a:custGeom>
              <a:rect b="b" l="l" r="r" t="t"/>
              <a:pathLst>
                <a:path extrusionOk="0" h="4489" w="5483">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124"/>
            <p:cNvSpPr/>
            <p:nvPr/>
          </p:nvSpPr>
          <p:spPr>
            <a:xfrm>
              <a:off x="2823415" y="2090109"/>
              <a:ext cx="73061" cy="19457"/>
            </a:xfrm>
            <a:custGeom>
              <a:rect b="b" l="l" r="r" t="t"/>
              <a:pathLst>
                <a:path extrusionOk="0" h="1433" w="5381">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124"/>
            <p:cNvSpPr/>
            <p:nvPr/>
          </p:nvSpPr>
          <p:spPr>
            <a:xfrm>
              <a:off x="2838907" y="2066647"/>
              <a:ext cx="2675" cy="2281"/>
            </a:xfrm>
            <a:custGeom>
              <a:rect b="b" l="l" r="r" t="t"/>
              <a:pathLst>
                <a:path extrusionOk="0" h="168" w="197">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124"/>
            <p:cNvSpPr/>
            <p:nvPr/>
          </p:nvSpPr>
          <p:spPr>
            <a:xfrm>
              <a:off x="2928980" y="2107991"/>
              <a:ext cx="29246" cy="3842"/>
            </a:xfrm>
            <a:custGeom>
              <a:rect b="b" l="l" r="r" t="t"/>
              <a:pathLst>
                <a:path extrusionOk="0" h="283" w="2154">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124"/>
            <p:cNvSpPr/>
            <p:nvPr/>
          </p:nvSpPr>
          <p:spPr>
            <a:xfrm>
              <a:off x="2771508" y="2053260"/>
              <a:ext cx="2240" cy="3666"/>
            </a:xfrm>
            <a:custGeom>
              <a:rect b="b" l="l" r="r" t="t"/>
              <a:pathLst>
                <a:path extrusionOk="0" h="270" w="165">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124"/>
            <p:cNvSpPr/>
            <p:nvPr/>
          </p:nvSpPr>
          <p:spPr>
            <a:xfrm>
              <a:off x="2920182" y="2034251"/>
              <a:ext cx="46788" cy="53482"/>
            </a:xfrm>
            <a:custGeom>
              <a:rect b="b" l="l" r="r" t="t"/>
              <a:pathLst>
                <a:path extrusionOk="0" h="3939" w="3446">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124"/>
            <p:cNvSpPr/>
            <p:nvPr/>
          </p:nvSpPr>
          <p:spPr>
            <a:xfrm>
              <a:off x="2975850" y="2069105"/>
              <a:ext cx="7658" cy="4046"/>
            </a:xfrm>
            <a:custGeom>
              <a:rect b="b" l="l" r="r" t="t"/>
              <a:pathLst>
                <a:path extrusionOk="0" h="298" w="564">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124"/>
            <p:cNvSpPr/>
            <p:nvPr/>
          </p:nvSpPr>
          <p:spPr>
            <a:xfrm>
              <a:off x="2759899" y="2034536"/>
              <a:ext cx="923" cy="204"/>
            </a:xfrm>
            <a:custGeom>
              <a:rect b="b" l="l" r="r" t="t"/>
              <a:pathLst>
                <a:path extrusionOk="0" h="15" w="68">
                  <a:moveTo>
                    <a:pt x="67" y="14"/>
                  </a:moveTo>
                  <a:lnTo>
                    <a:pt x="1" y="0"/>
                  </a:lnTo>
                  <a:lnTo>
                    <a:pt x="1" y="0"/>
                  </a:lnTo>
                  <a:lnTo>
                    <a:pt x="6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124"/>
            <p:cNvSpPr/>
            <p:nvPr/>
          </p:nvSpPr>
          <p:spPr>
            <a:xfrm>
              <a:off x="2760660" y="2035011"/>
              <a:ext cx="3870" cy="5227"/>
            </a:xfrm>
            <a:custGeom>
              <a:rect b="b" l="l" r="r" t="t"/>
              <a:pathLst>
                <a:path extrusionOk="0" h="385" w="285">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24"/>
            <p:cNvSpPr/>
            <p:nvPr/>
          </p:nvSpPr>
          <p:spPr>
            <a:xfrm>
              <a:off x="2956787" y="2113666"/>
              <a:ext cx="11093" cy="8595"/>
            </a:xfrm>
            <a:custGeom>
              <a:rect b="b" l="l" r="r" t="t"/>
              <a:pathLst>
                <a:path extrusionOk="0" h="633" w="817">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24"/>
            <p:cNvSpPr/>
            <p:nvPr/>
          </p:nvSpPr>
          <p:spPr>
            <a:xfrm>
              <a:off x="2901173" y="2106945"/>
              <a:ext cx="20312" cy="6490"/>
            </a:xfrm>
            <a:custGeom>
              <a:rect b="b" l="l" r="r" t="t"/>
              <a:pathLst>
                <a:path extrusionOk="0" h="478" w="1496">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24"/>
            <p:cNvSpPr/>
            <p:nvPr/>
          </p:nvSpPr>
          <p:spPr>
            <a:xfrm>
              <a:off x="2923413" y="2117536"/>
              <a:ext cx="11527" cy="4711"/>
            </a:xfrm>
            <a:custGeom>
              <a:rect b="b" l="l" r="r" t="t"/>
              <a:pathLst>
                <a:path extrusionOk="0" h="347" w="849">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124"/>
            <p:cNvSpPr/>
            <p:nvPr/>
          </p:nvSpPr>
          <p:spPr>
            <a:xfrm>
              <a:off x="2984729" y="2031441"/>
              <a:ext cx="10713" cy="16320"/>
            </a:xfrm>
            <a:custGeom>
              <a:rect b="b" l="l" r="r" t="t"/>
              <a:pathLst>
                <a:path extrusionOk="0" h="1202" w="789">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124"/>
            <p:cNvSpPr/>
            <p:nvPr/>
          </p:nvSpPr>
          <p:spPr>
            <a:xfrm>
              <a:off x="2859015" y="203900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24"/>
            <p:cNvSpPr/>
            <p:nvPr/>
          </p:nvSpPr>
          <p:spPr>
            <a:xfrm>
              <a:off x="2860481" y="203909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24"/>
            <p:cNvSpPr/>
            <p:nvPr/>
          </p:nvSpPr>
          <p:spPr>
            <a:xfrm>
              <a:off x="2860156" y="203919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124"/>
            <p:cNvSpPr/>
            <p:nvPr/>
          </p:nvSpPr>
          <p:spPr>
            <a:xfrm>
              <a:off x="2858160" y="20385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124"/>
            <p:cNvSpPr/>
            <p:nvPr/>
          </p:nvSpPr>
          <p:spPr>
            <a:xfrm>
              <a:off x="2858581" y="203875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124"/>
            <p:cNvSpPr/>
            <p:nvPr/>
          </p:nvSpPr>
          <p:spPr>
            <a:xfrm>
              <a:off x="2860821" y="203894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124"/>
            <p:cNvSpPr/>
            <p:nvPr/>
          </p:nvSpPr>
          <p:spPr>
            <a:xfrm>
              <a:off x="2852457" y="203377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24"/>
            <p:cNvSpPr/>
            <p:nvPr/>
          </p:nvSpPr>
          <p:spPr>
            <a:xfrm>
              <a:off x="2852267" y="2033301"/>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124"/>
            <p:cNvSpPr/>
            <p:nvPr/>
          </p:nvSpPr>
          <p:spPr>
            <a:xfrm>
              <a:off x="2852647" y="203415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124"/>
            <p:cNvSpPr/>
            <p:nvPr/>
          </p:nvSpPr>
          <p:spPr>
            <a:xfrm>
              <a:off x="2852118" y="2032826"/>
              <a:ext cx="109" cy="244"/>
            </a:xfrm>
            <a:custGeom>
              <a:rect b="b" l="l" r="r" t="t"/>
              <a:pathLst>
                <a:path extrusionOk="0" h="18" w="8">
                  <a:moveTo>
                    <a:pt x="1" y="0"/>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124"/>
            <p:cNvSpPr/>
            <p:nvPr/>
          </p:nvSpPr>
          <p:spPr>
            <a:xfrm>
              <a:off x="2851602" y="2031060"/>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124"/>
            <p:cNvSpPr/>
            <p:nvPr/>
          </p:nvSpPr>
          <p:spPr>
            <a:xfrm>
              <a:off x="2851928" y="2032296"/>
              <a:ext cx="109" cy="244"/>
            </a:xfrm>
            <a:custGeom>
              <a:rect b="b" l="l" r="r" t="t"/>
              <a:pathLst>
                <a:path extrusionOk="0" h="18"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24"/>
            <p:cNvSpPr/>
            <p:nvPr/>
          </p:nvSpPr>
          <p:spPr>
            <a:xfrm>
              <a:off x="2857725" y="203818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24"/>
            <p:cNvSpPr/>
            <p:nvPr/>
          </p:nvSpPr>
          <p:spPr>
            <a:xfrm>
              <a:off x="2851792" y="2031671"/>
              <a:ext cx="109" cy="299"/>
            </a:xfrm>
            <a:custGeom>
              <a:rect b="b" l="l" r="r" t="t"/>
              <a:pathLst>
                <a:path extrusionOk="0" h="22" w="8">
                  <a:moveTo>
                    <a:pt x="0" y="1"/>
                  </a:moveTo>
                  <a:lnTo>
                    <a:pt x="7"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24"/>
            <p:cNvSpPr/>
            <p:nvPr/>
          </p:nvSpPr>
          <p:spPr>
            <a:xfrm>
              <a:off x="2852837" y="2034482"/>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24"/>
            <p:cNvSpPr/>
            <p:nvPr/>
          </p:nvSpPr>
          <p:spPr>
            <a:xfrm>
              <a:off x="2856870" y="2037523"/>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124"/>
            <p:cNvSpPr/>
            <p:nvPr/>
          </p:nvSpPr>
          <p:spPr>
            <a:xfrm>
              <a:off x="2852973" y="2034821"/>
              <a:ext cx="109" cy="149"/>
            </a:xfrm>
            <a:custGeom>
              <a:rect b="b" l="l" r="r" t="t"/>
              <a:pathLst>
                <a:path extrusionOk="0" h="11" w="8">
                  <a:moveTo>
                    <a:pt x="1" y="0"/>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124"/>
            <p:cNvSpPr/>
            <p:nvPr/>
          </p:nvSpPr>
          <p:spPr>
            <a:xfrm>
              <a:off x="2854019" y="2035772"/>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24"/>
            <p:cNvSpPr/>
            <p:nvPr/>
          </p:nvSpPr>
          <p:spPr>
            <a:xfrm>
              <a:off x="2857304" y="203790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24"/>
            <p:cNvSpPr/>
            <p:nvPr/>
          </p:nvSpPr>
          <p:spPr>
            <a:xfrm>
              <a:off x="2854263" y="2035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24"/>
            <p:cNvSpPr/>
            <p:nvPr/>
          </p:nvSpPr>
          <p:spPr>
            <a:xfrm>
              <a:off x="2853163" y="2035107"/>
              <a:ext cx="109" cy="109"/>
            </a:xfrm>
            <a:custGeom>
              <a:rect b="b" l="l" r="r" t="t"/>
              <a:pathLst>
                <a:path extrusionOk="0" h="8" w="8">
                  <a:moveTo>
                    <a:pt x="1" y="0"/>
                  </a:move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24"/>
            <p:cNvSpPr/>
            <p:nvPr/>
          </p:nvSpPr>
          <p:spPr>
            <a:xfrm>
              <a:off x="2853598" y="2035487"/>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24"/>
            <p:cNvSpPr/>
            <p:nvPr/>
          </p:nvSpPr>
          <p:spPr>
            <a:xfrm>
              <a:off x="2853788" y="2035622"/>
              <a:ext cx="109" cy="109"/>
            </a:xfrm>
            <a:custGeom>
              <a:rect b="b" l="l" r="r" t="t"/>
              <a:pathLst>
                <a:path extrusionOk="0" h="8" w="8">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24"/>
            <p:cNvSpPr/>
            <p:nvPr/>
          </p:nvSpPr>
          <p:spPr>
            <a:xfrm>
              <a:off x="2859490" y="2039139"/>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124"/>
            <p:cNvSpPr/>
            <p:nvPr/>
          </p:nvSpPr>
          <p:spPr>
            <a:xfrm>
              <a:off x="2889049" y="2032921"/>
              <a:ext cx="3204" cy="2105"/>
            </a:xfrm>
            <a:custGeom>
              <a:rect b="b" l="l" r="r" t="t"/>
              <a:pathLst>
                <a:path extrusionOk="0" h="155" w="236">
                  <a:moveTo>
                    <a:pt x="235" y="0"/>
                  </a:moveTo>
                  <a:cubicBezTo>
                    <a:pt x="204" y="112"/>
                    <a:pt x="102" y="130"/>
                    <a:pt x="1" y="154"/>
                  </a:cubicBezTo>
                  <a:cubicBezTo>
                    <a:pt x="106" y="133"/>
                    <a:pt x="204" y="112"/>
                    <a:pt x="2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124"/>
            <p:cNvSpPr/>
            <p:nvPr/>
          </p:nvSpPr>
          <p:spPr>
            <a:xfrm>
              <a:off x="2861242" y="2038243"/>
              <a:ext cx="4440" cy="530"/>
            </a:xfrm>
            <a:custGeom>
              <a:rect b="b" l="l" r="r" t="t"/>
              <a:pathLst>
                <a:path extrusionOk="0" h="39" w="327">
                  <a:moveTo>
                    <a:pt x="326" y="7"/>
                  </a:moveTo>
                  <a:cubicBezTo>
                    <a:pt x="197" y="4"/>
                    <a:pt x="53" y="0"/>
                    <a:pt x="1" y="39"/>
                  </a:cubicBezTo>
                  <a:cubicBezTo>
                    <a:pt x="53" y="0"/>
                    <a:pt x="197" y="4"/>
                    <a:pt x="326"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24"/>
            <p:cNvSpPr/>
            <p:nvPr/>
          </p:nvSpPr>
          <p:spPr>
            <a:xfrm>
              <a:off x="2910922" y="2013858"/>
              <a:ext cx="54" cy="14"/>
            </a:xfrm>
            <a:custGeom>
              <a:rect b="b" l="l" r="r" t="t"/>
              <a:pathLst>
                <a:path extrusionOk="0" h="1" w="4">
                  <a:moveTo>
                    <a:pt x="4" y="0"/>
                  </a:moveTo>
                  <a:lnTo>
                    <a:pt x="0"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24"/>
            <p:cNvSpPr/>
            <p:nvPr/>
          </p:nvSpPr>
          <p:spPr>
            <a:xfrm>
              <a:off x="2853353" y="2035297"/>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124"/>
            <p:cNvSpPr/>
            <p:nvPr/>
          </p:nvSpPr>
          <p:spPr>
            <a:xfrm>
              <a:off x="2860006" y="203919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124"/>
            <p:cNvSpPr/>
            <p:nvPr/>
          </p:nvSpPr>
          <p:spPr>
            <a:xfrm>
              <a:off x="2899598" y="2013287"/>
              <a:ext cx="8486" cy="1765"/>
            </a:xfrm>
            <a:custGeom>
              <a:rect b="b" l="l" r="r" t="t"/>
              <a:pathLst>
                <a:path extrusionOk="0" h="130" w="625">
                  <a:moveTo>
                    <a:pt x="624" y="11"/>
                  </a:moveTo>
                  <a:cubicBezTo>
                    <a:pt x="424" y="7"/>
                    <a:pt x="120" y="0"/>
                    <a:pt x="1" y="130"/>
                  </a:cubicBezTo>
                  <a:cubicBezTo>
                    <a:pt x="120" y="0"/>
                    <a:pt x="424" y="7"/>
                    <a:pt x="62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124"/>
            <p:cNvSpPr/>
            <p:nvPr/>
          </p:nvSpPr>
          <p:spPr>
            <a:xfrm>
              <a:off x="2909971" y="2013518"/>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124"/>
            <p:cNvSpPr/>
            <p:nvPr/>
          </p:nvSpPr>
          <p:spPr>
            <a:xfrm>
              <a:off x="2909632" y="201347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24"/>
            <p:cNvSpPr/>
            <p:nvPr/>
          </p:nvSpPr>
          <p:spPr>
            <a:xfrm>
              <a:off x="2910392" y="2013668"/>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24"/>
            <p:cNvSpPr/>
            <p:nvPr/>
          </p:nvSpPr>
          <p:spPr>
            <a:xfrm>
              <a:off x="2962544" y="2114711"/>
              <a:ext cx="394" cy="204"/>
            </a:xfrm>
            <a:custGeom>
              <a:rect b="b" l="l" r="r" t="t"/>
              <a:pathLst>
                <a:path extrusionOk="0" h="15" w="29">
                  <a:moveTo>
                    <a:pt x="28" y="1"/>
                  </a:moveTo>
                  <a:lnTo>
                    <a:pt x="0" y="8"/>
                  </a:lnTo>
                  <a:lnTo>
                    <a:pt x="4" y="8"/>
                  </a:lnTo>
                  <a:lnTo>
                    <a:pt x="11" y="11"/>
                  </a:lnTo>
                  <a:lnTo>
                    <a:pt x="14" y="11"/>
                  </a:lnTo>
                  <a:lnTo>
                    <a:pt x="21" y="15"/>
                  </a:lnTo>
                  <a:cubicBezTo>
                    <a:pt x="21" y="11"/>
                    <a:pt x="25" y="4"/>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24"/>
            <p:cNvSpPr/>
            <p:nvPr/>
          </p:nvSpPr>
          <p:spPr>
            <a:xfrm>
              <a:off x="2968192" y="2108113"/>
              <a:ext cx="14895" cy="5757"/>
            </a:xfrm>
            <a:custGeom>
              <a:rect b="b" l="l" r="r" t="t"/>
              <a:pathLst>
                <a:path extrusionOk="0" h="424" w="1097">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24"/>
            <p:cNvSpPr/>
            <p:nvPr/>
          </p:nvSpPr>
          <p:spPr>
            <a:xfrm>
              <a:off x="2962679" y="211486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24"/>
            <p:cNvSpPr/>
            <p:nvPr/>
          </p:nvSpPr>
          <p:spPr>
            <a:xfrm>
              <a:off x="2968246" y="2112675"/>
              <a:ext cx="530" cy="530"/>
            </a:xfrm>
            <a:custGeom>
              <a:rect b="b" l="l" r="r" t="t"/>
              <a:pathLst>
                <a:path extrusionOk="0" h="39" w="39">
                  <a:moveTo>
                    <a:pt x="0" y="0"/>
                  </a:moveTo>
                  <a:cubicBezTo>
                    <a:pt x="11" y="11"/>
                    <a:pt x="25" y="25"/>
                    <a:pt x="39" y="39"/>
                  </a:cubicBezTo>
                  <a:cubicBezTo>
                    <a:pt x="25" y="25"/>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124"/>
            <p:cNvSpPr/>
            <p:nvPr/>
          </p:nvSpPr>
          <p:spPr>
            <a:xfrm>
              <a:off x="2962544" y="2114806"/>
              <a:ext cx="0" cy="14"/>
            </a:xfrm>
            <a:custGeom>
              <a:rect b="b" l="l" r="r" t="t"/>
              <a:pathLst>
                <a:path extrusionOk="0" h="1" w="0">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124"/>
            <p:cNvSpPr/>
            <p:nvPr/>
          </p:nvSpPr>
          <p:spPr>
            <a:xfrm>
              <a:off x="2962924" y="211471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124"/>
            <p:cNvSpPr/>
            <p:nvPr/>
          </p:nvSpPr>
          <p:spPr>
            <a:xfrm>
              <a:off x="2968816" y="2113286"/>
              <a:ext cx="530" cy="584"/>
            </a:xfrm>
            <a:custGeom>
              <a:rect b="b" l="l" r="r" t="t"/>
              <a:pathLst>
                <a:path extrusionOk="0" h="43" w="39">
                  <a:moveTo>
                    <a:pt x="39" y="43"/>
                  </a:moveTo>
                  <a:cubicBezTo>
                    <a:pt x="25" y="29"/>
                    <a:pt x="14" y="15"/>
                    <a:pt x="0" y="1"/>
                  </a:cubicBezTo>
                  <a:cubicBezTo>
                    <a:pt x="14" y="15"/>
                    <a:pt x="25" y="29"/>
                    <a:pt x="39"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24"/>
            <p:cNvSpPr/>
            <p:nvPr/>
          </p:nvSpPr>
          <p:spPr>
            <a:xfrm>
              <a:off x="2109605" y="1718303"/>
              <a:ext cx="11147" cy="17827"/>
            </a:xfrm>
            <a:custGeom>
              <a:rect b="b" l="l" r="r" t="t"/>
              <a:pathLst>
                <a:path extrusionOk="0" h="1313" w="821">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24"/>
            <p:cNvSpPr/>
            <p:nvPr/>
          </p:nvSpPr>
          <p:spPr>
            <a:xfrm>
              <a:off x="2142544" y="1743706"/>
              <a:ext cx="19171" cy="11066"/>
            </a:xfrm>
            <a:custGeom>
              <a:rect b="b" l="l" r="r" t="t"/>
              <a:pathLst>
                <a:path extrusionOk="0" h="815" w="1412">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24"/>
            <p:cNvSpPr/>
            <p:nvPr/>
          </p:nvSpPr>
          <p:spPr>
            <a:xfrm>
              <a:off x="2099300" y="1663436"/>
              <a:ext cx="82904" cy="79917"/>
            </a:xfrm>
            <a:custGeom>
              <a:rect b="b" l="l" r="r" t="t"/>
              <a:pathLst>
                <a:path extrusionOk="0" h="5886" w="6106">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124"/>
            <p:cNvSpPr/>
            <p:nvPr/>
          </p:nvSpPr>
          <p:spPr>
            <a:xfrm>
              <a:off x="2139082" y="1663966"/>
              <a:ext cx="1344" cy="2485"/>
            </a:xfrm>
            <a:custGeom>
              <a:rect b="b" l="l" r="r" t="t"/>
              <a:pathLst>
                <a:path extrusionOk="0" h="183" w="99">
                  <a:moveTo>
                    <a:pt x="98" y="183"/>
                  </a:moveTo>
                  <a:lnTo>
                    <a:pt x="98" y="183"/>
                  </a:lnTo>
                  <a:cubicBezTo>
                    <a:pt x="42" y="148"/>
                    <a:pt x="21" y="70"/>
                    <a:pt x="0" y="0"/>
                  </a:cubicBezTo>
                  <a:cubicBezTo>
                    <a:pt x="21" y="70"/>
                    <a:pt x="42" y="148"/>
                    <a:pt x="98" y="18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124"/>
            <p:cNvSpPr/>
            <p:nvPr/>
          </p:nvSpPr>
          <p:spPr>
            <a:xfrm>
              <a:off x="2128057" y="1665391"/>
              <a:ext cx="299" cy="204"/>
            </a:xfrm>
            <a:custGeom>
              <a:rect b="b" l="l" r="r" t="t"/>
              <a:pathLst>
                <a:path extrusionOk="0" h="15" w="22">
                  <a:moveTo>
                    <a:pt x="21" y="14"/>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124"/>
            <p:cNvSpPr/>
            <p:nvPr/>
          </p:nvSpPr>
          <p:spPr>
            <a:xfrm>
              <a:off x="2142734" y="1667061"/>
              <a:ext cx="923" cy="149"/>
            </a:xfrm>
            <a:custGeom>
              <a:rect b="b" l="l" r="r" t="t"/>
              <a:pathLst>
                <a:path extrusionOk="0" h="11" w="68">
                  <a:moveTo>
                    <a:pt x="67"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124"/>
            <p:cNvSpPr/>
            <p:nvPr/>
          </p:nvSpPr>
          <p:spPr>
            <a:xfrm>
              <a:off x="2105477" y="1674515"/>
              <a:ext cx="299" cy="14"/>
            </a:xfrm>
            <a:custGeom>
              <a:rect b="b" l="l" r="r" t="t"/>
              <a:pathLst>
                <a:path extrusionOk="0" h="1" w="22">
                  <a:moveTo>
                    <a:pt x="2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24"/>
            <p:cNvSpPr/>
            <p:nvPr/>
          </p:nvSpPr>
          <p:spPr>
            <a:xfrm>
              <a:off x="2105097" y="1674570"/>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124"/>
            <p:cNvSpPr/>
            <p:nvPr/>
          </p:nvSpPr>
          <p:spPr>
            <a:xfrm>
              <a:off x="2101866" y="1674610"/>
              <a:ext cx="2770" cy="204"/>
            </a:xfrm>
            <a:custGeom>
              <a:rect b="b" l="l" r="r" t="t"/>
              <a:pathLst>
                <a:path extrusionOk="0" h="15" w="204">
                  <a:moveTo>
                    <a:pt x="203"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124"/>
            <p:cNvSpPr/>
            <p:nvPr/>
          </p:nvSpPr>
          <p:spPr>
            <a:xfrm>
              <a:off x="2104622" y="1674570"/>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124"/>
            <p:cNvSpPr/>
            <p:nvPr/>
          </p:nvSpPr>
          <p:spPr>
            <a:xfrm>
              <a:off x="2101526" y="16748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124"/>
            <p:cNvSpPr/>
            <p:nvPr/>
          </p:nvSpPr>
          <p:spPr>
            <a:xfrm>
              <a:off x="2127296" y="1665391"/>
              <a:ext cx="774" cy="720"/>
            </a:xfrm>
            <a:custGeom>
              <a:rect b="b" l="l" r="r" t="t"/>
              <a:pathLst>
                <a:path extrusionOk="0" h="53" w="57">
                  <a:moveTo>
                    <a:pt x="0" y="53"/>
                  </a:moveTo>
                  <a:lnTo>
                    <a:pt x="56" y="0"/>
                  </a:lnTo>
                  <a:lnTo>
                    <a:pt x="5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124"/>
            <p:cNvSpPr/>
            <p:nvPr/>
          </p:nvSpPr>
          <p:spPr>
            <a:xfrm>
              <a:off x="2106903" y="16744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124"/>
            <p:cNvSpPr/>
            <p:nvPr/>
          </p:nvSpPr>
          <p:spPr>
            <a:xfrm>
              <a:off x="2106659"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124"/>
            <p:cNvSpPr/>
            <p:nvPr/>
          </p:nvSpPr>
          <p:spPr>
            <a:xfrm>
              <a:off x="2105858" y="1674515"/>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124"/>
            <p:cNvSpPr/>
            <p:nvPr/>
          </p:nvSpPr>
          <p:spPr>
            <a:xfrm>
              <a:off x="2107134"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24"/>
            <p:cNvSpPr/>
            <p:nvPr/>
          </p:nvSpPr>
          <p:spPr>
            <a:xfrm>
              <a:off x="2106183" y="1674475"/>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124"/>
            <p:cNvSpPr/>
            <p:nvPr/>
          </p:nvSpPr>
          <p:spPr>
            <a:xfrm>
              <a:off x="2102762" y="1677652"/>
              <a:ext cx="68" cy="448"/>
            </a:xfrm>
            <a:custGeom>
              <a:rect b="b" l="l" r="r" t="t"/>
              <a:pathLst>
                <a:path extrusionOk="0" h="33" w="5">
                  <a:moveTo>
                    <a:pt x="4" y="32"/>
                  </a:moveTo>
                  <a:cubicBezTo>
                    <a:pt x="4" y="22"/>
                    <a:pt x="4" y="11"/>
                    <a:pt x="1" y="1"/>
                  </a:cubicBezTo>
                  <a:cubicBezTo>
                    <a:pt x="4" y="11"/>
                    <a:pt x="4" y="22"/>
                    <a:pt x="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24"/>
            <p:cNvSpPr/>
            <p:nvPr/>
          </p:nvSpPr>
          <p:spPr>
            <a:xfrm>
              <a:off x="2101771" y="1676416"/>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124"/>
            <p:cNvSpPr/>
            <p:nvPr/>
          </p:nvSpPr>
          <p:spPr>
            <a:xfrm>
              <a:off x="2102572" y="1688826"/>
              <a:ext cx="3584" cy="434"/>
            </a:xfrm>
            <a:custGeom>
              <a:rect b="b" l="l" r="r" t="t"/>
              <a:pathLst>
                <a:path extrusionOk="0" h="32" w="264">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124"/>
            <p:cNvSpPr/>
            <p:nvPr/>
          </p:nvSpPr>
          <p:spPr>
            <a:xfrm>
              <a:off x="2106374" y="1691813"/>
              <a:ext cx="163" cy="353"/>
            </a:xfrm>
            <a:custGeom>
              <a:rect b="b" l="l" r="r" t="t"/>
              <a:pathLst>
                <a:path extrusionOk="0" h="26" w="12">
                  <a:moveTo>
                    <a:pt x="1" y="25"/>
                  </a:moveTo>
                  <a:lnTo>
                    <a:pt x="1" y="25"/>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24"/>
            <p:cNvSpPr/>
            <p:nvPr/>
          </p:nvSpPr>
          <p:spPr>
            <a:xfrm>
              <a:off x="2101676" y="167628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24"/>
            <p:cNvSpPr/>
            <p:nvPr/>
          </p:nvSpPr>
          <p:spPr>
            <a:xfrm>
              <a:off x="2101907" y="1676606"/>
              <a:ext cx="543" cy="394"/>
            </a:xfrm>
            <a:custGeom>
              <a:rect b="b" l="l" r="r" t="t"/>
              <a:pathLst>
                <a:path extrusionOk="0" h="29" w="4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24"/>
            <p:cNvSpPr/>
            <p:nvPr/>
          </p:nvSpPr>
          <p:spPr>
            <a:xfrm>
              <a:off x="2143359" y="1670619"/>
              <a:ext cx="54" cy="448"/>
            </a:xfrm>
            <a:custGeom>
              <a:rect b="b" l="l" r="r" t="t"/>
              <a:pathLst>
                <a:path extrusionOk="0" h="33" w="4">
                  <a:moveTo>
                    <a:pt x="4" y="1"/>
                  </a:moveTo>
                  <a:cubicBezTo>
                    <a:pt x="4" y="11"/>
                    <a:pt x="0" y="22"/>
                    <a:pt x="4" y="32"/>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124"/>
            <p:cNvSpPr/>
            <p:nvPr/>
          </p:nvSpPr>
          <p:spPr>
            <a:xfrm>
              <a:off x="2143304" y="1674760"/>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124"/>
            <p:cNvSpPr/>
            <p:nvPr/>
          </p:nvSpPr>
          <p:spPr>
            <a:xfrm>
              <a:off x="2143454" y="1669383"/>
              <a:ext cx="14" cy="489"/>
            </a:xfrm>
            <a:custGeom>
              <a:rect b="b" l="l" r="r" t="t"/>
              <a:pathLst>
                <a:path extrusionOk="0" h="36" w="1">
                  <a:moveTo>
                    <a:pt x="0" y="1"/>
                  </a:moveTo>
                  <a:cubicBezTo>
                    <a:pt x="0" y="15"/>
                    <a:pt x="0" y="25"/>
                    <a:pt x="0" y="36"/>
                  </a:cubicBezTo>
                  <a:cubicBezTo>
                    <a:pt x="0" y="25"/>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24"/>
            <p:cNvSpPr/>
            <p:nvPr/>
          </p:nvSpPr>
          <p:spPr>
            <a:xfrm>
              <a:off x="2143304" y="1672044"/>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24"/>
            <p:cNvSpPr/>
            <p:nvPr/>
          </p:nvSpPr>
          <p:spPr>
            <a:xfrm>
              <a:off x="2143304" y="1673524"/>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24"/>
            <p:cNvSpPr/>
            <p:nvPr/>
          </p:nvSpPr>
          <p:spPr>
            <a:xfrm>
              <a:off x="2143494" y="1668297"/>
              <a:ext cx="68" cy="434"/>
            </a:xfrm>
            <a:custGeom>
              <a:rect b="b" l="l" r="r" t="t"/>
              <a:pathLst>
                <a:path extrusionOk="0" h="32" w="5">
                  <a:moveTo>
                    <a:pt x="4" y="0"/>
                  </a:moveTo>
                  <a:cubicBezTo>
                    <a:pt x="4" y="11"/>
                    <a:pt x="4" y="21"/>
                    <a:pt x="1" y="32"/>
                  </a:cubicBezTo>
                  <a:cubicBezTo>
                    <a:pt x="4"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24"/>
            <p:cNvSpPr/>
            <p:nvPr/>
          </p:nvSpPr>
          <p:spPr>
            <a:xfrm>
              <a:off x="2143589" y="1667251"/>
              <a:ext cx="68" cy="394"/>
            </a:xfrm>
            <a:custGeom>
              <a:rect b="b" l="l" r="r" t="t"/>
              <a:pathLst>
                <a:path extrusionOk="0" h="29" w="5">
                  <a:moveTo>
                    <a:pt x="4"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24"/>
            <p:cNvSpPr/>
            <p:nvPr/>
          </p:nvSpPr>
          <p:spPr>
            <a:xfrm>
              <a:off x="2184186" y="1698140"/>
              <a:ext cx="6626" cy="9138"/>
            </a:xfrm>
            <a:custGeom>
              <a:rect b="b" l="l" r="r" t="t"/>
              <a:pathLst>
                <a:path extrusionOk="0" h="673" w="488">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124"/>
            <p:cNvSpPr/>
            <p:nvPr/>
          </p:nvSpPr>
          <p:spPr>
            <a:xfrm>
              <a:off x="2184336" y="17022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124"/>
            <p:cNvSpPr/>
            <p:nvPr/>
          </p:nvSpPr>
          <p:spPr>
            <a:xfrm>
              <a:off x="2184376" y="170266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124"/>
            <p:cNvSpPr/>
            <p:nvPr/>
          </p:nvSpPr>
          <p:spPr>
            <a:xfrm>
              <a:off x="2184376" y="17024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24"/>
            <p:cNvSpPr/>
            <p:nvPr/>
          </p:nvSpPr>
          <p:spPr>
            <a:xfrm>
              <a:off x="2184336" y="1702132"/>
              <a:ext cx="14" cy="68"/>
            </a:xfrm>
            <a:custGeom>
              <a:rect b="b" l="l" r="r" t="t"/>
              <a:pathLst>
                <a:path extrusionOk="0" h="5" w="1">
                  <a:moveTo>
                    <a:pt x="0" y="1"/>
                  </a:moveTo>
                  <a:lnTo>
                    <a:pt x="0" y="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24"/>
            <p:cNvSpPr/>
            <p:nvPr/>
          </p:nvSpPr>
          <p:spPr>
            <a:xfrm>
              <a:off x="2185666" y="1698615"/>
              <a:ext cx="394" cy="679"/>
            </a:xfrm>
            <a:custGeom>
              <a:rect b="b" l="l" r="r" t="t"/>
              <a:pathLst>
                <a:path extrusionOk="0" h="50" w="29">
                  <a:moveTo>
                    <a:pt x="28" y="1"/>
                  </a:moveTo>
                  <a:lnTo>
                    <a:pt x="28" y="1"/>
                  </a:lnTo>
                  <a:cubicBezTo>
                    <a:pt x="18" y="18"/>
                    <a:pt x="7" y="32"/>
                    <a:pt x="0" y="50"/>
                  </a:cubicBezTo>
                  <a:cubicBezTo>
                    <a:pt x="7" y="36"/>
                    <a:pt x="18" y="18"/>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124"/>
            <p:cNvSpPr/>
            <p:nvPr/>
          </p:nvSpPr>
          <p:spPr>
            <a:xfrm>
              <a:off x="2184241" y="1703558"/>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124"/>
            <p:cNvSpPr/>
            <p:nvPr/>
          </p:nvSpPr>
          <p:spPr>
            <a:xfrm>
              <a:off x="2184145" y="170403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124"/>
            <p:cNvSpPr/>
            <p:nvPr/>
          </p:nvSpPr>
          <p:spPr>
            <a:xfrm>
              <a:off x="2185422" y="169952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124"/>
            <p:cNvSpPr/>
            <p:nvPr/>
          </p:nvSpPr>
          <p:spPr>
            <a:xfrm>
              <a:off x="2184336" y="17029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24"/>
            <p:cNvSpPr/>
            <p:nvPr/>
          </p:nvSpPr>
          <p:spPr>
            <a:xfrm>
              <a:off x="2184336" y="170323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24"/>
            <p:cNvSpPr/>
            <p:nvPr/>
          </p:nvSpPr>
          <p:spPr>
            <a:xfrm>
              <a:off x="2188178" y="1703177"/>
              <a:ext cx="2580" cy="4195"/>
            </a:xfrm>
            <a:custGeom>
              <a:rect b="b" l="l" r="r" t="t"/>
              <a:pathLst>
                <a:path extrusionOk="0" h="309" w="190">
                  <a:moveTo>
                    <a:pt x="1" y="309"/>
                  </a:moveTo>
                  <a:cubicBezTo>
                    <a:pt x="36" y="190"/>
                    <a:pt x="102" y="85"/>
                    <a:pt x="190" y="1"/>
                  </a:cubicBezTo>
                  <a:lnTo>
                    <a:pt x="190" y="1"/>
                  </a:lnTo>
                  <a:cubicBezTo>
                    <a:pt x="102" y="85"/>
                    <a:pt x="36" y="190"/>
                    <a:pt x="1" y="3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24"/>
            <p:cNvSpPr/>
            <p:nvPr/>
          </p:nvSpPr>
          <p:spPr>
            <a:xfrm>
              <a:off x="2186372" y="1671338"/>
              <a:ext cx="27820" cy="35044"/>
            </a:xfrm>
            <a:custGeom>
              <a:rect b="b" l="l" r="r" t="t"/>
              <a:pathLst>
                <a:path extrusionOk="0" h="2581" w="2049">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124"/>
            <p:cNvSpPr/>
            <p:nvPr/>
          </p:nvSpPr>
          <p:spPr>
            <a:xfrm>
              <a:off x="2189889" y="1694393"/>
              <a:ext cx="109" cy="149"/>
            </a:xfrm>
            <a:custGeom>
              <a:rect b="b" l="l" r="r" t="t"/>
              <a:pathLst>
                <a:path extrusionOk="0" h="11" w="8">
                  <a:moveTo>
                    <a:pt x="8" y="0"/>
                  </a:moveTo>
                  <a:cubicBezTo>
                    <a:pt x="8" y="4"/>
                    <a:pt x="4" y="7"/>
                    <a:pt x="1" y="11"/>
                  </a:cubicBezTo>
                  <a:lnTo>
                    <a:pt x="4" y="7"/>
                  </a:ln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124"/>
            <p:cNvSpPr/>
            <p:nvPr/>
          </p:nvSpPr>
          <p:spPr>
            <a:xfrm>
              <a:off x="2189373" y="1694773"/>
              <a:ext cx="244" cy="109"/>
            </a:xfrm>
            <a:custGeom>
              <a:rect b="b" l="l" r="r" t="t"/>
              <a:pathLst>
                <a:path extrusionOk="0" h="8" w="18">
                  <a:moveTo>
                    <a:pt x="0" y="7"/>
                  </a:moveTo>
                  <a:cubicBezTo>
                    <a:pt x="7" y="4"/>
                    <a:pt x="11" y="4"/>
                    <a:pt x="18" y="0"/>
                  </a:cubicBezTo>
                  <a:cubicBezTo>
                    <a:pt x="11" y="4"/>
                    <a:pt x="7"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24"/>
            <p:cNvSpPr/>
            <p:nvPr/>
          </p:nvSpPr>
          <p:spPr>
            <a:xfrm>
              <a:off x="2189658" y="1694583"/>
              <a:ext cx="204" cy="149"/>
            </a:xfrm>
            <a:custGeom>
              <a:rect b="b" l="l" r="r" t="t"/>
              <a:pathLst>
                <a:path extrusionOk="0" h="11" w="15">
                  <a:moveTo>
                    <a:pt x="0" y="11"/>
                  </a:moveTo>
                  <a:cubicBezTo>
                    <a:pt x="4" y="7"/>
                    <a:pt x="11" y="4"/>
                    <a:pt x="14" y="0"/>
                  </a:cubicBezTo>
                  <a:cubicBezTo>
                    <a:pt x="11" y="4"/>
                    <a:pt x="4"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24"/>
            <p:cNvSpPr/>
            <p:nvPr/>
          </p:nvSpPr>
          <p:spPr>
            <a:xfrm>
              <a:off x="2190798" y="1683599"/>
              <a:ext cx="54" cy="434"/>
            </a:xfrm>
            <a:custGeom>
              <a:rect b="b" l="l" r="r" t="t"/>
              <a:pathLst>
                <a:path extrusionOk="0" h="32" w="4">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24"/>
            <p:cNvSpPr/>
            <p:nvPr/>
          </p:nvSpPr>
          <p:spPr>
            <a:xfrm>
              <a:off x="2190649" y="16926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124"/>
            <p:cNvSpPr/>
            <p:nvPr/>
          </p:nvSpPr>
          <p:spPr>
            <a:xfrm>
              <a:off x="2190894" y="1684020"/>
              <a:ext cx="204" cy="1969"/>
            </a:xfrm>
            <a:custGeom>
              <a:rect b="b" l="l" r="r" t="t"/>
              <a:pathLst>
                <a:path extrusionOk="0" h="145" w="15">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124"/>
            <p:cNvSpPr/>
            <p:nvPr/>
          </p:nvSpPr>
          <p:spPr>
            <a:xfrm>
              <a:off x="2190554" y="1682404"/>
              <a:ext cx="258" cy="1208"/>
            </a:xfrm>
            <a:custGeom>
              <a:rect b="b" l="l" r="r" t="t"/>
              <a:pathLst>
                <a:path extrusionOk="0" h="89" w="19">
                  <a:moveTo>
                    <a:pt x="1" y="1"/>
                  </a:moveTo>
                  <a:cubicBezTo>
                    <a:pt x="8" y="29"/>
                    <a:pt x="15" y="57"/>
                    <a:pt x="18" y="88"/>
                  </a:cubicBezTo>
                  <a:lnTo>
                    <a:pt x="18" y="88"/>
                  </a:lnTo>
                  <a:cubicBezTo>
                    <a:pt x="15" y="57"/>
                    <a:pt x="8"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24"/>
            <p:cNvSpPr/>
            <p:nvPr/>
          </p:nvSpPr>
          <p:spPr>
            <a:xfrm>
              <a:off x="2186331" y="1673334"/>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124"/>
            <p:cNvSpPr/>
            <p:nvPr/>
          </p:nvSpPr>
          <p:spPr>
            <a:xfrm>
              <a:off x="2187418" y="1676280"/>
              <a:ext cx="204" cy="109"/>
            </a:xfrm>
            <a:custGeom>
              <a:rect b="b" l="l" r="r" t="t"/>
              <a:pathLst>
                <a:path extrusionOk="0" h="8" w="15">
                  <a:moveTo>
                    <a:pt x="15" y="7"/>
                  </a:moveTo>
                  <a:cubicBezTo>
                    <a:pt x="8" y="4"/>
                    <a:pt x="4" y="4"/>
                    <a:pt x="1" y="0"/>
                  </a:cubicBezTo>
                  <a:cubicBezTo>
                    <a:pt x="4" y="4"/>
                    <a:pt x="8" y="4"/>
                    <a:pt x="1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124"/>
            <p:cNvSpPr/>
            <p:nvPr/>
          </p:nvSpPr>
          <p:spPr>
            <a:xfrm>
              <a:off x="2186522" y="1674380"/>
              <a:ext cx="109" cy="394"/>
            </a:xfrm>
            <a:custGeom>
              <a:rect b="b" l="l" r="r" t="t"/>
              <a:pathLst>
                <a:path extrusionOk="0" h="29" w="8">
                  <a:moveTo>
                    <a:pt x="7" y="28"/>
                  </a:moveTo>
                  <a:cubicBezTo>
                    <a:pt x="7" y="18"/>
                    <a:pt x="4" y="11"/>
                    <a:pt x="0" y="0"/>
                  </a:cubicBezTo>
                  <a:cubicBezTo>
                    <a:pt x="4" y="11"/>
                    <a:pt x="7" y="18"/>
                    <a:pt x="7"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24"/>
            <p:cNvSpPr/>
            <p:nvPr/>
          </p:nvSpPr>
          <p:spPr>
            <a:xfrm>
              <a:off x="2187228" y="1676090"/>
              <a:ext cx="163" cy="109"/>
            </a:xfrm>
            <a:custGeom>
              <a:rect b="b" l="l" r="r" t="t"/>
              <a:pathLst>
                <a:path extrusionOk="0" h="8" w="12">
                  <a:moveTo>
                    <a:pt x="11" y="7"/>
                  </a:moveTo>
                  <a:cubicBezTo>
                    <a:pt x="8" y="7"/>
                    <a:pt x="4" y="4"/>
                    <a:pt x="1" y="0"/>
                  </a:cubicBezTo>
                  <a:cubicBezTo>
                    <a:pt x="4" y="4"/>
                    <a:pt x="8" y="7"/>
                    <a:pt x="1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124"/>
            <p:cNvSpPr/>
            <p:nvPr/>
          </p:nvSpPr>
          <p:spPr>
            <a:xfrm>
              <a:off x="2187037" y="1675805"/>
              <a:ext cx="163" cy="204"/>
            </a:xfrm>
            <a:custGeom>
              <a:rect b="b" l="l" r="r" t="t"/>
              <a:pathLst>
                <a:path extrusionOk="0" h="15" w="12">
                  <a:moveTo>
                    <a:pt x="11" y="14"/>
                  </a:moveTo>
                  <a:cubicBezTo>
                    <a:pt x="8" y="11"/>
                    <a:pt x="4" y="4"/>
                    <a:pt x="1" y="0"/>
                  </a:cubicBezTo>
                  <a:cubicBezTo>
                    <a:pt x="4" y="4"/>
                    <a:pt x="8" y="11"/>
                    <a:pt x="1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124"/>
            <p:cNvSpPr/>
            <p:nvPr/>
          </p:nvSpPr>
          <p:spPr>
            <a:xfrm>
              <a:off x="2186372" y="1673714"/>
              <a:ext cx="109" cy="434"/>
            </a:xfrm>
            <a:custGeom>
              <a:rect b="b" l="l" r="r" t="t"/>
              <a:pathLst>
                <a:path extrusionOk="0" h="32" w="8">
                  <a:moveTo>
                    <a:pt x="8" y="32"/>
                  </a:moveTo>
                  <a:cubicBezTo>
                    <a:pt x="8" y="21"/>
                    <a:pt x="4" y="11"/>
                    <a:pt x="1" y="0"/>
                  </a:cubicBezTo>
                  <a:cubicBezTo>
                    <a:pt x="4" y="11"/>
                    <a:pt x="8" y="21"/>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24"/>
            <p:cNvSpPr/>
            <p:nvPr/>
          </p:nvSpPr>
          <p:spPr>
            <a:xfrm>
              <a:off x="2186902" y="1675425"/>
              <a:ext cx="109" cy="244"/>
            </a:xfrm>
            <a:custGeom>
              <a:rect b="b" l="l" r="r" t="t"/>
              <a:pathLst>
                <a:path extrusionOk="0" h="18" w="8">
                  <a:moveTo>
                    <a:pt x="7" y="18"/>
                  </a:moveTo>
                  <a:cubicBezTo>
                    <a:pt x="4" y="14"/>
                    <a:pt x="0" y="7"/>
                    <a:pt x="0" y="0"/>
                  </a:cubicBezTo>
                  <a:cubicBezTo>
                    <a:pt x="0" y="7"/>
                    <a:pt x="4" y="14"/>
                    <a:pt x="7"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24"/>
            <p:cNvSpPr/>
            <p:nvPr/>
          </p:nvSpPr>
          <p:spPr>
            <a:xfrm>
              <a:off x="2186712" y="1674950"/>
              <a:ext cx="109" cy="299"/>
            </a:xfrm>
            <a:custGeom>
              <a:rect b="b" l="l" r="r" t="t"/>
              <a:pathLst>
                <a:path extrusionOk="0" h="22" w="8">
                  <a:moveTo>
                    <a:pt x="0" y="0"/>
                  </a:moveTo>
                  <a:cubicBezTo>
                    <a:pt x="0" y="11"/>
                    <a:pt x="4" y="18"/>
                    <a:pt x="7" y="21"/>
                  </a:cubicBezTo>
                  <a:cubicBezTo>
                    <a:pt x="4" y="18"/>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24"/>
            <p:cNvSpPr/>
            <p:nvPr/>
          </p:nvSpPr>
          <p:spPr>
            <a:xfrm>
              <a:off x="2190989" y="168511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24"/>
            <p:cNvSpPr/>
            <p:nvPr/>
          </p:nvSpPr>
          <p:spPr>
            <a:xfrm>
              <a:off x="2190839" y="1683599"/>
              <a:ext cx="163" cy="1480"/>
            </a:xfrm>
            <a:custGeom>
              <a:rect b="b" l="l" r="r" t="t"/>
              <a:pathLst>
                <a:path extrusionOk="0" h="109" w="12">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24"/>
            <p:cNvSpPr/>
            <p:nvPr/>
          </p:nvSpPr>
          <p:spPr>
            <a:xfrm>
              <a:off x="2193745" y="1702892"/>
              <a:ext cx="679" cy="299"/>
            </a:xfrm>
            <a:custGeom>
              <a:rect b="b" l="l" r="r" t="t"/>
              <a:pathLst>
                <a:path extrusionOk="0" h="22" w="50">
                  <a:moveTo>
                    <a:pt x="49" y="22"/>
                  </a:moveTo>
                  <a:cubicBezTo>
                    <a:pt x="32" y="15"/>
                    <a:pt x="14" y="4"/>
                    <a:pt x="0" y="1"/>
                  </a:cubicBezTo>
                  <a:cubicBezTo>
                    <a:pt x="14" y="4"/>
                    <a:pt x="32" y="15"/>
                    <a:pt x="49"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24"/>
            <p:cNvSpPr/>
            <p:nvPr/>
          </p:nvSpPr>
          <p:spPr>
            <a:xfrm>
              <a:off x="2192740" y="1702512"/>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124"/>
            <p:cNvSpPr/>
            <p:nvPr/>
          </p:nvSpPr>
          <p:spPr>
            <a:xfrm>
              <a:off x="2194546" y="1703272"/>
              <a:ext cx="679" cy="353"/>
            </a:xfrm>
            <a:custGeom>
              <a:rect b="b" l="l" r="r" t="t"/>
              <a:pathLst>
                <a:path extrusionOk="0" h="26" w="50">
                  <a:moveTo>
                    <a:pt x="50"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124"/>
            <p:cNvSpPr/>
            <p:nvPr/>
          </p:nvSpPr>
          <p:spPr>
            <a:xfrm>
              <a:off x="2193270" y="1702661"/>
              <a:ext cx="299" cy="149"/>
            </a:xfrm>
            <a:custGeom>
              <a:rect b="b" l="l" r="r" t="t"/>
              <a:pathLst>
                <a:path extrusionOk="0" h="11" w="22">
                  <a:moveTo>
                    <a:pt x="2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24"/>
            <p:cNvSpPr/>
            <p:nvPr/>
          </p:nvSpPr>
          <p:spPr>
            <a:xfrm>
              <a:off x="2195646" y="1703843"/>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124"/>
            <p:cNvSpPr/>
            <p:nvPr/>
          </p:nvSpPr>
          <p:spPr>
            <a:xfrm>
              <a:off x="2196067" y="1672098"/>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124"/>
            <p:cNvSpPr/>
            <p:nvPr/>
          </p:nvSpPr>
          <p:spPr>
            <a:xfrm>
              <a:off x="2197017" y="1672289"/>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124"/>
            <p:cNvSpPr/>
            <p:nvPr/>
          </p:nvSpPr>
          <p:spPr>
            <a:xfrm>
              <a:off x="2196596" y="167219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124"/>
            <p:cNvSpPr/>
            <p:nvPr/>
          </p:nvSpPr>
          <p:spPr>
            <a:xfrm>
              <a:off x="2186331" y="1671189"/>
              <a:ext cx="6762" cy="2159"/>
            </a:xfrm>
            <a:custGeom>
              <a:rect b="b" l="l" r="r" t="t"/>
              <a:pathLst>
                <a:path extrusionOk="0" h="159" w="498">
                  <a:moveTo>
                    <a:pt x="497" y="1"/>
                  </a:moveTo>
                  <a:cubicBezTo>
                    <a:pt x="424" y="25"/>
                    <a:pt x="189" y="99"/>
                    <a:pt x="0" y="158"/>
                  </a:cubicBezTo>
                  <a:cubicBezTo>
                    <a:pt x="193" y="102"/>
                    <a:pt x="424" y="25"/>
                    <a:pt x="4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124"/>
            <p:cNvSpPr/>
            <p:nvPr/>
          </p:nvSpPr>
          <p:spPr>
            <a:xfrm>
              <a:off x="2196311" y="167213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24"/>
            <p:cNvSpPr/>
            <p:nvPr/>
          </p:nvSpPr>
          <p:spPr>
            <a:xfrm>
              <a:off x="2197397" y="1672614"/>
              <a:ext cx="68" cy="109"/>
            </a:xfrm>
            <a:custGeom>
              <a:rect b="b" l="l" r="r" t="t"/>
              <a:pathLst>
                <a:path extrusionOk="0" h="8" w="5">
                  <a:moveTo>
                    <a:pt x="4"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124"/>
            <p:cNvSpPr/>
            <p:nvPr/>
          </p:nvSpPr>
          <p:spPr>
            <a:xfrm>
              <a:off x="2197546" y="1672900"/>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124"/>
            <p:cNvSpPr/>
            <p:nvPr/>
          </p:nvSpPr>
          <p:spPr>
            <a:xfrm>
              <a:off x="2197302" y="167232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124"/>
            <p:cNvSpPr/>
            <p:nvPr/>
          </p:nvSpPr>
          <p:spPr>
            <a:xfrm>
              <a:off x="2211572" y="1686029"/>
              <a:ext cx="584" cy="2811"/>
            </a:xfrm>
            <a:custGeom>
              <a:rect b="b" l="l" r="r" t="t"/>
              <a:pathLst>
                <a:path extrusionOk="0" h="207" w="43">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124"/>
            <p:cNvSpPr/>
            <p:nvPr/>
          </p:nvSpPr>
          <p:spPr>
            <a:xfrm>
              <a:off x="2198253" y="1673904"/>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24"/>
            <p:cNvSpPr/>
            <p:nvPr/>
          </p:nvSpPr>
          <p:spPr>
            <a:xfrm>
              <a:off x="2198022" y="1673565"/>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24"/>
            <p:cNvSpPr/>
            <p:nvPr/>
          </p:nvSpPr>
          <p:spPr>
            <a:xfrm>
              <a:off x="2197777" y="1673280"/>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24"/>
            <p:cNvSpPr/>
            <p:nvPr/>
          </p:nvSpPr>
          <p:spPr>
            <a:xfrm>
              <a:off x="2211803" y="1688826"/>
              <a:ext cx="258" cy="299"/>
            </a:xfrm>
            <a:custGeom>
              <a:rect b="b" l="l" r="r" t="t"/>
              <a:pathLst>
                <a:path extrusionOk="0" h="22" w="19">
                  <a:moveTo>
                    <a:pt x="18" y="0"/>
                  </a:moveTo>
                  <a:cubicBezTo>
                    <a:pt x="15" y="11"/>
                    <a:pt x="8" y="18"/>
                    <a:pt x="1" y="21"/>
                  </a:cubicBezTo>
                  <a:cubicBezTo>
                    <a:pt x="8" y="18"/>
                    <a:pt x="15" y="14"/>
                    <a:pt x="18" y="7"/>
                  </a:cubicBez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124"/>
            <p:cNvSpPr/>
            <p:nvPr/>
          </p:nvSpPr>
          <p:spPr>
            <a:xfrm>
              <a:off x="2211762" y="1700095"/>
              <a:ext cx="489" cy="679"/>
            </a:xfrm>
            <a:custGeom>
              <a:rect b="b" l="l" r="r" t="t"/>
              <a:pathLst>
                <a:path extrusionOk="0" h="50" w="36">
                  <a:moveTo>
                    <a:pt x="0" y="49"/>
                  </a:moveTo>
                  <a:cubicBezTo>
                    <a:pt x="11" y="32"/>
                    <a:pt x="21" y="14"/>
                    <a:pt x="35" y="0"/>
                  </a:cubicBezTo>
                  <a:cubicBezTo>
                    <a:pt x="21" y="14"/>
                    <a:pt x="11" y="32"/>
                    <a:pt x="0"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124"/>
            <p:cNvSpPr/>
            <p:nvPr/>
          </p:nvSpPr>
          <p:spPr>
            <a:xfrm>
              <a:off x="2211233" y="1700761"/>
              <a:ext cx="543" cy="1819"/>
            </a:xfrm>
            <a:custGeom>
              <a:rect b="b" l="l" r="r" t="t"/>
              <a:pathLst>
                <a:path extrusionOk="0" h="134" w="40">
                  <a:moveTo>
                    <a:pt x="1" y="133"/>
                  </a:moveTo>
                  <a:cubicBezTo>
                    <a:pt x="1" y="84"/>
                    <a:pt x="15" y="39"/>
                    <a:pt x="39" y="0"/>
                  </a:cubicBezTo>
                  <a:cubicBezTo>
                    <a:pt x="15" y="39"/>
                    <a:pt x="1" y="84"/>
                    <a:pt x="1" y="1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124"/>
            <p:cNvSpPr/>
            <p:nvPr/>
          </p:nvSpPr>
          <p:spPr>
            <a:xfrm>
              <a:off x="2211192" y="1702852"/>
              <a:ext cx="109" cy="1344"/>
            </a:xfrm>
            <a:custGeom>
              <a:rect b="b" l="l" r="r" t="t"/>
              <a:pathLst>
                <a:path extrusionOk="0" h="99" w="8">
                  <a:moveTo>
                    <a:pt x="7" y="0"/>
                  </a:moveTo>
                  <a:cubicBezTo>
                    <a:pt x="7" y="32"/>
                    <a:pt x="7" y="63"/>
                    <a:pt x="0" y="98"/>
                  </a:cubicBezTo>
                  <a:lnTo>
                    <a:pt x="0" y="98"/>
                  </a:lnTo>
                  <a:cubicBezTo>
                    <a:pt x="7" y="63"/>
                    <a:pt x="7" y="32"/>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24"/>
            <p:cNvSpPr/>
            <p:nvPr/>
          </p:nvSpPr>
          <p:spPr>
            <a:xfrm>
              <a:off x="2212047" y="1688772"/>
              <a:ext cx="109" cy="163"/>
            </a:xfrm>
            <a:custGeom>
              <a:rect b="b" l="l" r="r" t="t"/>
              <a:pathLst>
                <a:path extrusionOk="0" h="12" w="8">
                  <a:moveTo>
                    <a:pt x="7" y="1"/>
                  </a:moveTo>
                  <a:lnTo>
                    <a:pt x="4" y="4"/>
                  </a:lnTo>
                  <a:lnTo>
                    <a:pt x="0" y="11"/>
                  </a:lnTo>
                  <a:cubicBezTo>
                    <a:pt x="4" y="8"/>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24"/>
            <p:cNvSpPr/>
            <p:nvPr/>
          </p:nvSpPr>
          <p:spPr>
            <a:xfrm>
              <a:off x="2200208" y="1705703"/>
              <a:ext cx="2444" cy="489"/>
            </a:xfrm>
            <a:custGeom>
              <a:rect b="b" l="l" r="r" t="t"/>
              <a:pathLst>
                <a:path extrusionOk="0" h="36" w="180">
                  <a:moveTo>
                    <a:pt x="179" y="0"/>
                  </a:moveTo>
                  <a:lnTo>
                    <a:pt x="0"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124"/>
            <p:cNvSpPr/>
            <p:nvPr/>
          </p:nvSpPr>
          <p:spPr>
            <a:xfrm>
              <a:off x="2207906" y="1704657"/>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124"/>
            <p:cNvSpPr/>
            <p:nvPr/>
          </p:nvSpPr>
          <p:spPr>
            <a:xfrm>
              <a:off x="2208857" y="1704467"/>
              <a:ext cx="543" cy="109"/>
            </a:xfrm>
            <a:custGeom>
              <a:rect b="b" l="l" r="r" t="t"/>
              <a:pathLst>
                <a:path extrusionOk="0" h="8" w="40">
                  <a:moveTo>
                    <a:pt x="39"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124"/>
            <p:cNvSpPr/>
            <p:nvPr/>
          </p:nvSpPr>
          <p:spPr>
            <a:xfrm>
              <a:off x="2206100" y="1704942"/>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124"/>
            <p:cNvSpPr/>
            <p:nvPr/>
          </p:nvSpPr>
          <p:spPr>
            <a:xfrm>
              <a:off x="2209766" y="1704318"/>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124"/>
            <p:cNvSpPr/>
            <p:nvPr/>
          </p:nvSpPr>
          <p:spPr>
            <a:xfrm>
              <a:off x="2203493" y="1705418"/>
              <a:ext cx="625" cy="149"/>
            </a:xfrm>
            <a:custGeom>
              <a:rect b="b" l="l" r="r" t="t"/>
              <a:pathLst>
                <a:path extrusionOk="0" h="11" w="46">
                  <a:moveTo>
                    <a:pt x="46"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24"/>
            <p:cNvSpPr/>
            <p:nvPr/>
          </p:nvSpPr>
          <p:spPr>
            <a:xfrm>
              <a:off x="2210662" y="1704182"/>
              <a:ext cx="489" cy="109"/>
            </a:xfrm>
            <a:custGeom>
              <a:rect b="b" l="l" r="r" t="t"/>
              <a:pathLst>
                <a:path extrusionOk="0" h="8" w="36">
                  <a:moveTo>
                    <a:pt x="36"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124"/>
            <p:cNvSpPr/>
            <p:nvPr/>
          </p:nvSpPr>
          <p:spPr>
            <a:xfrm>
              <a:off x="2205150" y="1705078"/>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124"/>
            <p:cNvSpPr/>
            <p:nvPr/>
          </p:nvSpPr>
          <p:spPr>
            <a:xfrm>
              <a:off x="2202679" y="1705553"/>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24"/>
            <p:cNvSpPr/>
            <p:nvPr/>
          </p:nvSpPr>
          <p:spPr>
            <a:xfrm>
              <a:off x="2204295" y="1705268"/>
              <a:ext cx="679" cy="109"/>
            </a:xfrm>
            <a:custGeom>
              <a:rect b="b" l="l" r="r" t="t"/>
              <a:pathLst>
                <a:path extrusionOk="0" h="8" w="50">
                  <a:moveTo>
                    <a:pt x="50"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124"/>
            <p:cNvSpPr/>
            <p:nvPr/>
          </p:nvSpPr>
          <p:spPr>
            <a:xfrm>
              <a:off x="2207010" y="1704793"/>
              <a:ext cx="584" cy="109"/>
            </a:xfrm>
            <a:custGeom>
              <a:rect b="b" l="l" r="r" t="t"/>
              <a:pathLst>
                <a:path extrusionOk="0" h="8" w="43">
                  <a:moveTo>
                    <a:pt x="4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124"/>
            <p:cNvSpPr/>
            <p:nvPr/>
          </p:nvSpPr>
          <p:spPr>
            <a:xfrm>
              <a:off x="2189604" y="1699050"/>
              <a:ext cx="299" cy="339"/>
            </a:xfrm>
            <a:custGeom>
              <a:rect b="b" l="l" r="r" t="t"/>
              <a:pathLst>
                <a:path extrusionOk="0" h="25" w="22">
                  <a:moveTo>
                    <a:pt x="2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24"/>
            <p:cNvSpPr/>
            <p:nvPr/>
          </p:nvSpPr>
          <p:spPr>
            <a:xfrm>
              <a:off x="2190364" y="1699946"/>
              <a:ext cx="353" cy="394"/>
            </a:xfrm>
            <a:custGeom>
              <a:rect b="b" l="l" r="r" t="t"/>
              <a:pathLst>
                <a:path extrusionOk="0" h="29" w="26">
                  <a:moveTo>
                    <a:pt x="25"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24"/>
            <p:cNvSpPr/>
            <p:nvPr/>
          </p:nvSpPr>
          <p:spPr>
            <a:xfrm>
              <a:off x="2191314" y="1701046"/>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124"/>
            <p:cNvSpPr/>
            <p:nvPr/>
          </p:nvSpPr>
          <p:spPr>
            <a:xfrm>
              <a:off x="2188178" y="1697475"/>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24"/>
            <p:cNvSpPr/>
            <p:nvPr/>
          </p:nvSpPr>
          <p:spPr>
            <a:xfrm>
              <a:off x="2188843" y="1698235"/>
              <a:ext cx="299" cy="353"/>
            </a:xfrm>
            <a:custGeom>
              <a:rect b="b" l="l" r="r" t="t"/>
              <a:pathLst>
                <a:path extrusionOk="0" h="26" w="22">
                  <a:moveTo>
                    <a:pt x="22"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124"/>
            <p:cNvSpPr/>
            <p:nvPr/>
          </p:nvSpPr>
          <p:spPr>
            <a:xfrm>
              <a:off x="2191980" y="1701901"/>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124"/>
            <p:cNvSpPr/>
            <p:nvPr/>
          </p:nvSpPr>
          <p:spPr>
            <a:xfrm>
              <a:off x="2187513" y="1696769"/>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124"/>
          <p:cNvGrpSpPr/>
          <p:nvPr/>
        </p:nvGrpSpPr>
        <p:grpSpPr>
          <a:xfrm>
            <a:off x="3597785" y="3065882"/>
            <a:ext cx="2241344" cy="1330656"/>
            <a:chOff x="3597785" y="3065882"/>
            <a:chExt cx="2241344" cy="1330656"/>
          </a:xfrm>
        </p:grpSpPr>
        <p:grpSp>
          <p:nvGrpSpPr>
            <p:cNvPr id="7907" name="Google Shape;7907;p124"/>
            <p:cNvGrpSpPr/>
            <p:nvPr/>
          </p:nvGrpSpPr>
          <p:grpSpPr>
            <a:xfrm>
              <a:off x="5296908" y="3937355"/>
              <a:ext cx="143198" cy="32380"/>
              <a:chOff x="5296908" y="3937355"/>
              <a:chExt cx="143198" cy="32380"/>
            </a:xfrm>
          </p:grpSpPr>
          <p:sp>
            <p:nvSpPr>
              <p:cNvPr id="7908" name="Google Shape;7908;p124"/>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9" name="Google Shape;7909;p124"/>
              <p:cNvGrpSpPr/>
              <p:nvPr/>
            </p:nvGrpSpPr>
            <p:grpSpPr>
              <a:xfrm>
                <a:off x="5402331" y="3937355"/>
                <a:ext cx="37776" cy="32380"/>
                <a:chOff x="5402331" y="3937355"/>
                <a:chExt cx="37776" cy="32380"/>
              </a:xfrm>
            </p:grpSpPr>
            <p:sp>
              <p:nvSpPr>
                <p:cNvPr id="7910" name="Google Shape;7910;p124"/>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124"/>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124"/>
              <p:cNvGrpSpPr/>
              <p:nvPr/>
            </p:nvGrpSpPr>
            <p:grpSpPr>
              <a:xfrm>
                <a:off x="5296908" y="3937355"/>
                <a:ext cx="37783" cy="32380"/>
                <a:chOff x="5296908" y="3937355"/>
                <a:chExt cx="37783" cy="32380"/>
              </a:xfrm>
            </p:grpSpPr>
            <p:sp>
              <p:nvSpPr>
                <p:cNvPr id="7913" name="Google Shape;7913;p124"/>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124"/>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15" name="Google Shape;7915;p124"/>
            <p:cNvGrpSpPr/>
            <p:nvPr/>
          </p:nvGrpSpPr>
          <p:grpSpPr>
            <a:xfrm>
              <a:off x="4724163" y="3119631"/>
              <a:ext cx="120838" cy="84218"/>
              <a:chOff x="4724163" y="3119631"/>
              <a:chExt cx="120838" cy="84218"/>
            </a:xfrm>
          </p:grpSpPr>
          <p:grpSp>
            <p:nvGrpSpPr>
              <p:cNvPr id="7916" name="Google Shape;7916;p124"/>
              <p:cNvGrpSpPr/>
              <p:nvPr/>
            </p:nvGrpSpPr>
            <p:grpSpPr>
              <a:xfrm>
                <a:off x="4746712" y="3132773"/>
                <a:ext cx="86869" cy="56424"/>
                <a:chOff x="4746712" y="3132773"/>
                <a:chExt cx="86869" cy="56424"/>
              </a:xfrm>
            </p:grpSpPr>
            <p:sp>
              <p:nvSpPr>
                <p:cNvPr id="7917" name="Google Shape;7917;p124"/>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124"/>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124"/>
              <p:cNvGrpSpPr/>
              <p:nvPr/>
            </p:nvGrpSpPr>
            <p:grpSpPr>
              <a:xfrm>
                <a:off x="4773634" y="3143336"/>
                <a:ext cx="37776" cy="32451"/>
                <a:chOff x="4773634" y="3143336"/>
                <a:chExt cx="37776" cy="32451"/>
              </a:xfrm>
            </p:grpSpPr>
            <p:sp>
              <p:nvSpPr>
                <p:cNvPr id="7920" name="Google Shape;7920;p124"/>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124"/>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124"/>
              <p:cNvGrpSpPr/>
              <p:nvPr/>
            </p:nvGrpSpPr>
            <p:grpSpPr>
              <a:xfrm>
                <a:off x="4724163" y="3131248"/>
                <a:ext cx="37776" cy="32459"/>
                <a:chOff x="4724163" y="3131248"/>
                <a:chExt cx="37776" cy="32459"/>
              </a:xfrm>
            </p:grpSpPr>
            <p:sp>
              <p:nvSpPr>
                <p:cNvPr id="7923" name="Google Shape;7923;p124"/>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124"/>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124"/>
              <p:cNvGrpSpPr/>
              <p:nvPr/>
            </p:nvGrpSpPr>
            <p:grpSpPr>
              <a:xfrm>
                <a:off x="4755081" y="3176054"/>
                <a:ext cx="32357" cy="27795"/>
                <a:chOff x="4755081" y="3176054"/>
                <a:chExt cx="32357" cy="27795"/>
              </a:xfrm>
            </p:grpSpPr>
            <p:sp>
              <p:nvSpPr>
                <p:cNvPr id="7926" name="Google Shape;7926;p124"/>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124"/>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124"/>
              <p:cNvGrpSpPr/>
              <p:nvPr/>
            </p:nvGrpSpPr>
            <p:grpSpPr>
              <a:xfrm>
                <a:off x="4812550" y="3119631"/>
                <a:ext cx="32451" cy="27803"/>
                <a:chOff x="4812550" y="3119631"/>
                <a:chExt cx="32451" cy="27803"/>
              </a:xfrm>
            </p:grpSpPr>
            <p:sp>
              <p:nvSpPr>
                <p:cNvPr id="7929" name="Google Shape;7929;p124"/>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124"/>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31" name="Google Shape;7931;p124"/>
            <p:cNvGrpSpPr/>
            <p:nvPr/>
          </p:nvGrpSpPr>
          <p:grpSpPr>
            <a:xfrm>
              <a:off x="5382826" y="4027197"/>
              <a:ext cx="268967" cy="250422"/>
              <a:chOff x="5382826" y="4027197"/>
              <a:chExt cx="268967" cy="250422"/>
            </a:xfrm>
          </p:grpSpPr>
          <p:grpSp>
            <p:nvGrpSpPr>
              <p:cNvPr id="7932" name="Google Shape;7932;p124"/>
              <p:cNvGrpSpPr/>
              <p:nvPr/>
            </p:nvGrpSpPr>
            <p:grpSpPr>
              <a:xfrm>
                <a:off x="5405280" y="4042510"/>
                <a:ext cx="237570" cy="218647"/>
                <a:chOff x="5405280" y="4042510"/>
                <a:chExt cx="237570" cy="218647"/>
              </a:xfrm>
            </p:grpSpPr>
            <p:sp>
              <p:nvSpPr>
                <p:cNvPr id="7933" name="Google Shape;7933;p124"/>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124"/>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24"/>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24"/>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24"/>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24"/>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124"/>
              <p:cNvGrpSpPr/>
              <p:nvPr/>
            </p:nvGrpSpPr>
            <p:grpSpPr>
              <a:xfrm>
                <a:off x="5382826" y="4125549"/>
                <a:ext cx="37776" cy="32380"/>
                <a:chOff x="5382826" y="4125549"/>
                <a:chExt cx="37776" cy="32380"/>
              </a:xfrm>
            </p:grpSpPr>
            <p:sp>
              <p:nvSpPr>
                <p:cNvPr id="7940" name="Google Shape;7940;p124"/>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124"/>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124"/>
              <p:cNvGrpSpPr/>
              <p:nvPr/>
            </p:nvGrpSpPr>
            <p:grpSpPr>
              <a:xfrm>
                <a:off x="5475680" y="4195587"/>
                <a:ext cx="37783" cy="32364"/>
                <a:chOff x="5475680" y="4195587"/>
                <a:chExt cx="37783" cy="32364"/>
              </a:xfrm>
            </p:grpSpPr>
            <p:sp>
              <p:nvSpPr>
                <p:cNvPr id="7943" name="Google Shape;7943;p124"/>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124"/>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124"/>
              <p:cNvGrpSpPr/>
              <p:nvPr/>
            </p:nvGrpSpPr>
            <p:grpSpPr>
              <a:xfrm>
                <a:off x="5532575" y="4027197"/>
                <a:ext cx="33308" cy="32262"/>
                <a:chOff x="5532575" y="4027197"/>
                <a:chExt cx="33308" cy="32262"/>
              </a:xfrm>
            </p:grpSpPr>
            <p:sp>
              <p:nvSpPr>
                <p:cNvPr id="7946" name="Google Shape;7946;p124"/>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124"/>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124"/>
              <p:cNvGrpSpPr/>
              <p:nvPr/>
            </p:nvGrpSpPr>
            <p:grpSpPr>
              <a:xfrm>
                <a:off x="5590706" y="4245348"/>
                <a:ext cx="33497" cy="32270"/>
                <a:chOff x="5590706" y="4245348"/>
                <a:chExt cx="33497" cy="32270"/>
              </a:xfrm>
            </p:grpSpPr>
            <p:sp>
              <p:nvSpPr>
                <p:cNvPr id="7949" name="Google Shape;7949;p124"/>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124"/>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124"/>
              <p:cNvGrpSpPr/>
              <p:nvPr/>
            </p:nvGrpSpPr>
            <p:grpSpPr>
              <a:xfrm>
                <a:off x="5618681" y="4109677"/>
                <a:ext cx="33112" cy="32357"/>
                <a:chOff x="5618681" y="4109677"/>
                <a:chExt cx="33112" cy="32357"/>
              </a:xfrm>
            </p:grpSpPr>
            <p:sp>
              <p:nvSpPr>
                <p:cNvPr id="7952" name="Google Shape;7952;p124"/>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124"/>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124"/>
              <p:cNvGrpSpPr/>
              <p:nvPr/>
            </p:nvGrpSpPr>
            <p:grpSpPr>
              <a:xfrm>
                <a:off x="5479298" y="4128262"/>
                <a:ext cx="31405" cy="26906"/>
                <a:chOff x="5479298" y="4128262"/>
                <a:chExt cx="31405" cy="26906"/>
              </a:xfrm>
            </p:grpSpPr>
            <p:sp>
              <p:nvSpPr>
                <p:cNvPr id="7955" name="Google Shape;7955;p124"/>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124"/>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124"/>
              <p:cNvGrpSpPr/>
              <p:nvPr/>
            </p:nvGrpSpPr>
            <p:grpSpPr>
              <a:xfrm>
                <a:off x="5582903" y="4180116"/>
                <a:ext cx="31499" cy="26898"/>
                <a:chOff x="5582903" y="4180116"/>
                <a:chExt cx="31499" cy="26898"/>
              </a:xfrm>
            </p:grpSpPr>
            <p:sp>
              <p:nvSpPr>
                <p:cNvPr id="7958" name="Google Shape;7958;p124"/>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24"/>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60" name="Google Shape;7960;p124"/>
            <p:cNvGrpSpPr/>
            <p:nvPr/>
          </p:nvGrpSpPr>
          <p:grpSpPr>
            <a:xfrm>
              <a:off x="3977681" y="3230323"/>
              <a:ext cx="94584" cy="84085"/>
              <a:chOff x="3977681" y="3230323"/>
              <a:chExt cx="94584" cy="84085"/>
            </a:xfrm>
          </p:grpSpPr>
          <p:grpSp>
            <p:nvGrpSpPr>
              <p:cNvPr id="7961" name="Google Shape;7961;p124"/>
              <p:cNvGrpSpPr/>
              <p:nvPr/>
            </p:nvGrpSpPr>
            <p:grpSpPr>
              <a:xfrm>
                <a:off x="4000135" y="3243041"/>
                <a:ext cx="59570" cy="57186"/>
                <a:chOff x="4000135" y="3243041"/>
                <a:chExt cx="59570" cy="57186"/>
              </a:xfrm>
            </p:grpSpPr>
            <p:sp>
              <p:nvSpPr>
                <p:cNvPr id="7962" name="Google Shape;7962;p124"/>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124"/>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124"/>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124"/>
              <p:cNvGrpSpPr/>
              <p:nvPr/>
            </p:nvGrpSpPr>
            <p:grpSpPr>
              <a:xfrm>
                <a:off x="3977681" y="3245872"/>
                <a:ext cx="37783" cy="32380"/>
                <a:chOff x="3977681" y="3245872"/>
                <a:chExt cx="37783" cy="32380"/>
              </a:xfrm>
            </p:grpSpPr>
            <p:sp>
              <p:nvSpPr>
                <p:cNvPr id="7966" name="Google Shape;7966;p124"/>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124"/>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124"/>
              <p:cNvGrpSpPr/>
              <p:nvPr/>
            </p:nvGrpSpPr>
            <p:grpSpPr>
              <a:xfrm>
                <a:off x="4040860" y="3262672"/>
                <a:ext cx="31405" cy="27001"/>
                <a:chOff x="4040860" y="3262672"/>
                <a:chExt cx="31405" cy="27001"/>
              </a:xfrm>
            </p:grpSpPr>
            <p:sp>
              <p:nvSpPr>
                <p:cNvPr id="7969" name="Google Shape;7969;p124"/>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24"/>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124"/>
              <p:cNvGrpSpPr/>
              <p:nvPr/>
            </p:nvGrpSpPr>
            <p:grpSpPr>
              <a:xfrm>
                <a:off x="4021072" y="3230323"/>
                <a:ext cx="31397" cy="26906"/>
                <a:chOff x="4021072" y="3230323"/>
                <a:chExt cx="31397" cy="26906"/>
              </a:xfrm>
            </p:grpSpPr>
            <p:sp>
              <p:nvSpPr>
                <p:cNvPr id="7972" name="Google Shape;7972;p124"/>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124"/>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124"/>
              <p:cNvGrpSpPr/>
              <p:nvPr/>
            </p:nvGrpSpPr>
            <p:grpSpPr>
              <a:xfrm>
                <a:off x="4001472" y="3287462"/>
                <a:ext cx="31499" cy="26945"/>
                <a:chOff x="4001472" y="3287462"/>
                <a:chExt cx="31499" cy="26945"/>
              </a:xfrm>
            </p:grpSpPr>
            <p:sp>
              <p:nvSpPr>
                <p:cNvPr id="7975" name="Google Shape;7975;p124"/>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124"/>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77" name="Google Shape;7977;p124"/>
            <p:cNvGrpSpPr/>
            <p:nvPr/>
          </p:nvGrpSpPr>
          <p:grpSpPr>
            <a:xfrm>
              <a:off x="4084715" y="3258865"/>
              <a:ext cx="184961" cy="137268"/>
              <a:chOff x="4084715" y="3258865"/>
              <a:chExt cx="184961" cy="137268"/>
            </a:xfrm>
          </p:grpSpPr>
          <p:grpSp>
            <p:nvGrpSpPr>
              <p:cNvPr id="7978" name="Google Shape;7978;p124"/>
              <p:cNvGrpSpPr/>
              <p:nvPr/>
            </p:nvGrpSpPr>
            <p:grpSpPr>
              <a:xfrm>
                <a:off x="4107453" y="3271583"/>
                <a:ext cx="153470" cy="110275"/>
                <a:chOff x="4107453" y="3271583"/>
                <a:chExt cx="153470" cy="110275"/>
              </a:xfrm>
            </p:grpSpPr>
            <p:sp>
              <p:nvSpPr>
                <p:cNvPr id="7979" name="Google Shape;7979;p124"/>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124"/>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124"/>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24"/>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124"/>
              <p:cNvGrpSpPr/>
              <p:nvPr/>
            </p:nvGrpSpPr>
            <p:grpSpPr>
              <a:xfrm>
                <a:off x="4136947" y="3258865"/>
                <a:ext cx="31499" cy="27001"/>
                <a:chOff x="4136947" y="3258865"/>
                <a:chExt cx="31499" cy="27001"/>
              </a:xfrm>
            </p:grpSpPr>
            <p:sp>
              <p:nvSpPr>
                <p:cNvPr id="7984" name="Google Shape;7984;p124"/>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124"/>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124"/>
              <p:cNvGrpSpPr/>
              <p:nvPr/>
            </p:nvGrpSpPr>
            <p:grpSpPr>
              <a:xfrm>
                <a:off x="4084715" y="3266478"/>
                <a:ext cx="31468" cy="26898"/>
                <a:chOff x="4084715" y="3266478"/>
                <a:chExt cx="31468" cy="26898"/>
              </a:xfrm>
            </p:grpSpPr>
            <p:sp>
              <p:nvSpPr>
                <p:cNvPr id="7987" name="Google Shape;7987;p124"/>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124"/>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124"/>
              <p:cNvGrpSpPr/>
              <p:nvPr/>
            </p:nvGrpSpPr>
            <p:grpSpPr>
              <a:xfrm>
                <a:off x="4159213" y="3279849"/>
                <a:ext cx="31405" cy="26945"/>
                <a:chOff x="4159213" y="3279849"/>
                <a:chExt cx="31405" cy="26945"/>
              </a:xfrm>
            </p:grpSpPr>
            <p:sp>
              <p:nvSpPr>
                <p:cNvPr id="7990" name="Google Shape;7990;p124"/>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124"/>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124"/>
              <p:cNvGrpSpPr/>
              <p:nvPr/>
            </p:nvGrpSpPr>
            <p:grpSpPr>
              <a:xfrm>
                <a:off x="4201550" y="3266502"/>
                <a:ext cx="31405" cy="26883"/>
                <a:chOff x="4201550" y="3266502"/>
                <a:chExt cx="31405" cy="26883"/>
              </a:xfrm>
            </p:grpSpPr>
            <p:sp>
              <p:nvSpPr>
                <p:cNvPr id="7993" name="Google Shape;7993;p124"/>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124"/>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124"/>
              <p:cNvGrpSpPr/>
              <p:nvPr/>
            </p:nvGrpSpPr>
            <p:grpSpPr>
              <a:xfrm>
                <a:off x="4201550" y="3338278"/>
                <a:ext cx="31405" cy="26930"/>
                <a:chOff x="4201550" y="3338278"/>
                <a:chExt cx="31405" cy="26930"/>
              </a:xfrm>
            </p:grpSpPr>
            <p:sp>
              <p:nvSpPr>
                <p:cNvPr id="7996" name="Google Shape;7996;p124"/>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124"/>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124"/>
              <p:cNvGrpSpPr/>
              <p:nvPr/>
            </p:nvGrpSpPr>
            <p:grpSpPr>
              <a:xfrm>
                <a:off x="4238272" y="3369132"/>
                <a:ext cx="31405" cy="27001"/>
                <a:chOff x="4238272" y="3369132"/>
                <a:chExt cx="31405" cy="27001"/>
              </a:xfrm>
            </p:grpSpPr>
            <p:sp>
              <p:nvSpPr>
                <p:cNvPr id="7999" name="Google Shape;7999;p124"/>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124"/>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01" name="Google Shape;8001;p124"/>
            <p:cNvGrpSpPr/>
            <p:nvPr/>
          </p:nvGrpSpPr>
          <p:grpSpPr>
            <a:xfrm>
              <a:off x="4068639" y="3200169"/>
              <a:ext cx="77643" cy="37272"/>
              <a:chOff x="4068639" y="3200169"/>
              <a:chExt cx="77643" cy="37272"/>
            </a:xfrm>
          </p:grpSpPr>
          <p:sp>
            <p:nvSpPr>
              <p:cNvPr id="8002" name="Google Shape;8002;p124"/>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3" name="Google Shape;8003;p124"/>
              <p:cNvGrpSpPr/>
              <p:nvPr/>
            </p:nvGrpSpPr>
            <p:grpSpPr>
              <a:xfrm>
                <a:off x="4114878" y="3200169"/>
                <a:ext cx="31405" cy="26993"/>
                <a:chOff x="4114878" y="3200169"/>
                <a:chExt cx="31405" cy="26993"/>
              </a:xfrm>
            </p:grpSpPr>
            <p:sp>
              <p:nvSpPr>
                <p:cNvPr id="8004" name="Google Shape;8004;p124"/>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124"/>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124"/>
              <p:cNvGrpSpPr/>
              <p:nvPr/>
            </p:nvGrpSpPr>
            <p:grpSpPr>
              <a:xfrm>
                <a:off x="4068639" y="3210535"/>
                <a:ext cx="31499" cy="26906"/>
                <a:chOff x="4068639" y="3210535"/>
                <a:chExt cx="31499" cy="26906"/>
              </a:xfrm>
            </p:grpSpPr>
            <p:sp>
              <p:nvSpPr>
                <p:cNvPr id="8007" name="Google Shape;8007;p124"/>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24"/>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09" name="Google Shape;8009;p124"/>
            <p:cNvGrpSpPr/>
            <p:nvPr/>
          </p:nvGrpSpPr>
          <p:grpSpPr>
            <a:xfrm>
              <a:off x="3869702" y="3066935"/>
              <a:ext cx="382664" cy="190294"/>
              <a:chOff x="3869702" y="3066935"/>
              <a:chExt cx="382664" cy="190294"/>
            </a:xfrm>
          </p:grpSpPr>
          <p:grpSp>
            <p:nvGrpSpPr>
              <p:cNvPr id="8010" name="Google Shape;8010;p124"/>
              <p:cNvGrpSpPr/>
              <p:nvPr/>
            </p:nvGrpSpPr>
            <p:grpSpPr>
              <a:xfrm>
                <a:off x="3888633" y="3082351"/>
                <a:ext cx="351172" cy="160698"/>
                <a:chOff x="3888633" y="3082351"/>
                <a:chExt cx="351172" cy="160698"/>
              </a:xfrm>
            </p:grpSpPr>
            <p:sp>
              <p:nvSpPr>
                <p:cNvPr id="8011" name="Google Shape;8011;p124"/>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124"/>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124"/>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24"/>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24"/>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24"/>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124"/>
              <p:cNvGrpSpPr/>
              <p:nvPr/>
            </p:nvGrpSpPr>
            <p:grpSpPr>
              <a:xfrm>
                <a:off x="4143703" y="3066935"/>
                <a:ext cx="37783" cy="32357"/>
                <a:chOff x="4143703" y="3066935"/>
                <a:chExt cx="37783" cy="32357"/>
              </a:xfrm>
            </p:grpSpPr>
            <p:sp>
              <p:nvSpPr>
                <p:cNvPr id="8018" name="Google Shape;8018;p124"/>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124"/>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124"/>
              <p:cNvGrpSpPr/>
              <p:nvPr/>
            </p:nvGrpSpPr>
            <p:grpSpPr>
              <a:xfrm>
                <a:off x="4044565" y="3103563"/>
                <a:ext cx="37783" cy="32451"/>
                <a:chOff x="4044565" y="3103563"/>
                <a:chExt cx="37783" cy="32451"/>
              </a:xfrm>
            </p:grpSpPr>
            <p:sp>
              <p:nvSpPr>
                <p:cNvPr id="8021" name="Google Shape;8021;p124"/>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124"/>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124"/>
              <p:cNvGrpSpPr/>
              <p:nvPr/>
            </p:nvGrpSpPr>
            <p:grpSpPr>
              <a:xfrm>
                <a:off x="4017454" y="3188237"/>
                <a:ext cx="37776" cy="32357"/>
                <a:chOff x="4017454" y="3188237"/>
                <a:chExt cx="37776" cy="32357"/>
              </a:xfrm>
            </p:grpSpPr>
            <p:sp>
              <p:nvSpPr>
                <p:cNvPr id="8024" name="Google Shape;8024;p124"/>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124"/>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124"/>
              <p:cNvGrpSpPr/>
              <p:nvPr/>
            </p:nvGrpSpPr>
            <p:grpSpPr>
              <a:xfrm>
                <a:off x="3921548" y="3157509"/>
                <a:ext cx="37783" cy="32357"/>
                <a:chOff x="3921548" y="3157509"/>
                <a:chExt cx="37783" cy="32357"/>
              </a:xfrm>
            </p:grpSpPr>
            <p:sp>
              <p:nvSpPr>
                <p:cNvPr id="8027" name="Google Shape;8027;p124"/>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124"/>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124"/>
              <p:cNvGrpSpPr/>
              <p:nvPr/>
            </p:nvGrpSpPr>
            <p:grpSpPr>
              <a:xfrm>
                <a:off x="3939056" y="3211620"/>
                <a:ext cx="37783" cy="32380"/>
                <a:chOff x="3939056" y="3211620"/>
                <a:chExt cx="37783" cy="32380"/>
              </a:xfrm>
            </p:grpSpPr>
            <p:sp>
              <p:nvSpPr>
                <p:cNvPr id="8030" name="Google Shape;8030;p124"/>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124"/>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124"/>
              <p:cNvGrpSpPr/>
              <p:nvPr/>
            </p:nvGrpSpPr>
            <p:grpSpPr>
              <a:xfrm>
                <a:off x="4176240" y="3136965"/>
                <a:ext cx="31405" cy="26930"/>
                <a:chOff x="4176240" y="3136965"/>
                <a:chExt cx="31405" cy="26930"/>
              </a:xfrm>
            </p:grpSpPr>
            <p:sp>
              <p:nvSpPr>
                <p:cNvPr id="8033" name="Google Shape;8033;p124"/>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124"/>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124"/>
              <p:cNvGrpSpPr/>
              <p:nvPr/>
            </p:nvGrpSpPr>
            <p:grpSpPr>
              <a:xfrm>
                <a:off x="4133148" y="3152593"/>
                <a:ext cx="31499" cy="27001"/>
                <a:chOff x="4133148" y="3152593"/>
                <a:chExt cx="31499" cy="27001"/>
              </a:xfrm>
            </p:grpSpPr>
            <p:sp>
              <p:nvSpPr>
                <p:cNvPr id="8036" name="Google Shape;8036;p124"/>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124"/>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124"/>
              <p:cNvGrpSpPr/>
              <p:nvPr/>
            </p:nvGrpSpPr>
            <p:grpSpPr>
              <a:xfrm>
                <a:off x="4220866" y="3073534"/>
                <a:ext cx="31499" cy="26898"/>
                <a:chOff x="4220866" y="3073534"/>
                <a:chExt cx="31499" cy="26898"/>
              </a:xfrm>
            </p:grpSpPr>
            <p:sp>
              <p:nvSpPr>
                <p:cNvPr id="8039" name="Google Shape;8039;p124"/>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124"/>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124"/>
              <p:cNvGrpSpPr/>
              <p:nvPr/>
            </p:nvGrpSpPr>
            <p:grpSpPr>
              <a:xfrm>
                <a:off x="3869702" y="3230323"/>
                <a:ext cx="31499" cy="26906"/>
                <a:chOff x="3869702" y="3230323"/>
                <a:chExt cx="31499" cy="26906"/>
              </a:xfrm>
            </p:grpSpPr>
            <p:sp>
              <p:nvSpPr>
                <p:cNvPr id="8042" name="Google Shape;8042;p124"/>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124"/>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44" name="Google Shape;8044;p124"/>
            <p:cNvGrpSpPr/>
            <p:nvPr/>
          </p:nvGrpSpPr>
          <p:grpSpPr>
            <a:xfrm>
              <a:off x="4271383" y="3065882"/>
              <a:ext cx="304556" cy="341663"/>
              <a:chOff x="4271383" y="3065882"/>
              <a:chExt cx="304556" cy="341663"/>
            </a:xfrm>
          </p:grpSpPr>
          <p:grpSp>
            <p:nvGrpSpPr>
              <p:cNvPr id="8045" name="Google Shape;8045;p124"/>
              <p:cNvGrpSpPr/>
              <p:nvPr/>
            </p:nvGrpSpPr>
            <p:grpSpPr>
              <a:xfrm>
                <a:off x="4293838" y="3078639"/>
                <a:ext cx="269353" cy="311973"/>
                <a:chOff x="4293838" y="3078639"/>
                <a:chExt cx="269353" cy="311973"/>
              </a:xfrm>
            </p:grpSpPr>
            <p:sp>
              <p:nvSpPr>
                <p:cNvPr id="8046" name="Google Shape;8046;p124"/>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24"/>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24"/>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124"/>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124"/>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124"/>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24"/>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24"/>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124"/>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124"/>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124"/>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24"/>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24"/>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124"/>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24"/>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124"/>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124"/>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124"/>
              <p:cNvGrpSpPr/>
              <p:nvPr/>
            </p:nvGrpSpPr>
            <p:grpSpPr>
              <a:xfrm>
                <a:off x="4538164" y="3342061"/>
                <a:ext cx="37776" cy="32380"/>
                <a:chOff x="4538164" y="3342061"/>
                <a:chExt cx="37776" cy="32380"/>
              </a:xfrm>
            </p:grpSpPr>
            <p:sp>
              <p:nvSpPr>
                <p:cNvPr id="8064" name="Google Shape;8064;p124"/>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24"/>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124"/>
              <p:cNvGrpSpPr/>
              <p:nvPr/>
            </p:nvGrpSpPr>
            <p:grpSpPr>
              <a:xfrm>
                <a:off x="4271383" y="3194742"/>
                <a:ext cx="37783" cy="32420"/>
                <a:chOff x="4271383" y="3194742"/>
                <a:chExt cx="37783" cy="32420"/>
              </a:xfrm>
            </p:grpSpPr>
            <p:sp>
              <p:nvSpPr>
                <p:cNvPr id="8067" name="Google Shape;8067;p124"/>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124"/>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124"/>
              <p:cNvGrpSpPr/>
              <p:nvPr/>
            </p:nvGrpSpPr>
            <p:grpSpPr>
              <a:xfrm>
                <a:off x="4284416" y="3084058"/>
                <a:ext cx="37783" cy="32357"/>
                <a:chOff x="4284416" y="3084058"/>
                <a:chExt cx="37783" cy="32357"/>
              </a:xfrm>
            </p:grpSpPr>
            <p:sp>
              <p:nvSpPr>
                <p:cNvPr id="8070" name="Google Shape;8070;p124"/>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24"/>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124"/>
              <p:cNvGrpSpPr/>
              <p:nvPr/>
            </p:nvGrpSpPr>
            <p:grpSpPr>
              <a:xfrm>
                <a:off x="4478697" y="3297561"/>
                <a:ext cx="37776" cy="32451"/>
                <a:chOff x="4478697" y="3297561"/>
                <a:chExt cx="37776" cy="32451"/>
              </a:xfrm>
            </p:grpSpPr>
            <p:sp>
              <p:nvSpPr>
                <p:cNvPr id="8073" name="Google Shape;8073;p124"/>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124"/>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124"/>
              <p:cNvGrpSpPr/>
              <p:nvPr/>
            </p:nvGrpSpPr>
            <p:grpSpPr>
              <a:xfrm>
                <a:off x="4411813" y="3331711"/>
                <a:ext cx="37776" cy="32451"/>
                <a:chOff x="4411813" y="3331711"/>
                <a:chExt cx="37776" cy="32451"/>
              </a:xfrm>
            </p:grpSpPr>
            <p:sp>
              <p:nvSpPr>
                <p:cNvPr id="8076" name="Google Shape;8076;p124"/>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24"/>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124"/>
              <p:cNvGrpSpPr/>
              <p:nvPr/>
            </p:nvGrpSpPr>
            <p:grpSpPr>
              <a:xfrm>
                <a:off x="4337984" y="3375188"/>
                <a:ext cx="37776" cy="32357"/>
                <a:chOff x="4337984" y="3375188"/>
                <a:chExt cx="37776" cy="32357"/>
              </a:xfrm>
            </p:grpSpPr>
            <p:sp>
              <p:nvSpPr>
                <p:cNvPr id="8079" name="Google Shape;8079;p124"/>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124"/>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124"/>
              <p:cNvGrpSpPr/>
              <p:nvPr/>
            </p:nvGrpSpPr>
            <p:grpSpPr>
              <a:xfrm>
                <a:off x="4494867" y="3090530"/>
                <a:ext cx="37878" cy="32451"/>
                <a:chOff x="4494867" y="3090530"/>
                <a:chExt cx="37878" cy="32451"/>
              </a:xfrm>
            </p:grpSpPr>
            <p:sp>
              <p:nvSpPr>
                <p:cNvPr id="8082" name="Google Shape;8082;p124"/>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124"/>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124"/>
              <p:cNvGrpSpPr/>
              <p:nvPr/>
            </p:nvGrpSpPr>
            <p:grpSpPr>
              <a:xfrm>
                <a:off x="4525124" y="3207774"/>
                <a:ext cx="37783" cy="32420"/>
                <a:chOff x="4525124" y="3207774"/>
                <a:chExt cx="37783" cy="32420"/>
              </a:xfrm>
            </p:grpSpPr>
            <p:sp>
              <p:nvSpPr>
                <p:cNvPr id="8085" name="Google Shape;8085;p124"/>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124"/>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124"/>
              <p:cNvGrpSpPr/>
              <p:nvPr/>
            </p:nvGrpSpPr>
            <p:grpSpPr>
              <a:xfrm>
                <a:off x="4440544" y="3176479"/>
                <a:ext cx="31499" cy="26898"/>
                <a:chOff x="4440544" y="3176479"/>
                <a:chExt cx="31499" cy="26898"/>
              </a:xfrm>
            </p:grpSpPr>
            <p:sp>
              <p:nvSpPr>
                <p:cNvPr id="8088" name="Google Shape;8088;p124"/>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124"/>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124"/>
              <p:cNvGrpSpPr/>
              <p:nvPr/>
            </p:nvGrpSpPr>
            <p:grpSpPr>
              <a:xfrm>
                <a:off x="4350545" y="3156400"/>
                <a:ext cx="31405" cy="27001"/>
                <a:chOff x="4350545" y="3156400"/>
                <a:chExt cx="31405" cy="27001"/>
              </a:xfrm>
            </p:grpSpPr>
            <p:sp>
              <p:nvSpPr>
                <p:cNvPr id="8091" name="Google Shape;8091;p124"/>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24"/>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124"/>
              <p:cNvGrpSpPr/>
              <p:nvPr/>
            </p:nvGrpSpPr>
            <p:grpSpPr>
              <a:xfrm>
                <a:off x="4376703" y="3255058"/>
                <a:ext cx="31405" cy="27001"/>
                <a:chOff x="4376703" y="3255058"/>
                <a:chExt cx="31405" cy="27001"/>
              </a:xfrm>
            </p:grpSpPr>
            <p:sp>
              <p:nvSpPr>
                <p:cNvPr id="8094" name="Google Shape;8094;p124"/>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124"/>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124"/>
              <p:cNvGrpSpPr/>
              <p:nvPr/>
            </p:nvGrpSpPr>
            <p:grpSpPr>
              <a:xfrm>
                <a:off x="4331322" y="3283656"/>
                <a:ext cx="31405" cy="26945"/>
                <a:chOff x="4331322" y="3283656"/>
                <a:chExt cx="31405" cy="26945"/>
              </a:xfrm>
            </p:grpSpPr>
            <p:sp>
              <p:nvSpPr>
                <p:cNvPr id="8097" name="Google Shape;8097;p124"/>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124"/>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124"/>
              <p:cNvGrpSpPr/>
              <p:nvPr/>
            </p:nvGrpSpPr>
            <p:grpSpPr>
              <a:xfrm>
                <a:off x="4380510" y="3065882"/>
                <a:ext cx="31405" cy="26938"/>
                <a:chOff x="4380510" y="3065882"/>
                <a:chExt cx="31405" cy="26938"/>
              </a:xfrm>
            </p:grpSpPr>
            <p:sp>
              <p:nvSpPr>
                <p:cNvPr id="8100" name="Google Shape;8100;p124"/>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124"/>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02" name="Google Shape;8102;p124"/>
            <p:cNvGrpSpPr/>
            <p:nvPr/>
          </p:nvGrpSpPr>
          <p:grpSpPr>
            <a:xfrm>
              <a:off x="4558998" y="3188237"/>
              <a:ext cx="1280131" cy="1052746"/>
              <a:chOff x="4558998" y="3188237"/>
              <a:chExt cx="1280131" cy="1052746"/>
            </a:xfrm>
          </p:grpSpPr>
          <p:sp>
            <p:nvSpPr>
              <p:cNvPr id="8103" name="Google Shape;8103;p124"/>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4" name="Google Shape;8104;p124"/>
              <p:cNvGrpSpPr/>
              <p:nvPr/>
            </p:nvGrpSpPr>
            <p:grpSpPr>
              <a:xfrm>
                <a:off x="4579164" y="3203653"/>
                <a:ext cx="1244833" cy="1020397"/>
                <a:chOff x="4579164" y="3203653"/>
                <a:chExt cx="1244833" cy="1020397"/>
              </a:xfrm>
            </p:grpSpPr>
            <p:sp>
              <p:nvSpPr>
                <p:cNvPr id="8105" name="Google Shape;8105;p124"/>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124"/>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7" name="Google Shape;8107;p124"/>
                <p:cNvGrpSpPr/>
                <p:nvPr/>
              </p:nvGrpSpPr>
              <p:grpSpPr>
                <a:xfrm>
                  <a:off x="4579164" y="3203653"/>
                  <a:ext cx="1244833" cy="1020397"/>
                  <a:chOff x="4579164" y="3203653"/>
                  <a:chExt cx="1244833" cy="1020397"/>
                </a:xfrm>
              </p:grpSpPr>
              <p:sp>
                <p:nvSpPr>
                  <p:cNvPr id="8108" name="Google Shape;8108;p124"/>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124"/>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0" name="Google Shape;8110;p124"/>
                  <p:cNvGrpSpPr/>
                  <p:nvPr/>
                </p:nvGrpSpPr>
                <p:grpSpPr>
                  <a:xfrm>
                    <a:off x="4579164" y="3203653"/>
                    <a:ext cx="1244833" cy="1020397"/>
                    <a:chOff x="4579164" y="3203653"/>
                    <a:chExt cx="1244833" cy="1020397"/>
                  </a:xfrm>
                </p:grpSpPr>
                <p:sp>
                  <p:nvSpPr>
                    <p:cNvPr id="8111" name="Google Shape;8111;p124"/>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124"/>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124"/>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124"/>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124"/>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124"/>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24"/>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124"/>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9" name="Google Shape;8119;p124"/>
                    <p:cNvGrpSpPr/>
                    <p:nvPr/>
                  </p:nvGrpSpPr>
                  <p:grpSpPr>
                    <a:xfrm>
                      <a:off x="4579164" y="3203653"/>
                      <a:ext cx="1244833" cy="1020397"/>
                      <a:chOff x="4579164" y="3203653"/>
                      <a:chExt cx="1244833" cy="1020397"/>
                    </a:xfrm>
                  </p:grpSpPr>
                  <p:sp>
                    <p:nvSpPr>
                      <p:cNvPr id="8120" name="Google Shape;8120;p124"/>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124"/>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24"/>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24"/>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124"/>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124"/>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24"/>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124"/>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124"/>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124"/>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124"/>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124"/>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124"/>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124"/>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4" name="Google Shape;8134;p124"/>
                      <p:cNvGrpSpPr/>
                      <p:nvPr/>
                    </p:nvGrpSpPr>
                    <p:grpSpPr>
                      <a:xfrm>
                        <a:off x="4579164" y="3203653"/>
                        <a:ext cx="1244833" cy="1020397"/>
                        <a:chOff x="4579164" y="3203653"/>
                        <a:chExt cx="1244833" cy="1020397"/>
                      </a:xfrm>
                    </p:grpSpPr>
                    <p:sp>
                      <p:nvSpPr>
                        <p:cNvPr id="8135" name="Google Shape;8135;p124"/>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24"/>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124"/>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124"/>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24"/>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124"/>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124"/>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24"/>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124"/>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124"/>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24"/>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124"/>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124"/>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24"/>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24"/>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124"/>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124"/>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24"/>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24"/>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24"/>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24"/>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124"/>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124"/>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24"/>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9" name="Google Shape;8159;p124"/>
                        <p:cNvGrpSpPr/>
                        <p:nvPr/>
                      </p:nvGrpSpPr>
                      <p:grpSpPr>
                        <a:xfrm>
                          <a:off x="4579164" y="3203653"/>
                          <a:ext cx="1244833" cy="1020397"/>
                          <a:chOff x="4579164" y="3203653"/>
                          <a:chExt cx="1244833" cy="1020397"/>
                        </a:xfrm>
                      </p:grpSpPr>
                      <p:sp>
                        <p:nvSpPr>
                          <p:cNvPr id="8160" name="Google Shape;8160;p124"/>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1" name="Google Shape;8161;p124"/>
                          <p:cNvGrpSpPr/>
                          <p:nvPr/>
                        </p:nvGrpSpPr>
                        <p:grpSpPr>
                          <a:xfrm>
                            <a:off x="4579164" y="3203653"/>
                            <a:ext cx="1244833" cy="1020397"/>
                            <a:chOff x="4579164" y="3203653"/>
                            <a:chExt cx="1244833" cy="1020397"/>
                          </a:xfrm>
                        </p:grpSpPr>
                        <p:sp>
                          <p:nvSpPr>
                            <p:cNvPr id="8162" name="Google Shape;8162;p124"/>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24"/>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24"/>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124"/>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124"/>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24"/>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24"/>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9" name="Google Shape;8169;p124"/>
                            <p:cNvGrpSpPr/>
                            <p:nvPr/>
                          </p:nvGrpSpPr>
                          <p:grpSpPr>
                            <a:xfrm>
                              <a:off x="4579164" y="3203653"/>
                              <a:ext cx="1244833" cy="1020397"/>
                              <a:chOff x="4579164" y="3203653"/>
                              <a:chExt cx="1244833" cy="1020397"/>
                            </a:xfrm>
                          </p:grpSpPr>
                          <p:sp>
                            <p:nvSpPr>
                              <p:cNvPr id="8170" name="Google Shape;8170;p124"/>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124"/>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124"/>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124"/>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124"/>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124"/>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24"/>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24"/>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24"/>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124"/>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24"/>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24"/>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124"/>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3" name="Google Shape;8183;p124"/>
                              <p:cNvGrpSpPr/>
                              <p:nvPr/>
                            </p:nvGrpSpPr>
                            <p:grpSpPr>
                              <a:xfrm>
                                <a:off x="4579164" y="3203653"/>
                                <a:ext cx="1244833" cy="1020397"/>
                                <a:chOff x="4579164" y="3203653"/>
                                <a:chExt cx="1244833" cy="1020397"/>
                              </a:xfrm>
                            </p:grpSpPr>
                            <p:sp>
                              <p:nvSpPr>
                                <p:cNvPr id="8184" name="Google Shape;8184;p124"/>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124"/>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24"/>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24"/>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124"/>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124"/>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24"/>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1" name="Google Shape;8191;p124"/>
                                <p:cNvGrpSpPr/>
                                <p:nvPr/>
                              </p:nvGrpSpPr>
                              <p:grpSpPr>
                                <a:xfrm>
                                  <a:off x="4579164" y="3203653"/>
                                  <a:ext cx="1244833" cy="1020397"/>
                                  <a:chOff x="4579164" y="3203653"/>
                                  <a:chExt cx="1244833" cy="1020397"/>
                                </a:xfrm>
                              </p:grpSpPr>
                              <p:sp>
                                <p:nvSpPr>
                                  <p:cNvPr id="8192" name="Google Shape;8192;p124"/>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24"/>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124"/>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124"/>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124"/>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7" name="Google Shape;8197;p124"/>
                                  <p:cNvGrpSpPr/>
                                  <p:nvPr/>
                                </p:nvGrpSpPr>
                                <p:grpSpPr>
                                  <a:xfrm>
                                    <a:off x="4579164" y="3203653"/>
                                    <a:ext cx="1244833" cy="1020397"/>
                                    <a:chOff x="4579164" y="3203653"/>
                                    <a:chExt cx="1244833" cy="1020397"/>
                                  </a:xfrm>
                                </p:grpSpPr>
                                <p:sp>
                                  <p:nvSpPr>
                                    <p:cNvPr id="8198" name="Google Shape;8198;p124"/>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24"/>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124"/>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24"/>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8202" name="Google Shape;8202;p124"/>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124"/>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124"/>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05" name="Google Shape;8205;p124"/>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8206" name="Google Shape;8206;p124"/>
              <p:cNvGrpSpPr/>
              <p:nvPr/>
            </p:nvGrpSpPr>
            <p:grpSpPr>
              <a:xfrm>
                <a:off x="4595437" y="3598775"/>
                <a:ext cx="37776" cy="32451"/>
                <a:chOff x="4595437" y="3598775"/>
                <a:chExt cx="37776" cy="32451"/>
              </a:xfrm>
            </p:grpSpPr>
            <p:sp>
              <p:nvSpPr>
                <p:cNvPr id="8207" name="Google Shape;8207;p124"/>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24"/>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124"/>
              <p:cNvGrpSpPr/>
              <p:nvPr/>
            </p:nvGrpSpPr>
            <p:grpSpPr>
              <a:xfrm>
                <a:off x="4641864" y="3524443"/>
                <a:ext cx="37776" cy="32380"/>
                <a:chOff x="4641864" y="3524443"/>
                <a:chExt cx="37776" cy="32380"/>
              </a:xfrm>
            </p:grpSpPr>
            <p:sp>
              <p:nvSpPr>
                <p:cNvPr id="8210" name="Google Shape;8210;p124"/>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124"/>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124"/>
              <p:cNvGrpSpPr/>
              <p:nvPr/>
            </p:nvGrpSpPr>
            <p:grpSpPr>
              <a:xfrm>
                <a:off x="4648431" y="3893901"/>
                <a:ext cx="37776" cy="32357"/>
                <a:chOff x="4648431" y="3893901"/>
                <a:chExt cx="37776" cy="32357"/>
              </a:xfrm>
            </p:grpSpPr>
            <p:sp>
              <p:nvSpPr>
                <p:cNvPr id="8213" name="Google Shape;8213;p124"/>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124"/>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124"/>
              <p:cNvGrpSpPr/>
              <p:nvPr/>
            </p:nvGrpSpPr>
            <p:grpSpPr>
              <a:xfrm>
                <a:off x="4567752" y="3722908"/>
                <a:ext cx="37870" cy="32380"/>
                <a:chOff x="4567752" y="3722908"/>
                <a:chExt cx="37870" cy="32380"/>
              </a:xfrm>
            </p:grpSpPr>
            <p:sp>
              <p:nvSpPr>
                <p:cNvPr id="8216" name="Google Shape;8216;p124"/>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124"/>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124"/>
              <p:cNvGrpSpPr/>
              <p:nvPr/>
            </p:nvGrpSpPr>
            <p:grpSpPr>
              <a:xfrm>
                <a:off x="4617506" y="3652052"/>
                <a:ext cx="37783" cy="32357"/>
                <a:chOff x="4617506" y="3652052"/>
                <a:chExt cx="37783" cy="32357"/>
              </a:xfrm>
            </p:grpSpPr>
            <p:sp>
              <p:nvSpPr>
                <p:cNvPr id="8219" name="Google Shape;8219;p124"/>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124"/>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124"/>
              <p:cNvGrpSpPr/>
              <p:nvPr/>
            </p:nvGrpSpPr>
            <p:grpSpPr>
              <a:xfrm>
                <a:off x="4739005" y="3554149"/>
                <a:ext cx="37870" cy="32357"/>
                <a:chOff x="4739005" y="3554149"/>
                <a:chExt cx="37870" cy="32357"/>
              </a:xfrm>
            </p:grpSpPr>
            <p:sp>
              <p:nvSpPr>
                <p:cNvPr id="8222" name="Google Shape;8222;p124"/>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124"/>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4" name="Google Shape;8224;p124"/>
              <p:cNvGrpSpPr/>
              <p:nvPr/>
            </p:nvGrpSpPr>
            <p:grpSpPr>
              <a:xfrm>
                <a:off x="4806557" y="3630258"/>
                <a:ext cx="37776" cy="32364"/>
                <a:chOff x="4806557" y="3630258"/>
                <a:chExt cx="37776" cy="32364"/>
              </a:xfrm>
            </p:grpSpPr>
            <p:sp>
              <p:nvSpPr>
                <p:cNvPr id="8225" name="Google Shape;8225;p124"/>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124"/>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124"/>
              <p:cNvGrpSpPr/>
              <p:nvPr/>
            </p:nvGrpSpPr>
            <p:grpSpPr>
              <a:xfrm>
                <a:off x="4737007" y="4004357"/>
                <a:ext cx="37870" cy="32357"/>
                <a:chOff x="4737007" y="4004357"/>
                <a:chExt cx="37870" cy="32357"/>
              </a:xfrm>
            </p:grpSpPr>
            <p:sp>
              <p:nvSpPr>
                <p:cNvPr id="8228" name="Google Shape;8228;p124"/>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124"/>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124"/>
              <p:cNvGrpSpPr/>
              <p:nvPr/>
            </p:nvGrpSpPr>
            <p:grpSpPr>
              <a:xfrm>
                <a:off x="4773634" y="4208627"/>
                <a:ext cx="37776" cy="32357"/>
                <a:chOff x="4773634" y="4208627"/>
                <a:chExt cx="37776" cy="32357"/>
              </a:xfrm>
            </p:grpSpPr>
            <p:sp>
              <p:nvSpPr>
                <p:cNvPr id="8231" name="Google Shape;8231;p124"/>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124"/>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124"/>
              <p:cNvGrpSpPr/>
              <p:nvPr/>
            </p:nvGrpSpPr>
            <p:grpSpPr>
              <a:xfrm>
                <a:off x="4888282" y="4074764"/>
                <a:ext cx="37776" cy="32451"/>
                <a:chOff x="4888282" y="4074764"/>
                <a:chExt cx="37776" cy="32451"/>
              </a:xfrm>
            </p:grpSpPr>
            <p:sp>
              <p:nvSpPr>
                <p:cNvPr id="8234" name="Google Shape;8234;p124"/>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124"/>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124"/>
              <p:cNvGrpSpPr/>
              <p:nvPr/>
            </p:nvGrpSpPr>
            <p:grpSpPr>
              <a:xfrm>
                <a:off x="4901315" y="3804271"/>
                <a:ext cx="37776" cy="32364"/>
                <a:chOff x="4901315" y="3804271"/>
                <a:chExt cx="37776" cy="32364"/>
              </a:xfrm>
            </p:grpSpPr>
            <p:sp>
              <p:nvSpPr>
                <p:cNvPr id="8237" name="Google Shape;8237;p124"/>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124"/>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124"/>
              <p:cNvGrpSpPr/>
              <p:nvPr/>
            </p:nvGrpSpPr>
            <p:grpSpPr>
              <a:xfrm>
                <a:off x="4866394" y="3715035"/>
                <a:ext cx="37846" cy="32357"/>
                <a:chOff x="4866394" y="3715035"/>
                <a:chExt cx="37846" cy="32357"/>
              </a:xfrm>
            </p:grpSpPr>
            <p:sp>
              <p:nvSpPr>
                <p:cNvPr id="8240" name="Google Shape;8240;p124"/>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124"/>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124"/>
              <p:cNvGrpSpPr/>
              <p:nvPr/>
            </p:nvGrpSpPr>
            <p:grpSpPr>
              <a:xfrm>
                <a:off x="4979233" y="3839798"/>
                <a:ext cx="37878" cy="32420"/>
                <a:chOff x="4979233" y="3839798"/>
                <a:chExt cx="37878" cy="32420"/>
              </a:xfrm>
            </p:grpSpPr>
            <p:sp>
              <p:nvSpPr>
                <p:cNvPr id="8243" name="Google Shape;8243;p124"/>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124"/>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124"/>
              <p:cNvGrpSpPr/>
              <p:nvPr/>
            </p:nvGrpSpPr>
            <p:grpSpPr>
              <a:xfrm>
                <a:off x="4790662" y="3679147"/>
                <a:ext cx="37783" cy="32380"/>
                <a:chOff x="4790662" y="3679147"/>
                <a:chExt cx="37783" cy="32380"/>
              </a:xfrm>
            </p:grpSpPr>
            <p:sp>
              <p:nvSpPr>
                <p:cNvPr id="8246" name="Google Shape;8246;p124"/>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124"/>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124"/>
              <p:cNvGrpSpPr/>
              <p:nvPr/>
            </p:nvGrpSpPr>
            <p:grpSpPr>
              <a:xfrm>
                <a:off x="4857263" y="3557861"/>
                <a:ext cx="37776" cy="32357"/>
                <a:chOff x="4857263" y="3557861"/>
                <a:chExt cx="37776" cy="32357"/>
              </a:xfrm>
            </p:grpSpPr>
            <p:sp>
              <p:nvSpPr>
                <p:cNvPr id="8249" name="Google Shape;8249;p124"/>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24"/>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124"/>
              <p:cNvGrpSpPr/>
              <p:nvPr/>
            </p:nvGrpSpPr>
            <p:grpSpPr>
              <a:xfrm>
                <a:off x="4883902" y="3648033"/>
                <a:ext cx="37783" cy="32380"/>
                <a:chOff x="4883902" y="3648033"/>
                <a:chExt cx="37783" cy="32380"/>
              </a:xfrm>
            </p:grpSpPr>
            <p:sp>
              <p:nvSpPr>
                <p:cNvPr id="8252" name="Google Shape;8252;p124"/>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124"/>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124"/>
              <p:cNvGrpSpPr/>
              <p:nvPr/>
            </p:nvGrpSpPr>
            <p:grpSpPr>
              <a:xfrm>
                <a:off x="4907780" y="3347220"/>
                <a:ext cx="37878" cy="32357"/>
                <a:chOff x="4907780" y="3347220"/>
                <a:chExt cx="37878" cy="32357"/>
              </a:xfrm>
            </p:grpSpPr>
            <p:sp>
              <p:nvSpPr>
                <p:cNvPr id="8255" name="Google Shape;8255;p124"/>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124"/>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124"/>
              <p:cNvGrpSpPr/>
              <p:nvPr/>
            </p:nvGrpSpPr>
            <p:grpSpPr>
              <a:xfrm>
                <a:off x="5065048" y="3738150"/>
                <a:ext cx="37783" cy="32364"/>
                <a:chOff x="5065048" y="3738150"/>
                <a:chExt cx="37783" cy="32364"/>
              </a:xfrm>
            </p:grpSpPr>
            <p:sp>
              <p:nvSpPr>
                <p:cNvPr id="8258" name="Google Shape;8258;p124"/>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124"/>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124"/>
              <p:cNvGrpSpPr/>
              <p:nvPr/>
            </p:nvGrpSpPr>
            <p:grpSpPr>
              <a:xfrm>
                <a:off x="5071616" y="3284615"/>
                <a:ext cx="37783" cy="32357"/>
                <a:chOff x="5071616" y="3284615"/>
                <a:chExt cx="37783" cy="32357"/>
              </a:xfrm>
            </p:grpSpPr>
            <p:sp>
              <p:nvSpPr>
                <p:cNvPr id="8261" name="Google Shape;8261;p124"/>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124"/>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124"/>
              <p:cNvGrpSpPr/>
              <p:nvPr/>
            </p:nvGrpSpPr>
            <p:grpSpPr>
              <a:xfrm>
                <a:off x="5389291" y="3759921"/>
                <a:ext cx="37783" cy="32380"/>
                <a:chOff x="5389291" y="3759921"/>
                <a:chExt cx="37783" cy="32380"/>
              </a:xfrm>
            </p:grpSpPr>
            <p:sp>
              <p:nvSpPr>
                <p:cNvPr id="8264" name="Google Shape;8264;p124"/>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24"/>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124"/>
              <p:cNvGrpSpPr/>
              <p:nvPr/>
            </p:nvGrpSpPr>
            <p:grpSpPr>
              <a:xfrm>
                <a:off x="5431534" y="3632932"/>
                <a:ext cx="37878" cy="32451"/>
                <a:chOff x="5431534" y="3632932"/>
                <a:chExt cx="37878" cy="32451"/>
              </a:xfrm>
            </p:grpSpPr>
            <p:sp>
              <p:nvSpPr>
                <p:cNvPr id="8267" name="Google Shape;8267;p124"/>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124"/>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124"/>
              <p:cNvGrpSpPr/>
              <p:nvPr/>
            </p:nvGrpSpPr>
            <p:grpSpPr>
              <a:xfrm>
                <a:off x="5540755" y="3544829"/>
                <a:ext cx="37783" cy="32357"/>
                <a:chOff x="5540755" y="3544829"/>
                <a:chExt cx="37783" cy="32357"/>
              </a:xfrm>
            </p:grpSpPr>
            <p:sp>
              <p:nvSpPr>
                <p:cNvPr id="8270" name="Google Shape;8270;p124"/>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124"/>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124"/>
              <p:cNvGrpSpPr/>
              <p:nvPr/>
            </p:nvGrpSpPr>
            <p:grpSpPr>
              <a:xfrm>
                <a:off x="5579293" y="3412107"/>
                <a:ext cx="37776" cy="32357"/>
                <a:chOff x="5579293" y="3412107"/>
                <a:chExt cx="37776" cy="32357"/>
              </a:xfrm>
            </p:grpSpPr>
            <p:sp>
              <p:nvSpPr>
                <p:cNvPr id="8273" name="Google Shape;8273;p124"/>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24"/>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124"/>
              <p:cNvGrpSpPr/>
              <p:nvPr/>
            </p:nvGrpSpPr>
            <p:grpSpPr>
              <a:xfrm>
                <a:off x="5801346" y="3284615"/>
                <a:ext cx="37783" cy="32357"/>
                <a:chOff x="5801346" y="3284615"/>
                <a:chExt cx="37783" cy="32357"/>
              </a:xfrm>
            </p:grpSpPr>
            <p:sp>
              <p:nvSpPr>
                <p:cNvPr id="8276" name="Google Shape;8276;p124"/>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24"/>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124"/>
              <p:cNvGrpSpPr/>
              <p:nvPr/>
            </p:nvGrpSpPr>
            <p:grpSpPr>
              <a:xfrm>
                <a:off x="5763578" y="3399067"/>
                <a:ext cx="37776" cy="32364"/>
                <a:chOff x="5763578" y="3399067"/>
                <a:chExt cx="37776" cy="32364"/>
              </a:xfrm>
            </p:grpSpPr>
            <p:sp>
              <p:nvSpPr>
                <p:cNvPr id="8279" name="Google Shape;8279;p124"/>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124"/>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124"/>
              <p:cNvGrpSpPr/>
              <p:nvPr/>
            </p:nvGrpSpPr>
            <p:grpSpPr>
              <a:xfrm>
                <a:off x="5395858" y="3230952"/>
                <a:ext cx="37776" cy="32364"/>
                <a:chOff x="5395858" y="3230952"/>
                <a:chExt cx="37776" cy="32364"/>
              </a:xfrm>
            </p:grpSpPr>
            <p:sp>
              <p:nvSpPr>
                <p:cNvPr id="8282" name="Google Shape;8282;p124"/>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124"/>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124"/>
              <p:cNvGrpSpPr/>
              <p:nvPr/>
            </p:nvGrpSpPr>
            <p:grpSpPr>
              <a:xfrm>
                <a:off x="5264088" y="3188237"/>
                <a:ext cx="37776" cy="32357"/>
                <a:chOff x="5264088" y="3188237"/>
                <a:chExt cx="37776" cy="32357"/>
              </a:xfrm>
            </p:grpSpPr>
            <p:sp>
              <p:nvSpPr>
                <p:cNvPr id="8285" name="Google Shape;8285;p124"/>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24"/>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124"/>
              <p:cNvGrpSpPr/>
              <p:nvPr/>
            </p:nvGrpSpPr>
            <p:grpSpPr>
              <a:xfrm>
                <a:off x="5585758" y="3237425"/>
                <a:ext cx="37878" cy="32357"/>
                <a:chOff x="5585758" y="3237425"/>
                <a:chExt cx="37878" cy="32357"/>
              </a:xfrm>
            </p:grpSpPr>
            <p:sp>
              <p:nvSpPr>
                <p:cNvPr id="8288" name="Google Shape;8288;p124"/>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124"/>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124"/>
              <p:cNvGrpSpPr/>
              <p:nvPr/>
            </p:nvGrpSpPr>
            <p:grpSpPr>
              <a:xfrm>
                <a:off x="4874196" y="3291088"/>
                <a:ext cx="37878" cy="32451"/>
                <a:chOff x="4874196" y="3291088"/>
                <a:chExt cx="37878" cy="32451"/>
              </a:xfrm>
            </p:grpSpPr>
            <p:sp>
              <p:nvSpPr>
                <p:cNvPr id="8291" name="Google Shape;8291;p124"/>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24"/>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124"/>
              <p:cNvGrpSpPr/>
              <p:nvPr/>
            </p:nvGrpSpPr>
            <p:grpSpPr>
              <a:xfrm>
                <a:off x="5197770" y="3785466"/>
                <a:ext cx="37783" cy="32427"/>
                <a:chOff x="5197770" y="3785466"/>
                <a:chExt cx="37783" cy="32427"/>
              </a:xfrm>
            </p:grpSpPr>
            <p:sp>
              <p:nvSpPr>
                <p:cNvPr id="8294" name="Google Shape;8294;p124"/>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124"/>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124"/>
              <p:cNvGrpSpPr/>
              <p:nvPr/>
            </p:nvGrpSpPr>
            <p:grpSpPr>
              <a:xfrm>
                <a:off x="5177699" y="3492117"/>
                <a:ext cx="37776" cy="32357"/>
                <a:chOff x="5177699" y="3492117"/>
                <a:chExt cx="37776" cy="32357"/>
              </a:xfrm>
            </p:grpSpPr>
            <p:sp>
              <p:nvSpPr>
                <p:cNvPr id="8297" name="Google Shape;8297;p124"/>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24"/>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124"/>
              <p:cNvGrpSpPr/>
              <p:nvPr/>
            </p:nvGrpSpPr>
            <p:grpSpPr>
              <a:xfrm>
                <a:off x="5349431" y="3622346"/>
                <a:ext cx="37870" cy="32380"/>
                <a:chOff x="5349431" y="3622346"/>
                <a:chExt cx="37870" cy="32380"/>
              </a:xfrm>
            </p:grpSpPr>
            <p:sp>
              <p:nvSpPr>
                <p:cNvPr id="8300" name="Google Shape;8300;p124"/>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124"/>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124"/>
              <p:cNvGrpSpPr/>
              <p:nvPr/>
            </p:nvGrpSpPr>
            <p:grpSpPr>
              <a:xfrm>
                <a:off x="5068855" y="3563980"/>
                <a:ext cx="53954" cy="46223"/>
                <a:chOff x="5068855" y="3563980"/>
                <a:chExt cx="53954" cy="46223"/>
              </a:xfrm>
            </p:grpSpPr>
            <p:sp>
              <p:nvSpPr>
                <p:cNvPr id="8303" name="Google Shape;8303;p124"/>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124"/>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124"/>
              <p:cNvGrpSpPr/>
              <p:nvPr/>
            </p:nvGrpSpPr>
            <p:grpSpPr>
              <a:xfrm>
                <a:off x="5037654" y="3392507"/>
                <a:ext cx="37870" cy="32451"/>
                <a:chOff x="5037654" y="3392507"/>
                <a:chExt cx="37870" cy="32451"/>
              </a:xfrm>
            </p:grpSpPr>
            <p:sp>
              <p:nvSpPr>
                <p:cNvPr id="8306" name="Google Shape;8306;p124"/>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124"/>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8" name="Google Shape;8308;p124"/>
              <p:cNvGrpSpPr/>
              <p:nvPr/>
            </p:nvGrpSpPr>
            <p:grpSpPr>
              <a:xfrm>
                <a:off x="5456560" y="3368629"/>
                <a:ext cx="37870" cy="32451"/>
                <a:chOff x="5456560" y="3368629"/>
                <a:chExt cx="37870" cy="32451"/>
              </a:xfrm>
            </p:grpSpPr>
            <p:sp>
              <p:nvSpPr>
                <p:cNvPr id="8309" name="Google Shape;8309;p124"/>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24"/>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124"/>
              <p:cNvGrpSpPr/>
              <p:nvPr/>
            </p:nvGrpSpPr>
            <p:grpSpPr>
              <a:xfrm>
                <a:off x="4755749" y="3501516"/>
                <a:ext cx="46246" cy="39608"/>
                <a:chOff x="4755749" y="3501516"/>
                <a:chExt cx="46246" cy="39608"/>
              </a:xfrm>
            </p:grpSpPr>
            <p:sp>
              <p:nvSpPr>
                <p:cNvPr id="8312" name="Google Shape;8312;p124"/>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124"/>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124"/>
              <p:cNvGrpSpPr/>
              <p:nvPr/>
            </p:nvGrpSpPr>
            <p:grpSpPr>
              <a:xfrm>
                <a:off x="4681346" y="3485582"/>
                <a:ext cx="37783" cy="32427"/>
                <a:chOff x="4681346" y="3485582"/>
                <a:chExt cx="37783" cy="32427"/>
              </a:xfrm>
            </p:grpSpPr>
            <p:sp>
              <p:nvSpPr>
                <p:cNvPr id="8315" name="Google Shape;8315;p124"/>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124"/>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7" name="Google Shape;8317;p124"/>
              <p:cNvGrpSpPr/>
              <p:nvPr/>
            </p:nvGrpSpPr>
            <p:grpSpPr>
              <a:xfrm>
                <a:off x="4767067" y="3291088"/>
                <a:ext cx="37878" cy="32451"/>
                <a:chOff x="4767067" y="3291088"/>
                <a:chExt cx="37878" cy="32451"/>
              </a:xfrm>
            </p:grpSpPr>
            <p:sp>
              <p:nvSpPr>
                <p:cNvPr id="8318" name="Google Shape;8318;p124"/>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24"/>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124"/>
              <p:cNvGrpSpPr/>
              <p:nvPr/>
            </p:nvGrpSpPr>
            <p:grpSpPr>
              <a:xfrm>
                <a:off x="4687819" y="3405539"/>
                <a:ext cx="37776" cy="32451"/>
                <a:chOff x="4687819" y="3405539"/>
                <a:chExt cx="37776" cy="32451"/>
              </a:xfrm>
            </p:grpSpPr>
            <p:sp>
              <p:nvSpPr>
                <p:cNvPr id="8321" name="Google Shape;8321;p124"/>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124"/>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124"/>
              <p:cNvGrpSpPr/>
              <p:nvPr/>
            </p:nvGrpSpPr>
            <p:grpSpPr>
              <a:xfrm>
                <a:off x="4923101" y="3444809"/>
                <a:ext cx="52813" cy="45318"/>
                <a:chOff x="4923101" y="3444809"/>
                <a:chExt cx="52813" cy="45318"/>
              </a:xfrm>
            </p:grpSpPr>
            <p:sp>
              <p:nvSpPr>
                <p:cNvPr id="8324" name="Google Shape;8324;p124"/>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124"/>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6" name="Google Shape;8326;p124"/>
              <p:cNvGrpSpPr/>
              <p:nvPr/>
            </p:nvGrpSpPr>
            <p:grpSpPr>
              <a:xfrm>
                <a:off x="4846040" y="3654750"/>
                <a:ext cx="31405" cy="26993"/>
                <a:chOff x="4846040" y="3654750"/>
                <a:chExt cx="31405" cy="26993"/>
              </a:xfrm>
            </p:grpSpPr>
            <p:sp>
              <p:nvSpPr>
                <p:cNvPr id="8327" name="Google Shape;8327;p124"/>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24"/>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124"/>
              <p:cNvGrpSpPr/>
              <p:nvPr/>
            </p:nvGrpSpPr>
            <p:grpSpPr>
              <a:xfrm>
                <a:off x="4925673" y="3691700"/>
                <a:ext cx="40253" cy="34472"/>
                <a:chOff x="4925673" y="3691700"/>
                <a:chExt cx="40253" cy="34472"/>
              </a:xfrm>
            </p:grpSpPr>
            <p:sp>
              <p:nvSpPr>
                <p:cNvPr id="8330" name="Google Shape;8330;p124"/>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124"/>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124"/>
              <p:cNvGrpSpPr/>
              <p:nvPr/>
            </p:nvGrpSpPr>
            <p:grpSpPr>
              <a:xfrm>
                <a:off x="4894653" y="3740848"/>
                <a:ext cx="31405" cy="26906"/>
                <a:chOff x="4894653" y="3740848"/>
                <a:chExt cx="31405" cy="26906"/>
              </a:xfrm>
            </p:grpSpPr>
            <p:sp>
              <p:nvSpPr>
                <p:cNvPr id="8333" name="Google Shape;8333;p124"/>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24"/>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124"/>
              <p:cNvGrpSpPr/>
              <p:nvPr/>
            </p:nvGrpSpPr>
            <p:grpSpPr>
              <a:xfrm>
                <a:off x="4962300" y="3696348"/>
                <a:ext cx="38255" cy="32773"/>
                <a:chOff x="4962300" y="3696348"/>
                <a:chExt cx="38255" cy="32773"/>
              </a:xfrm>
            </p:grpSpPr>
            <p:sp>
              <p:nvSpPr>
                <p:cNvPr id="8336" name="Google Shape;8336;p124"/>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124"/>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124"/>
              <p:cNvGrpSpPr/>
              <p:nvPr/>
            </p:nvGrpSpPr>
            <p:grpSpPr>
              <a:xfrm>
                <a:off x="4980185" y="3743349"/>
                <a:ext cx="31499" cy="26969"/>
                <a:chOff x="4980185" y="3743349"/>
                <a:chExt cx="31499" cy="26969"/>
              </a:xfrm>
            </p:grpSpPr>
            <p:sp>
              <p:nvSpPr>
                <p:cNvPr id="8339" name="Google Shape;8339;p124"/>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124"/>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124"/>
              <p:cNvGrpSpPr/>
              <p:nvPr/>
            </p:nvGrpSpPr>
            <p:grpSpPr>
              <a:xfrm>
                <a:off x="5013768" y="3734312"/>
                <a:ext cx="31499" cy="26969"/>
                <a:chOff x="5013768" y="3734312"/>
                <a:chExt cx="31499" cy="26969"/>
              </a:xfrm>
            </p:grpSpPr>
            <p:sp>
              <p:nvSpPr>
                <p:cNvPr id="8342" name="Google Shape;8342;p124"/>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24"/>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124"/>
              <p:cNvGrpSpPr/>
              <p:nvPr/>
            </p:nvGrpSpPr>
            <p:grpSpPr>
              <a:xfrm>
                <a:off x="5036703" y="3764545"/>
                <a:ext cx="31499" cy="26898"/>
                <a:chOff x="5036703" y="3764545"/>
                <a:chExt cx="31499" cy="26898"/>
              </a:xfrm>
            </p:grpSpPr>
            <p:sp>
              <p:nvSpPr>
                <p:cNvPr id="8345" name="Google Shape;8345;p124"/>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124"/>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124"/>
              <p:cNvGrpSpPr/>
              <p:nvPr/>
            </p:nvGrpSpPr>
            <p:grpSpPr>
              <a:xfrm>
                <a:off x="4953546" y="3768352"/>
                <a:ext cx="31405" cy="26898"/>
                <a:chOff x="4953546" y="3768352"/>
                <a:chExt cx="31405" cy="26898"/>
              </a:xfrm>
            </p:grpSpPr>
            <p:sp>
              <p:nvSpPr>
                <p:cNvPr id="8348" name="Google Shape;8348;p124"/>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124"/>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124"/>
              <p:cNvGrpSpPr/>
              <p:nvPr/>
            </p:nvGrpSpPr>
            <p:grpSpPr>
              <a:xfrm>
                <a:off x="4964770" y="3814016"/>
                <a:ext cx="31499" cy="26993"/>
                <a:chOff x="4964770" y="3814016"/>
                <a:chExt cx="31499" cy="26993"/>
              </a:xfrm>
            </p:grpSpPr>
            <p:sp>
              <p:nvSpPr>
                <p:cNvPr id="8351" name="Google Shape;8351;p124"/>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124"/>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124"/>
              <p:cNvGrpSpPr/>
              <p:nvPr/>
            </p:nvGrpSpPr>
            <p:grpSpPr>
              <a:xfrm>
                <a:off x="4923290" y="3800504"/>
                <a:ext cx="31468" cy="26898"/>
                <a:chOff x="4923290" y="3800504"/>
                <a:chExt cx="31468" cy="26898"/>
              </a:xfrm>
            </p:grpSpPr>
            <p:sp>
              <p:nvSpPr>
                <p:cNvPr id="8354" name="Google Shape;8354;p124"/>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124"/>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124"/>
              <p:cNvGrpSpPr/>
              <p:nvPr/>
            </p:nvGrpSpPr>
            <p:grpSpPr>
              <a:xfrm>
                <a:off x="5108534" y="3650943"/>
                <a:ext cx="31405" cy="26993"/>
                <a:chOff x="5108534" y="3650943"/>
                <a:chExt cx="31405" cy="26993"/>
              </a:xfrm>
            </p:grpSpPr>
            <p:sp>
              <p:nvSpPr>
                <p:cNvPr id="8357" name="Google Shape;8357;p124"/>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124"/>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124"/>
              <p:cNvGrpSpPr/>
              <p:nvPr/>
            </p:nvGrpSpPr>
            <p:grpSpPr>
              <a:xfrm>
                <a:off x="5119380" y="3760739"/>
                <a:ext cx="31499" cy="26993"/>
                <a:chOff x="5119380" y="3760739"/>
                <a:chExt cx="31499" cy="26993"/>
              </a:xfrm>
            </p:grpSpPr>
            <p:sp>
              <p:nvSpPr>
                <p:cNvPr id="8360" name="Google Shape;8360;p124"/>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124"/>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124"/>
              <p:cNvGrpSpPr/>
              <p:nvPr/>
            </p:nvGrpSpPr>
            <p:grpSpPr>
              <a:xfrm>
                <a:off x="5119380" y="3788235"/>
                <a:ext cx="31499" cy="26993"/>
                <a:chOff x="5119380" y="3788235"/>
                <a:chExt cx="31499" cy="26993"/>
              </a:xfrm>
            </p:grpSpPr>
            <p:sp>
              <p:nvSpPr>
                <p:cNvPr id="8363" name="Google Shape;8363;p124"/>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24"/>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124"/>
              <p:cNvGrpSpPr/>
              <p:nvPr/>
            </p:nvGrpSpPr>
            <p:grpSpPr>
              <a:xfrm>
                <a:off x="5158005" y="3875284"/>
                <a:ext cx="31405" cy="27001"/>
                <a:chOff x="5158005" y="3875284"/>
                <a:chExt cx="31405" cy="27001"/>
              </a:xfrm>
            </p:grpSpPr>
            <p:sp>
              <p:nvSpPr>
                <p:cNvPr id="8366" name="Google Shape;8366;p124"/>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124"/>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124"/>
              <p:cNvGrpSpPr/>
              <p:nvPr/>
            </p:nvGrpSpPr>
            <p:grpSpPr>
              <a:xfrm>
                <a:off x="5233163" y="3764545"/>
                <a:ext cx="31499" cy="26898"/>
                <a:chOff x="5233163" y="3764545"/>
                <a:chExt cx="31499" cy="26898"/>
              </a:xfrm>
            </p:grpSpPr>
            <p:sp>
              <p:nvSpPr>
                <p:cNvPr id="8369" name="Google Shape;8369;p124"/>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24"/>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124"/>
              <p:cNvGrpSpPr/>
              <p:nvPr/>
            </p:nvGrpSpPr>
            <p:grpSpPr>
              <a:xfrm>
                <a:off x="5276168" y="3805545"/>
                <a:ext cx="31499" cy="26906"/>
                <a:chOff x="5276168" y="3805545"/>
                <a:chExt cx="31499" cy="26906"/>
              </a:xfrm>
            </p:grpSpPr>
            <p:sp>
              <p:nvSpPr>
                <p:cNvPr id="8372" name="Google Shape;8372;p124"/>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124"/>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124"/>
              <p:cNvGrpSpPr/>
              <p:nvPr/>
            </p:nvGrpSpPr>
            <p:grpSpPr>
              <a:xfrm>
                <a:off x="5294053" y="3851933"/>
                <a:ext cx="31405" cy="26945"/>
                <a:chOff x="5294053" y="3851933"/>
                <a:chExt cx="31405" cy="26945"/>
              </a:xfrm>
            </p:grpSpPr>
            <p:sp>
              <p:nvSpPr>
                <p:cNvPr id="8375" name="Google Shape;8375;p124"/>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124"/>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124"/>
              <p:cNvGrpSpPr/>
              <p:nvPr/>
            </p:nvGrpSpPr>
            <p:grpSpPr>
              <a:xfrm>
                <a:off x="5341723" y="3851902"/>
                <a:ext cx="31405" cy="26977"/>
                <a:chOff x="5341723" y="3851902"/>
                <a:chExt cx="31405" cy="26977"/>
              </a:xfrm>
            </p:grpSpPr>
            <p:sp>
              <p:nvSpPr>
                <p:cNvPr id="8378" name="Google Shape;8378;p124"/>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24"/>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124"/>
              <p:cNvGrpSpPr/>
              <p:nvPr/>
            </p:nvGrpSpPr>
            <p:grpSpPr>
              <a:xfrm>
                <a:off x="5054871" y="3507855"/>
                <a:ext cx="31405" cy="26993"/>
                <a:chOff x="5054871" y="3507855"/>
                <a:chExt cx="31405" cy="26993"/>
              </a:xfrm>
            </p:grpSpPr>
            <p:sp>
              <p:nvSpPr>
                <p:cNvPr id="8381" name="Google Shape;8381;p124"/>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24"/>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3" name="Google Shape;8383;p124"/>
              <p:cNvGrpSpPr/>
              <p:nvPr/>
            </p:nvGrpSpPr>
            <p:grpSpPr>
              <a:xfrm>
                <a:off x="4876579" y="3675325"/>
                <a:ext cx="31405" cy="26969"/>
                <a:chOff x="4876579" y="3675325"/>
                <a:chExt cx="31405" cy="26969"/>
              </a:xfrm>
            </p:grpSpPr>
            <p:sp>
              <p:nvSpPr>
                <p:cNvPr id="8384" name="Google Shape;8384;p124"/>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124"/>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124"/>
              <p:cNvGrpSpPr/>
              <p:nvPr/>
            </p:nvGrpSpPr>
            <p:grpSpPr>
              <a:xfrm>
                <a:off x="4842233" y="3688333"/>
                <a:ext cx="31405" cy="26993"/>
                <a:chOff x="4842233" y="3688333"/>
                <a:chExt cx="31405" cy="26993"/>
              </a:xfrm>
            </p:grpSpPr>
            <p:sp>
              <p:nvSpPr>
                <p:cNvPr id="8387" name="Google Shape;8387;p124"/>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24"/>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124"/>
              <p:cNvGrpSpPr/>
              <p:nvPr/>
            </p:nvGrpSpPr>
            <p:grpSpPr>
              <a:xfrm>
                <a:off x="5187876" y="3608032"/>
                <a:ext cx="31405" cy="27001"/>
                <a:chOff x="5187876" y="3608032"/>
                <a:chExt cx="31405" cy="27001"/>
              </a:xfrm>
            </p:grpSpPr>
            <p:sp>
              <p:nvSpPr>
                <p:cNvPr id="8390" name="Google Shape;8390;p124"/>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124"/>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2" name="Google Shape;8392;p124"/>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124"/>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4" name="Google Shape;8394;p124"/>
              <p:cNvGrpSpPr/>
              <p:nvPr/>
            </p:nvGrpSpPr>
            <p:grpSpPr>
              <a:xfrm>
                <a:off x="5269224" y="3304167"/>
                <a:ext cx="40253" cy="34402"/>
                <a:chOff x="5269224" y="3304167"/>
                <a:chExt cx="40253" cy="34402"/>
              </a:xfrm>
            </p:grpSpPr>
            <p:sp>
              <p:nvSpPr>
                <p:cNvPr id="8395" name="Google Shape;8395;p124"/>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24"/>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124"/>
              <p:cNvGrpSpPr/>
              <p:nvPr/>
            </p:nvGrpSpPr>
            <p:grpSpPr>
              <a:xfrm>
                <a:off x="5327354" y="3476615"/>
                <a:ext cx="49864" cy="42723"/>
                <a:chOff x="5327354" y="3476615"/>
                <a:chExt cx="49864" cy="42723"/>
              </a:xfrm>
            </p:grpSpPr>
            <p:sp>
              <p:nvSpPr>
                <p:cNvPr id="8398" name="Google Shape;8398;p124"/>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124"/>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0" name="Google Shape;8400;p124"/>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24"/>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2" name="Google Shape;8402;p124"/>
              <p:cNvGrpSpPr/>
              <p:nvPr/>
            </p:nvGrpSpPr>
            <p:grpSpPr>
              <a:xfrm>
                <a:off x="5341723" y="3775957"/>
                <a:ext cx="31405" cy="26898"/>
                <a:chOff x="5341723" y="3775957"/>
                <a:chExt cx="31405" cy="26898"/>
              </a:xfrm>
            </p:grpSpPr>
            <p:sp>
              <p:nvSpPr>
                <p:cNvPr id="8403" name="Google Shape;8403;p124"/>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124"/>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124"/>
              <p:cNvGrpSpPr/>
              <p:nvPr/>
            </p:nvGrpSpPr>
            <p:grpSpPr>
              <a:xfrm>
                <a:off x="5439053" y="3699274"/>
                <a:ext cx="31405" cy="26898"/>
                <a:chOff x="5439053" y="3699274"/>
                <a:chExt cx="31405" cy="26898"/>
              </a:xfrm>
            </p:grpSpPr>
            <p:sp>
              <p:nvSpPr>
                <p:cNvPr id="8406" name="Google Shape;8406;p124"/>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24"/>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124"/>
              <p:cNvGrpSpPr/>
              <p:nvPr/>
            </p:nvGrpSpPr>
            <p:grpSpPr>
              <a:xfrm>
                <a:off x="5412414" y="3622307"/>
                <a:ext cx="31499" cy="26993"/>
                <a:chOff x="5412414" y="3622307"/>
                <a:chExt cx="31499" cy="26993"/>
              </a:xfrm>
            </p:grpSpPr>
            <p:sp>
              <p:nvSpPr>
                <p:cNvPr id="8409" name="Google Shape;8409;p124"/>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24"/>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124"/>
              <p:cNvGrpSpPr/>
              <p:nvPr/>
            </p:nvGrpSpPr>
            <p:grpSpPr>
              <a:xfrm>
                <a:off x="5476254" y="3473949"/>
                <a:ext cx="26835" cy="26930"/>
                <a:chOff x="5476254" y="3473949"/>
                <a:chExt cx="26835" cy="26930"/>
              </a:xfrm>
            </p:grpSpPr>
            <p:sp>
              <p:nvSpPr>
                <p:cNvPr id="8412" name="Google Shape;8412;p124"/>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24"/>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124"/>
              <p:cNvGrpSpPr/>
              <p:nvPr/>
            </p:nvGrpSpPr>
            <p:grpSpPr>
              <a:xfrm>
                <a:off x="5564547" y="3481594"/>
                <a:ext cx="31397" cy="26898"/>
                <a:chOff x="5564547" y="3481594"/>
                <a:chExt cx="31397" cy="26898"/>
              </a:xfrm>
            </p:grpSpPr>
            <p:sp>
              <p:nvSpPr>
                <p:cNvPr id="8415" name="Google Shape;8415;p124"/>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24"/>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124"/>
              <p:cNvGrpSpPr/>
              <p:nvPr/>
            </p:nvGrpSpPr>
            <p:grpSpPr>
              <a:xfrm>
                <a:off x="5534101" y="3470174"/>
                <a:ext cx="31397" cy="26906"/>
                <a:chOff x="5534101" y="3470174"/>
                <a:chExt cx="31397" cy="26906"/>
              </a:xfrm>
            </p:grpSpPr>
            <p:sp>
              <p:nvSpPr>
                <p:cNvPr id="8418" name="Google Shape;8418;p124"/>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24"/>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124"/>
              <p:cNvGrpSpPr/>
              <p:nvPr/>
            </p:nvGrpSpPr>
            <p:grpSpPr>
              <a:xfrm>
                <a:off x="5610879" y="3314486"/>
                <a:ext cx="31499" cy="26938"/>
                <a:chOff x="5610879" y="3314486"/>
                <a:chExt cx="31499" cy="26938"/>
              </a:xfrm>
            </p:grpSpPr>
            <p:sp>
              <p:nvSpPr>
                <p:cNvPr id="8421" name="Google Shape;8421;p124"/>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124"/>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124"/>
              <p:cNvGrpSpPr/>
              <p:nvPr/>
            </p:nvGrpSpPr>
            <p:grpSpPr>
              <a:xfrm>
                <a:off x="4834525" y="3501382"/>
                <a:ext cx="31499" cy="26898"/>
                <a:chOff x="4834525" y="3501382"/>
                <a:chExt cx="31499" cy="26898"/>
              </a:xfrm>
            </p:grpSpPr>
            <p:sp>
              <p:nvSpPr>
                <p:cNvPr id="8424" name="Google Shape;8424;p124"/>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124"/>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124"/>
              <p:cNvGrpSpPr/>
              <p:nvPr/>
            </p:nvGrpSpPr>
            <p:grpSpPr>
              <a:xfrm>
                <a:off x="4898460" y="3580158"/>
                <a:ext cx="31405" cy="26898"/>
                <a:chOff x="4898460" y="3580158"/>
                <a:chExt cx="31405" cy="26898"/>
              </a:xfrm>
            </p:grpSpPr>
            <p:sp>
              <p:nvSpPr>
                <p:cNvPr id="8427" name="Google Shape;8427;p124"/>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124"/>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124"/>
              <p:cNvGrpSpPr/>
              <p:nvPr/>
            </p:nvGrpSpPr>
            <p:grpSpPr>
              <a:xfrm>
                <a:off x="4882667" y="3608032"/>
                <a:ext cx="31499" cy="27001"/>
                <a:chOff x="4882667" y="3608032"/>
                <a:chExt cx="31499" cy="27001"/>
              </a:xfrm>
            </p:grpSpPr>
            <p:sp>
              <p:nvSpPr>
                <p:cNvPr id="8430" name="Google Shape;8430;p124"/>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124"/>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124"/>
              <p:cNvGrpSpPr/>
              <p:nvPr/>
            </p:nvGrpSpPr>
            <p:grpSpPr>
              <a:xfrm>
                <a:off x="4843373" y="3631407"/>
                <a:ext cx="16273" cy="16186"/>
                <a:chOff x="4843373" y="3631407"/>
                <a:chExt cx="16273" cy="16186"/>
              </a:xfrm>
            </p:grpSpPr>
            <p:sp>
              <p:nvSpPr>
                <p:cNvPr id="8433" name="Google Shape;8433;p124"/>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124"/>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124"/>
              <p:cNvGrpSpPr/>
              <p:nvPr/>
            </p:nvGrpSpPr>
            <p:grpSpPr>
              <a:xfrm>
                <a:off x="4727773" y="3591578"/>
                <a:ext cx="31499" cy="26898"/>
                <a:chOff x="4727773" y="3591578"/>
                <a:chExt cx="31499" cy="26898"/>
              </a:xfrm>
            </p:grpSpPr>
            <p:sp>
              <p:nvSpPr>
                <p:cNvPr id="8436" name="Google Shape;8436;p124"/>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124"/>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8" name="Google Shape;8438;p124"/>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124"/>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0" name="Google Shape;8440;p124"/>
              <p:cNvGrpSpPr/>
              <p:nvPr/>
            </p:nvGrpSpPr>
            <p:grpSpPr>
              <a:xfrm>
                <a:off x="4609421" y="3577398"/>
                <a:ext cx="31499" cy="27001"/>
                <a:chOff x="4609421" y="3577398"/>
                <a:chExt cx="31499" cy="27001"/>
              </a:xfrm>
            </p:grpSpPr>
            <p:sp>
              <p:nvSpPr>
                <p:cNvPr id="8441" name="Google Shape;8441;p124"/>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24"/>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124"/>
              <p:cNvGrpSpPr/>
              <p:nvPr/>
            </p:nvGrpSpPr>
            <p:grpSpPr>
              <a:xfrm>
                <a:off x="4649289" y="3577398"/>
                <a:ext cx="31499" cy="27001"/>
                <a:chOff x="4649289" y="3577398"/>
                <a:chExt cx="31499" cy="27001"/>
              </a:xfrm>
            </p:grpSpPr>
            <p:sp>
              <p:nvSpPr>
                <p:cNvPr id="8444" name="Google Shape;8444;p124"/>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124"/>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124"/>
              <p:cNvGrpSpPr/>
              <p:nvPr/>
            </p:nvGrpSpPr>
            <p:grpSpPr>
              <a:xfrm>
                <a:off x="4605614" y="3639523"/>
                <a:ext cx="31499" cy="26906"/>
                <a:chOff x="4605614" y="3639523"/>
                <a:chExt cx="31499" cy="26906"/>
              </a:xfrm>
            </p:grpSpPr>
            <p:sp>
              <p:nvSpPr>
                <p:cNvPr id="8447" name="Google Shape;8447;p124"/>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124"/>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9" name="Google Shape;8449;p124"/>
              <p:cNvGrpSpPr/>
              <p:nvPr/>
            </p:nvGrpSpPr>
            <p:grpSpPr>
              <a:xfrm>
                <a:off x="4785149" y="3618846"/>
                <a:ext cx="26930" cy="26843"/>
                <a:chOff x="4785149" y="3618846"/>
                <a:chExt cx="26930" cy="26843"/>
              </a:xfrm>
            </p:grpSpPr>
            <p:sp>
              <p:nvSpPr>
                <p:cNvPr id="8450" name="Google Shape;8450;p124"/>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24"/>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124"/>
              <p:cNvGrpSpPr/>
              <p:nvPr/>
            </p:nvGrpSpPr>
            <p:grpSpPr>
              <a:xfrm>
                <a:off x="4810167" y="3601567"/>
                <a:ext cx="31405" cy="26898"/>
                <a:chOff x="4810167" y="3601567"/>
                <a:chExt cx="31405" cy="26898"/>
              </a:xfrm>
            </p:grpSpPr>
            <p:sp>
              <p:nvSpPr>
                <p:cNvPr id="8453" name="Google Shape;8453;p124"/>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124"/>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124"/>
              <p:cNvGrpSpPr/>
              <p:nvPr/>
            </p:nvGrpSpPr>
            <p:grpSpPr>
              <a:xfrm>
                <a:off x="4831002" y="3373230"/>
                <a:ext cx="31405" cy="26898"/>
                <a:chOff x="4831002" y="3373230"/>
                <a:chExt cx="31405" cy="26898"/>
              </a:xfrm>
            </p:grpSpPr>
            <p:sp>
              <p:nvSpPr>
                <p:cNvPr id="8456" name="Google Shape;8456;p124"/>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24"/>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124"/>
              <p:cNvGrpSpPr/>
              <p:nvPr/>
            </p:nvGrpSpPr>
            <p:grpSpPr>
              <a:xfrm>
                <a:off x="4719311" y="3355054"/>
                <a:ext cx="31499" cy="27001"/>
                <a:chOff x="4719311" y="3355054"/>
                <a:chExt cx="31499" cy="27001"/>
              </a:xfrm>
            </p:grpSpPr>
            <p:sp>
              <p:nvSpPr>
                <p:cNvPr id="8459" name="Google Shape;8459;p124"/>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124"/>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124"/>
              <p:cNvGrpSpPr/>
              <p:nvPr/>
            </p:nvGrpSpPr>
            <p:grpSpPr>
              <a:xfrm>
                <a:off x="4798755" y="3450260"/>
                <a:ext cx="26930" cy="26930"/>
                <a:chOff x="4798755" y="3450260"/>
                <a:chExt cx="26930" cy="26930"/>
              </a:xfrm>
            </p:grpSpPr>
            <p:sp>
              <p:nvSpPr>
                <p:cNvPr id="8462" name="Google Shape;8462;p124"/>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124"/>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124"/>
              <p:cNvGrpSpPr/>
              <p:nvPr/>
            </p:nvGrpSpPr>
            <p:grpSpPr>
              <a:xfrm>
                <a:off x="4645576" y="3467555"/>
                <a:ext cx="31405" cy="26953"/>
                <a:chOff x="4645576" y="3467555"/>
                <a:chExt cx="31405" cy="26953"/>
              </a:xfrm>
            </p:grpSpPr>
            <p:sp>
              <p:nvSpPr>
                <p:cNvPr id="8465" name="Google Shape;8465;p124"/>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24"/>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124"/>
              <p:cNvGrpSpPr/>
              <p:nvPr/>
            </p:nvGrpSpPr>
            <p:grpSpPr>
              <a:xfrm>
                <a:off x="4687631" y="3583965"/>
                <a:ext cx="31499" cy="26898"/>
                <a:chOff x="4687631" y="3583965"/>
                <a:chExt cx="31499" cy="26898"/>
              </a:xfrm>
            </p:grpSpPr>
            <p:sp>
              <p:nvSpPr>
                <p:cNvPr id="8468" name="Google Shape;8468;p124"/>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124"/>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124"/>
              <p:cNvGrpSpPr/>
              <p:nvPr/>
            </p:nvGrpSpPr>
            <p:grpSpPr>
              <a:xfrm>
                <a:off x="4719311" y="3471314"/>
                <a:ext cx="31499" cy="27001"/>
                <a:chOff x="4719311" y="3471314"/>
                <a:chExt cx="31499" cy="27001"/>
              </a:xfrm>
            </p:grpSpPr>
            <p:sp>
              <p:nvSpPr>
                <p:cNvPr id="8471" name="Google Shape;8471;p124"/>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24"/>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124"/>
              <p:cNvGrpSpPr/>
              <p:nvPr/>
            </p:nvGrpSpPr>
            <p:grpSpPr>
              <a:xfrm>
                <a:off x="4719311" y="3434404"/>
                <a:ext cx="31499" cy="26898"/>
                <a:chOff x="4719311" y="3434404"/>
                <a:chExt cx="31499" cy="26898"/>
              </a:xfrm>
            </p:grpSpPr>
            <p:sp>
              <p:nvSpPr>
                <p:cNvPr id="8474" name="Google Shape;8474;p124"/>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24"/>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124"/>
              <p:cNvGrpSpPr/>
              <p:nvPr/>
            </p:nvGrpSpPr>
            <p:grpSpPr>
              <a:xfrm>
                <a:off x="4768876" y="3401772"/>
                <a:ext cx="31499" cy="26898"/>
                <a:chOff x="4768876" y="3401772"/>
                <a:chExt cx="31499" cy="26898"/>
              </a:xfrm>
            </p:grpSpPr>
            <p:sp>
              <p:nvSpPr>
                <p:cNvPr id="8477" name="Google Shape;8477;p124"/>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124"/>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124"/>
              <p:cNvGrpSpPr/>
              <p:nvPr/>
            </p:nvGrpSpPr>
            <p:grpSpPr>
              <a:xfrm>
                <a:off x="4762214" y="3471377"/>
                <a:ext cx="26938" cy="26938"/>
                <a:chOff x="4762214" y="3471377"/>
                <a:chExt cx="26938" cy="26938"/>
              </a:xfrm>
            </p:grpSpPr>
            <p:sp>
              <p:nvSpPr>
                <p:cNvPr id="8480" name="Google Shape;8480;p124"/>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24"/>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124"/>
              <p:cNvGrpSpPr/>
              <p:nvPr/>
            </p:nvGrpSpPr>
            <p:grpSpPr>
              <a:xfrm>
                <a:off x="4790473" y="3344782"/>
                <a:ext cx="31405" cy="26898"/>
                <a:chOff x="4790473" y="3344782"/>
                <a:chExt cx="31405" cy="26898"/>
              </a:xfrm>
            </p:grpSpPr>
            <p:sp>
              <p:nvSpPr>
                <p:cNvPr id="8483" name="Google Shape;8483;p124"/>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24"/>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124"/>
              <p:cNvGrpSpPr/>
              <p:nvPr/>
            </p:nvGrpSpPr>
            <p:grpSpPr>
              <a:xfrm>
                <a:off x="4823774" y="3950733"/>
                <a:ext cx="37398" cy="32034"/>
                <a:chOff x="4823774" y="3950733"/>
                <a:chExt cx="37398" cy="32034"/>
              </a:xfrm>
            </p:grpSpPr>
            <p:sp>
              <p:nvSpPr>
                <p:cNvPr id="8486" name="Google Shape;8486;p124"/>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124"/>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124"/>
              <p:cNvGrpSpPr/>
              <p:nvPr/>
            </p:nvGrpSpPr>
            <p:grpSpPr>
              <a:xfrm>
                <a:off x="4823396" y="4110566"/>
                <a:ext cx="31405" cy="26906"/>
                <a:chOff x="4823396" y="4110566"/>
                <a:chExt cx="31405" cy="26906"/>
              </a:xfrm>
            </p:grpSpPr>
            <p:sp>
              <p:nvSpPr>
                <p:cNvPr id="8489" name="Google Shape;8489;p124"/>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124"/>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124"/>
              <p:cNvGrpSpPr/>
              <p:nvPr/>
            </p:nvGrpSpPr>
            <p:grpSpPr>
              <a:xfrm>
                <a:off x="4838332" y="3821150"/>
                <a:ext cx="31499" cy="26898"/>
                <a:chOff x="4838332" y="3821150"/>
                <a:chExt cx="31499" cy="26898"/>
              </a:xfrm>
            </p:grpSpPr>
            <p:sp>
              <p:nvSpPr>
                <p:cNvPr id="8492" name="Google Shape;8492;p124"/>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124"/>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124"/>
              <p:cNvGrpSpPr/>
              <p:nvPr/>
            </p:nvGrpSpPr>
            <p:grpSpPr>
              <a:xfrm>
                <a:off x="4661275" y="3815007"/>
                <a:ext cx="36824" cy="31523"/>
                <a:chOff x="4661275" y="3815007"/>
                <a:chExt cx="36824" cy="31523"/>
              </a:xfrm>
            </p:grpSpPr>
            <p:sp>
              <p:nvSpPr>
                <p:cNvPr id="8495" name="Google Shape;8495;p124"/>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124"/>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124"/>
              <p:cNvGrpSpPr/>
              <p:nvPr/>
            </p:nvGrpSpPr>
            <p:grpSpPr>
              <a:xfrm>
                <a:off x="4558998" y="3851037"/>
                <a:ext cx="33591" cy="28699"/>
                <a:chOff x="4558998" y="3851037"/>
                <a:chExt cx="33591" cy="28699"/>
              </a:xfrm>
            </p:grpSpPr>
            <p:sp>
              <p:nvSpPr>
                <p:cNvPr id="8498" name="Google Shape;8498;p124"/>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124"/>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0" name="Google Shape;8500;p124"/>
              <p:cNvGrpSpPr/>
              <p:nvPr/>
            </p:nvGrpSpPr>
            <p:grpSpPr>
              <a:xfrm>
                <a:off x="4696762" y="3638587"/>
                <a:ext cx="33591" cy="28794"/>
                <a:chOff x="4696762" y="3638587"/>
                <a:chExt cx="33591" cy="28794"/>
              </a:xfrm>
            </p:grpSpPr>
            <p:sp>
              <p:nvSpPr>
                <p:cNvPr id="8501" name="Google Shape;8501;p124"/>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124"/>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124"/>
              <p:cNvGrpSpPr/>
              <p:nvPr/>
            </p:nvGrpSpPr>
            <p:grpSpPr>
              <a:xfrm>
                <a:off x="4929479" y="3939140"/>
                <a:ext cx="33497" cy="28692"/>
                <a:chOff x="4929479" y="3939140"/>
                <a:chExt cx="33497" cy="28692"/>
              </a:xfrm>
            </p:grpSpPr>
            <p:sp>
              <p:nvSpPr>
                <p:cNvPr id="8504" name="Google Shape;8504;p124"/>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24"/>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6" name="Google Shape;8506;p124"/>
              <p:cNvGrpSpPr/>
              <p:nvPr/>
            </p:nvGrpSpPr>
            <p:grpSpPr>
              <a:xfrm>
                <a:off x="4907119" y="3986039"/>
                <a:ext cx="33497" cy="28699"/>
                <a:chOff x="4907119" y="3986039"/>
                <a:chExt cx="33497" cy="28699"/>
              </a:xfrm>
            </p:grpSpPr>
            <p:sp>
              <p:nvSpPr>
                <p:cNvPr id="8507" name="Google Shape;8507;p124"/>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124"/>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124"/>
              <p:cNvGrpSpPr/>
              <p:nvPr/>
            </p:nvGrpSpPr>
            <p:grpSpPr>
              <a:xfrm>
                <a:off x="4911783" y="4048102"/>
                <a:ext cx="33591" cy="28762"/>
                <a:chOff x="4911783" y="4048102"/>
                <a:chExt cx="33591" cy="28762"/>
              </a:xfrm>
            </p:grpSpPr>
            <p:sp>
              <p:nvSpPr>
                <p:cNvPr id="8510" name="Google Shape;8510;p124"/>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124"/>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2" name="Google Shape;8512;p124"/>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124"/>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4" name="Google Shape;8514;p124"/>
              <p:cNvGrpSpPr/>
              <p:nvPr/>
            </p:nvGrpSpPr>
            <p:grpSpPr>
              <a:xfrm>
                <a:off x="4762623" y="3837847"/>
                <a:ext cx="42416" cy="36273"/>
                <a:chOff x="4762623" y="3837847"/>
                <a:chExt cx="42416" cy="36273"/>
              </a:xfrm>
            </p:grpSpPr>
            <p:sp>
              <p:nvSpPr>
                <p:cNvPr id="8515" name="Google Shape;8515;p124"/>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124"/>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124"/>
              <p:cNvGrpSpPr/>
              <p:nvPr/>
            </p:nvGrpSpPr>
            <p:grpSpPr>
              <a:xfrm>
                <a:off x="4746044" y="4104966"/>
                <a:ext cx="33497" cy="28699"/>
                <a:chOff x="4746044" y="4104966"/>
                <a:chExt cx="33497" cy="28699"/>
              </a:xfrm>
            </p:grpSpPr>
            <p:sp>
              <p:nvSpPr>
                <p:cNvPr id="8518" name="Google Shape;8518;p124"/>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124"/>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124"/>
              <p:cNvGrpSpPr/>
              <p:nvPr/>
            </p:nvGrpSpPr>
            <p:grpSpPr>
              <a:xfrm>
                <a:off x="4859646" y="4162554"/>
                <a:ext cx="33591" cy="28762"/>
                <a:chOff x="4859646" y="4162554"/>
                <a:chExt cx="33591" cy="28762"/>
              </a:xfrm>
            </p:grpSpPr>
            <p:sp>
              <p:nvSpPr>
                <p:cNvPr id="8521" name="Google Shape;8521;p124"/>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124"/>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23" name="Google Shape;8523;p124"/>
            <p:cNvGrpSpPr/>
            <p:nvPr/>
          </p:nvGrpSpPr>
          <p:grpSpPr>
            <a:xfrm>
              <a:off x="3597785" y="3274438"/>
              <a:ext cx="855610" cy="1122100"/>
              <a:chOff x="3597785" y="3274438"/>
              <a:chExt cx="855610" cy="1122100"/>
            </a:xfrm>
          </p:grpSpPr>
          <p:grpSp>
            <p:nvGrpSpPr>
              <p:cNvPr id="8524" name="Google Shape;8524;p124"/>
              <p:cNvGrpSpPr/>
              <p:nvPr/>
            </p:nvGrpSpPr>
            <p:grpSpPr>
              <a:xfrm>
                <a:off x="3617857" y="3284717"/>
                <a:ext cx="826785" cy="1099165"/>
                <a:chOff x="3617857" y="3284717"/>
                <a:chExt cx="826785" cy="1099165"/>
              </a:xfrm>
            </p:grpSpPr>
            <p:sp>
              <p:nvSpPr>
                <p:cNvPr id="8525" name="Google Shape;8525;p124"/>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124"/>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124"/>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24"/>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24"/>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24"/>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124"/>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124"/>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124"/>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124"/>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24"/>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24"/>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124"/>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124"/>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24"/>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124"/>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124"/>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124"/>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124"/>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124"/>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124"/>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124"/>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24"/>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24"/>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124"/>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124"/>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124"/>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24"/>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24"/>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124"/>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124"/>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124"/>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124"/>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124"/>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24"/>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124"/>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124"/>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124"/>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124"/>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124"/>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124"/>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24"/>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124"/>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124"/>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124"/>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124"/>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24"/>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24"/>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124"/>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124"/>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124"/>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124"/>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124"/>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124"/>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124"/>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124"/>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1" name="Google Shape;8581;p124"/>
              <p:cNvGrpSpPr/>
              <p:nvPr/>
            </p:nvGrpSpPr>
            <p:grpSpPr>
              <a:xfrm>
                <a:off x="4180904" y="4251758"/>
                <a:ext cx="37783" cy="32420"/>
                <a:chOff x="4180904" y="4251758"/>
                <a:chExt cx="37783" cy="32420"/>
              </a:xfrm>
            </p:grpSpPr>
            <p:sp>
              <p:nvSpPr>
                <p:cNvPr id="8582" name="Google Shape;8582;p124"/>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124"/>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124"/>
              <p:cNvGrpSpPr/>
              <p:nvPr/>
            </p:nvGrpSpPr>
            <p:grpSpPr>
              <a:xfrm>
                <a:off x="4201644" y="4081324"/>
                <a:ext cx="37783" cy="32364"/>
                <a:chOff x="4201644" y="4081324"/>
                <a:chExt cx="37783" cy="32364"/>
              </a:xfrm>
            </p:grpSpPr>
            <p:sp>
              <p:nvSpPr>
                <p:cNvPr id="8585" name="Google Shape;8585;p124"/>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124"/>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7" name="Google Shape;8587;p124"/>
              <p:cNvGrpSpPr/>
              <p:nvPr/>
            </p:nvGrpSpPr>
            <p:grpSpPr>
              <a:xfrm>
                <a:off x="4284416" y="3887428"/>
                <a:ext cx="37783" cy="32451"/>
                <a:chOff x="4284416" y="3887428"/>
                <a:chExt cx="37783" cy="32451"/>
              </a:xfrm>
            </p:grpSpPr>
            <p:sp>
              <p:nvSpPr>
                <p:cNvPr id="8588" name="Google Shape;8588;p124"/>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124"/>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0" name="Google Shape;8590;p124"/>
              <p:cNvGrpSpPr/>
              <p:nvPr/>
            </p:nvGrpSpPr>
            <p:grpSpPr>
              <a:xfrm>
                <a:off x="4223721" y="3860404"/>
                <a:ext cx="37870" cy="32364"/>
                <a:chOff x="4223721" y="3860404"/>
                <a:chExt cx="37870" cy="32364"/>
              </a:xfrm>
            </p:grpSpPr>
            <p:sp>
              <p:nvSpPr>
                <p:cNvPr id="8591" name="Google Shape;8591;p124"/>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124"/>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124"/>
              <p:cNvGrpSpPr/>
              <p:nvPr/>
            </p:nvGrpSpPr>
            <p:grpSpPr>
              <a:xfrm>
                <a:off x="4104889" y="3699242"/>
                <a:ext cx="37776" cy="32357"/>
                <a:chOff x="4104889" y="3699242"/>
                <a:chExt cx="37776" cy="32357"/>
              </a:xfrm>
            </p:grpSpPr>
            <p:sp>
              <p:nvSpPr>
                <p:cNvPr id="8594" name="Google Shape;8594;p124"/>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24"/>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124"/>
              <p:cNvGrpSpPr/>
              <p:nvPr/>
            </p:nvGrpSpPr>
            <p:grpSpPr>
              <a:xfrm>
                <a:off x="4143608" y="3475121"/>
                <a:ext cx="37878" cy="32420"/>
                <a:chOff x="4143608" y="3475121"/>
                <a:chExt cx="37878" cy="32420"/>
              </a:xfrm>
            </p:grpSpPr>
            <p:sp>
              <p:nvSpPr>
                <p:cNvPr id="8597" name="Google Shape;8597;p124"/>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124"/>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9" name="Google Shape;8599;p124"/>
              <p:cNvGrpSpPr/>
              <p:nvPr/>
            </p:nvGrpSpPr>
            <p:grpSpPr>
              <a:xfrm>
                <a:off x="4217248" y="3570893"/>
                <a:ext cx="37776" cy="32364"/>
                <a:chOff x="4217248" y="3570893"/>
                <a:chExt cx="37776" cy="32364"/>
              </a:xfrm>
            </p:grpSpPr>
            <p:sp>
              <p:nvSpPr>
                <p:cNvPr id="8600" name="Google Shape;8600;p124"/>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124"/>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124"/>
              <p:cNvGrpSpPr/>
              <p:nvPr/>
            </p:nvGrpSpPr>
            <p:grpSpPr>
              <a:xfrm>
                <a:off x="4255307" y="3431612"/>
                <a:ext cx="37776" cy="32451"/>
                <a:chOff x="4255307" y="3431612"/>
                <a:chExt cx="37776" cy="32451"/>
              </a:xfrm>
            </p:grpSpPr>
            <p:sp>
              <p:nvSpPr>
                <p:cNvPr id="8603" name="Google Shape;8603;p124"/>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124"/>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124"/>
              <p:cNvGrpSpPr/>
              <p:nvPr/>
            </p:nvGrpSpPr>
            <p:grpSpPr>
              <a:xfrm>
                <a:off x="3853052" y="3577398"/>
                <a:ext cx="37776" cy="32420"/>
                <a:chOff x="3853052" y="3577398"/>
                <a:chExt cx="37776" cy="32420"/>
              </a:xfrm>
            </p:grpSpPr>
            <p:sp>
              <p:nvSpPr>
                <p:cNvPr id="8606" name="Google Shape;8606;p124"/>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124"/>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124"/>
              <p:cNvGrpSpPr/>
              <p:nvPr/>
            </p:nvGrpSpPr>
            <p:grpSpPr>
              <a:xfrm>
                <a:off x="4039908" y="3412107"/>
                <a:ext cx="37776" cy="32357"/>
                <a:chOff x="4039908" y="3412107"/>
                <a:chExt cx="37776" cy="32357"/>
              </a:xfrm>
            </p:grpSpPr>
            <p:sp>
              <p:nvSpPr>
                <p:cNvPr id="8609" name="Google Shape;8609;p124"/>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124"/>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124"/>
              <p:cNvGrpSpPr/>
              <p:nvPr/>
            </p:nvGrpSpPr>
            <p:grpSpPr>
              <a:xfrm>
                <a:off x="4017360" y="3342061"/>
                <a:ext cx="37870" cy="32380"/>
                <a:chOff x="4017360" y="3342061"/>
                <a:chExt cx="37870" cy="32380"/>
              </a:xfrm>
            </p:grpSpPr>
            <p:sp>
              <p:nvSpPr>
                <p:cNvPr id="8612" name="Google Shape;8612;p124"/>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124"/>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4" name="Google Shape;8614;p124"/>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24"/>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6" name="Google Shape;8616;p124"/>
              <p:cNvGrpSpPr/>
              <p:nvPr/>
            </p:nvGrpSpPr>
            <p:grpSpPr>
              <a:xfrm>
                <a:off x="3750870" y="3418650"/>
                <a:ext cx="37776" cy="32380"/>
                <a:chOff x="3750870" y="3418650"/>
                <a:chExt cx="37776" cy="32380"/>
              </a:xfrm>
            </p:grpSpPr>
            <p:sp>
              <p:nvSpPr>
                <p:cNvPr id="8617" name="Google Shape;8617;p124"/>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124"/>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124"/>
              <p:cNvGrpSpPr/>
              <p:nvPr/>
            </p:nvGrpSpPr>
            <p:grpSpPr>
              <a:xfrm>
                <a:off x="3632509" y="3274438"/>
                <a:ext cx="37783" cy="32357"/>
                <a:chOff x="3632509" y="3274438"/>
                <a:chExt cx="37783" cy="32357"/>
              </a:xfrm>
            </p:grpSpPr>
            <p:sp>
              <p:nvSpPr>
                <p:cNvPr id="8620" name="Google Shape;8620;p124"/>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124"/>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124"/>
              <p:cNvGrpSpPr/>
              <p:nvPr/>
            </p:nvGrpSpPr>
            <p:grpSpPr>
              <a:xfrm>
                <a:off x="3906424" y="3297561"/>
                <a:ext cx="37776" cy="32451"/>
                <a:chOff x="3906424" y="3297561"/>
                <a:chExt cx="37776" cy="32451"/>
              </a:xfrm>
            </p:grpSpPr>
            <p:sp>
              <p:nvSpPr>
                <p:cNvPr id="8623" name="Google Shape;8623;p124"/>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124"/>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124"/>
              <p:cNvGrpSpPr/>
              <p:nvPr/>
            </p:nvGrpSpPr>
            <p:grpSpPr>
              <a:xfrm>
                <a:off x="3866084" y="3412107"/>
                <a:ext cx="37776" cy="32357"/>
                <a:chOff x="3866084" y="3412107"/>
                <a:chExt cx="37776" cy="32357"/>
              </a:xfrm>
            </p:grpSpPr>
            <p:sp>
              <p:nvSpPr>
                <p:cNvPr id="8626" name="Google Shape;8626;p124"/>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124"/>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124"/>
              <p:cNvGrpSpPr/>
              <p:nvPr/>
            </p:nvGrpSpPr>
            <p:grpSpPr>
              <a:xfrm>
                <a:off x="4023919" y="3766409"/>
                <a:ext cx="37783" cy="32357"/>
                <a:chOff x="4023919" y="3766409"/>
                <a:chExt cx="37783" cy="32357"/>
              </a:xfrm>
            </p:grpSpPr>
            <p:sp>
              <p:nvSpPr>
                <p:cNvPr id="8629" name="Google Shape;8629;p124"/>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124"/>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124"/>
              <p:cNvGrpSpPr/>
              <p:nvPr/>
            </p:nvGrpSpPr>
            <p:grpSpPr>
              <a:xfrm>
                <a:off x="3973882" y="3779449"/>
                <a:ext cx="37776" cy="32357"/>
                <a:chOff x="3973882" y="3779449"/>
                <a:chExt cx="37776" cy="32357"/>
              </a:xfrm>
            </p:grpSpPr>
            <p:sp>
              <p:nvSpPr>
                <p:cNvPr id="8632" name="Google Shape;8632;p124"/>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124"/>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124"/>
              <p:cNvGrpSpPr/>
              <p:nvPr/>
            </p:nvGrpSpPr>
            <p:grpSpPr>
              <a:xfrm>
                <a:off x="4073398" y="3838028"/>
                <a:ext cx="37776" cy="32380"/>
                <a:chOff x="4073398" y="3838028"/>
                <a:chExt cx="37776" cy="32380"/>
              </a:xfrm>
            </p:grpSpPr>
            <p:sp>
              <p:nvSpPr>
                <p:cNvPr id="8635" name="Google Shape;8635;p124"/>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24"/>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124"/>
              <p:cNvGrpSpPr/>
              <p:nvPr/>
            </p:nvGrpSpPr>
            <p:grpSpPr>
              <a:xfrm>
                <a:off x="4342672" y="4144496"/>
                <a:ext cx="37752" cy="32364"/>
                <a:chOff x="4342672" y="4144496"/>
                <a:chExt cx="37752" cy="32364"/>
              </a:xfrm>
            </p:grpSpPr>
            <p:sp>
              <p:nvSpPr>
                <p:cNvPr id="8638" name="Google Shape;8638;p124"/>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124"/>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124"/>
              <p:cNvGrpSpPr/>
              <p:nvPr/>
            </p:nvGrpSpPr>
            <p:grpSpPr>
              <a:xfrm>
                <a:off x="4406386" y="4056872"/>
                <a:ext cx="37783" cy="32364"/>
                <a:chOff x="4406386" y="4056872"/>
                <a:chExt cx="37783" cy="32364"/>
              </a:xfrm>
            </p:grpSpPr>
            <p:sp>
              <p:nvSpPr>
                <p:cNvPr id="8641" name="Google Shape;8641;p124"/>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124"/>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124"/>
              <p:cNvGrpSpPr/>
              <p:nvPr/>
            </p:nvGrpSpPr>
            <p:grpSpPr>
              <a:xfrm>
                <a:off x="4284416" y="4245254"/>
                <a:ext cx="37783" cy="32357"/>
                <a:chOff x="4284416" y="4245254"/>
                <a:chExt cx="37783" cy="32357"/>
              </a:xfrm>
            </p:grpSpPr>
            <p:sp>
              <p:nvSpPr>
                <p:cNvPr id="8644" name="Google Shape;8644;p124"/>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124"/>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124"/>
              <p:cNvGrpSpPr/>
              <p:nvPr/>
            </p:nvGrpSpPr>
            <p:grpSpPr>
              <a:xfrm>
                <a:off x="4219057" y="4331258"/>
                <a:ext cx="37776" cy="32364"/>
                <a:chOff x="4219057" y="4331258"/>
                <a:chExt cx="37776" cy="32364"/>
              </a:xfrm>
            </p:grpSpPr>
            <p:sp>
              <p:nvSpPr>
                <p:cNvPr id="8647" name="Google Shape;8647;p124"/>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124"/>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124"/>
              <p:cNvGrpSpPr/>
              <p:nvPr/>
            </p:nvGrpSpPr>
            <p:grpSpPr>
              <a:xfrm>
                <a:off x="4204122" y="4141688"/>
                <a:ext cx="33497" cy="28699"/>
                <a:chOff x="4204122" y="4141688"/>
                <a:chExt cx="33497" cy="28699"/>
              </a:xfrm>
            </p:grpSpPr>
            <p:sp>
              <p:nvSpPr>
                <p:cNvPr id="8650" name="Google Shape;8650;p124"/>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124"/>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124"/>
              <p:cNvGrpSpPr/>
              <p:nvPr/>
            </p:nvGrpSpPr>
            <p:grpSpPr>
              <a:xfrm>
                <a:off x="4301546" y="4003869"/>
                <a:ext cx="38916" cy="33324"/>
                <a:chOff x="4301546" y="4003869"/>
                <a:chExt cx="38916" cy="33324"/>
              </a:xfrm>
            </p:grpSpPr>
            <p:sp>
              <p:nvSpPr>
                <p:cNvPr id="8653" name="Google Shape;8653;p124"/>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124"/>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5" name="Google Shape;8655;p124"/>
              <p:cNvGrpSpPr/>
              <p:nvPr/>
            </p:nvGrpSpPr>
            <p:grpSpPr>
              <a:xfrm>
                <a:off x="4210681" y="3924669"/>
                <a:ext cx="36549" cy="31366"/>
                <a:chOff x="4210681" y="3924669"/>
                <a:chExt cx="36549" cy="31366"/>
              </a:xfrm>
            </p:grpSpPr>
            <p:sp>
              <p:nvSpPr>
                <p:cNvPr id="8656" name="Google Shape;8656;p124"/>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124"/>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124"/>
              <p:cNvGrpSpPr/>
              <p:nvPr/>
            </p:nvGrpSpPr>
            <p:grpSpPr>
              <a:xfrm>
                <a:off x="3987771" y="3628874"/>
                <a:ext cx="31499" cy="26993"/>
                <a:chOff x="3987771" y="3628874"/>
                <a:chExt cx="31499" cy="26993"/>
              </a:xfrm>
            </p:grpSpPr>
            <p:sp>
              <p:nvSpPr>
                <p:cNvPr id="8659" name="Google Shape;8659;p124"/>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124"/>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1" name="Google Shape;8661;p124"/>
              <p:cNvGrpSpPr/>
              <p:nvPr/>
            </p:nvGrpSpPr>
            <p:grpSpPr>
              <a:xfrm>
                <a:off x="4087382" y="3775674"/>
                <a:ext cx="31405" cy="26898"/>
                <a:chOff x="4087382" y="3775674"/>
                <a:chExt cx="31405" cy="26898"/>
              </a:xfrm>
            </p:grpSpPr>
            <p:sp>
              <p:nvSpPr>
                <p:cNvPr id="8662" name="Google Shape;8662;p124"/>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124"/>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124"/>
              <p:cNvGrpSpPr/>
              <p:nvPr/>
            </p:nvGrpSpPr>
            <p:grpSpPr>
              <a:xfrm>
                <a:off x="4118873" y="3856637"/>
                <a:ext cx="31405" cy="26906"/>
                <a:chOff x="4118873" y="3856637"/>
                <a:chExt cx="31405" cy="26906"/>
              </a:xfrm>
            </p:grpSpPr>
            <p:sp>
              <p:nvSpPr>
                <p:cNvPr id="8665" name="Google Shape;8665;p124"/>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124"/>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124"/>
              <p:cNvGrpSpPr/>
              <p:nvPr/>
            </p:nvGrpSpPr>
            <p:grpSpPr>
              <a:xfrm>
                <a:off x="4168541" y="3639523"/>
                <a:ext cx="31499" cy="26906"/>
                <a:chOff x="4168541" y="3639523"/>
                <a:chExt cx="31499" cy="26906"/>
              </a:xfrm>
            </p:grpSpPr>
            <p:sp>
              <p:nvSpPr>
                <p:cNvPr id="8668" name="Google Shape;8668;p124"/>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124"/>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0" name="Google Shape;8670;p124"/>
              <p:cNvGrpSpPr/>
              <p:nvPr/>
            </p:nvGrpSpPr>
            <p:grpSpPr>
              <a:xfrm>
                <a:off x="3965789" y="3393545"/>
                <a:ext cx="31405" cy="26945"/>
                <a:chOff x="3965789" y="3393545"/>
                <a:chExt cx="31405" cy="26945"/>
              </a:xfrm>
            </p:grpSpPr>
            <p:sp>
              <p:nvSpPr>
                <p:cNvPr id="8671" name="Google Shape;8671;p124"/>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124"/>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124"/>
              <p:cNvGrpSpPr/>
              <p:nvPr/>
            </p:nvGrpSpPr>
            <p:grpSpPr>
              <a:xfrm>
                <a:off x="3925166" y="3491008"/>
                <a:ext cx="31405" cy="27001"/>
                <a:chOff x="3925166" y="3491008"/>
                <a:chExt cx="31405" cy="27001"/>
              </a:xfrm>
            </p:grpSpPr>
            <p:sp>
              <p:nvSpPr>
                <p:cNvPr id="8674" name="Google Shape;8674;p124"/>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124"/>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6" name="Google Shape;8676;p124"/>
              <p:cNvGrpSpPr/>
              <p:nvPr/>
            </p:nvGrpSpPr>
            <p:grpSpPr>
              <a:xfrm>
                <a:off x="3682845" y="3340976"/>
                <a:ext cx="31397" cy="26898"/>
                <a:chOff x="3682845" y="3340976"/>
                <a:chExt cx="31397" cy="26898"/>
              </a:xfrm>
            </p:grpSpPr>
            <p:sp>
              <p:nvSpPr>
                <p:cNvPr id="8677" name="Google Shape;8677;p124"/>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124"/>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124"/>
              <p:cNvGrpSpPr/>
              <p:nvPr/>
            </p:nvGrpSpPr>
            <p:grpSpPr>
              <a:xfrm>
                <a:off x="3795393" y="3353725"/>
                <a:ext cx="31499" cy="26993"/>
                <a:chOff x="3795393" y="3353725"/>
                <a:chExt cx="31499" cy="26993"/>
              </a:xfrm>
            </p:grpSpPr>
            <p:sp>
              <p:nvSpPr>
                <p:cNvPr id="8680" name="Google Shape;8680;p124"/>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124"/>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2" name="Google Shape;8682;p124"/>
              <p:cNvGrpSpPr/>
              <p:nvPr/>
            </p:nvGrpSpPr>
            <p:grpSpPr>
              <a:xfrm>
                <a:off x="4176909" y="4363221"/>
                <a:ext cx="38924" cy="33316"/>
                <a:chOff x="4176909" y="4363221"/>
                <a:chExt cx="38924" cy="33316"/>
              </a:xfrm>
            </p:grpSpPr>
            <p:sp>
              <p:nvSpPr>
                <p:cNvPr id="8683" name="Google Shape;8683;p124"/>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124"/>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124"/>
              <p:cNvGrpSpPr/>
              <p:nvPr/>
            </p:nvGrpSpPr>
            <p:grpSpPr>
              <a:xfrm>
                <a:off x="4226191" y="4007660"/>
                <a:ext cx="33560" cy="28770"/>
                <a:chOff x="4226191" y="4007660"/>
                <a:chExt cx="33560" cy="28770"/>
              </a:xfrm>
            </p:grpSpPr>
            <p:sp>
              <p:nvSpPr>
                <p:cNvPr id="8686" name="Google Shape;8686;p124"/>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124"/>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124"/>
              <p:cNvGrpSpPr/>
              <p:nvPr/>
            </p:nvGrpSpPr>
            <p:grpSpPr>
              <a:xfrm>
                <a:off x="3597785" y="3377045"/>
                <a:ext cx="33591" cy="28699"/>
                <a:chOff x="3597785" y="3377045"/>
                <a:chExt cx="33591" cy="28699"/>
              </a:xfrm>
            </p:grpSpPr>
            <p:sp>
              <p:nvSpPr>
                <p:cNvPr id="8689" name="Google Shape;8689;p124"/>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124"/>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124"/>
              <p:cNvGrpSpPr/>
              <p:nvPr/>
            </p:nvGrpSpPr>
            <p:grpSpPr>
              <a:xfrm>
                <a:off x="3887870" y="3669796"/>
                <a:ext cx="33591" cy="28692"/>
                <a:chOff x="3887870" y="3669796"/>
                <a:chExt cx="33591" cy="28692"/>
              </a:xfrm>
            </p:grpSpPr>
            <p:sp>
              <p:nvSpPr>
                <p:cNvPr id="8692" name="Google Shape;8692;p124"/>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124"/>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124"/>
              <p:cNvGrpSpPr/>
              <p:nvPr/>
            </p:nvGrpSpPr>
            <p:grpSpPr>
              <a:xfrm>
                <a:off x="3818320" y="3481625"/>
                <a:ext cx="33497" cy="28770"/>
                <a:chOff x="3818320" y="3481625"/>
                <a:chExt cx="33497" cy="28770"/>
              </a:xfrm>
            </p:grpSpPr>
            <p:sp>
              <p:nvSpPr>
                <p:cNvPr id="8695" name="Google Shape;8695;p124"/>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124"/>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124"/>
              <p:cNvGrpSpPr/>
              <p:nvPr/>
            </p:nvGrpSpPr>
            <p:grpSpPr>
              <a:xfrm>
                <a:off x="4278139" y="4120948"/>
                <a:ext cx="37492" cy="32129"/>
                <a:chOff x="4278139" y="4120948"/>
                <a:chExt cx="37492" cy="32129"/>
              </a:xfrm>
            </p:grpSpPr>
            <p:sp>
              <p:nvSpPr>
                <p:cNvPr id="8698" name="Google Shape;8698;p124"/>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124"/>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124"/>
              <p:cNvGrpSpPr/>
              <p:nvPr/>
            </p:nvGrpSpPr>
            <p:grpSpPr>
              <a:xfrm>
                <a:off x="4419898" y="3977388"/>
                <a:ext cx="33497" cy="28692"/>
                <a:chOff x="4419898" y="3977388"/>
                <a:chExt cx="33497" cy="28692"/>
              </a:xfrm>
            </p:grpSpPr>
            <p:sp>
              <p:nvSpPr>
                <p:cNvPr id="8701" name="Google Shape;8701;p124"/>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124"/>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124"/>
              <p:cNvGrpSpPr/>
              <p:nvPr/>
            </p:nvGrpSpPr>
            <p:grpSpPr>
              <a:xfrm>
                <a:off x="4158930" y="4034684"/>
                <a:ext cx="33497" cy="28762"/>
                <a:chOff x="4158930" y="4034684"/>
                <a:chExt cx="33497" cy="28762"/>
              </a:xfrm>
            </p:grpSpPr>
            <p:sp>
              <p:nvSpPr>
                <p:cNvPr id="8704" name="Google Shape;8704;p124"/>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124"/>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6" name="Google Shape;8706;p124"/>
              <p:cNvGrpSpPr/>
              <p:nvPr/>
            </p:nvGrpSpPr>
            <p:grpSpPr>
              <a:xfrm>
                <a:off x="4134949" y="3957049"/>
                <a:ext cx="33497" cy="28770"/>
                <a:chOff x="4134949" y="3957049"/>
                <a:chExt cx="33497" cy="28770"/>
              </a:xfrm>
            </p:grpSpPr>
            <p:sp>
              <p:nvSpPr>
                <p:cNvPr id="8707" name="Google Shape;8707;p124"/>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124"/>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124"/>
              <p:cNvGrpSpPr/>
              <p:nvPr/>
            </p:nvGrpSpPr>
            <p:grpSpPr>
              <a:xfrm>
                <a:off x="4193653" y="4184403"/>
                <a:ext cx="43580" cy="37264"/>
                <a:chOff x="4193653" y="4184403"/>
                <a:chExt cx="43580" cy="37264"/>
              </a:xfrm>
            </p:grpSpPr>
            <p:sp>
              <p:nvSpPr>
                <p:cNvPr id="8710" name="Google Shape;8710;p124"/>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124"/>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124"/>
              <p:cNvGrpSpPr/>
              <p:nvPr/>
            </p:nvGrpSpPr>
            <p:grpSpPr>
              <a:xfrm>
                <a:off x="4343600" y="3943844"/>
                <a:ext cx="43580" cy="37312"/>
                <a:chOff x="4343600" y="3943844"/>
                <a:chExt cx="43580" cy="37312"/>
              </a:xfrm>
            </p:grpSpPr>
            <p:sp>
              <p:nvSpPr>
                <p:cNvPr id="8713" name="Google Shape;8713;p124"/>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124"/>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5" name="Google Shape;8715;p124"/>
              <p:cNvGrpSpPr/>
              <p:nvPr/>
            </p:nvGrpSpPr>
            <p:grpSpPr>
              <a:xfrm>
                <a:off x="4172339" y="3381693"/>
                <a:ext cx="31499" cy="27001"/>
                <a:chOff x="4172339" y="3381693"/>
                <a:chExt cx="31499" cy="27001"/>
              </a:xfrm>
            </p:grpSpPr>
            <p:sp>
              <p:nvSpPr>
                <p:cNvPr id="8716" name="Google Shape;8716;p124"/>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124"/>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1" name="Shape 8721"/>
        <p:cNvGrpSpPr/>
        <p:nvPr/>
      </p:nvGrpSpPr>
      <p:grpSpPr>
        <a:xfrm>
          <a:off x="0" y="0"/>
          <a:ext cx="0" cy="0"/>
          <a:chOff x="0" y="0"/>
          <a:chExt cx="0" cy="0"/>
        </a:xfrm>
      </p:grpSpPr>
      <p:grpSp>
        <p:nvGrpSpPr>
          <p:cNvPr id="8722" name="Google Shape;8722;p125"/>
          <p:cNvGrpSpPr/>
          <p:nvPr/>
        </p:nvGrpSpPr>
        <p:grpSpPr>
          <a:xfrm>
            <a:off x="2126623" y="3607908"/>
            <a:ext cx="1102891" cy="760337"/>
            <a:chOff x="4967783" y="2151471"/>
            <a:chExt cx="3920692" cy="2702940"/>
          </a:xfrm>
        </p:grpSpPr>
        <p:grpSp>
          <p:nvGrpSpPr>
            <p:cNvPr id="8723" name="Google Shape;8723;p125"/>
            <p:cNvGrpSpPr/>
            <p:nvPr/>
          </p:nvGrpSpPr>
          <p:grpSpPr>
            <a:xfrm>
              <a:off x="5045709" y="2252109"/>
              <a:ext cx="3761071" cy="2501708"/>
              <a:chOff x="2691784" y="1805334"/>
              <a:chExt cx="3761071" cy="2501708"/>
            </a:xfrm>
          </p:grpSpPr>
          <p:sp>
            <p:nvSpPr>
              <p:cNvPr id="8724" name="Google Shape;8724;p125"/>
              <p:cNvSpPr/>
              <p:nvPr/>
            </p:nvSpPr>
            <p:spPr>
              <a:xfrm>
                <a:off x="4306153"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125"/>
              <p:cNvSpPr/>
              <p:nvPr/>
            </p:nvSpPr>
            <p:spPr>
              <a:xfrm>
                <a:off x="2691784" y="3762285"/>
                <a:ext cx="1916675" cy="544757"/>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125"/>
              <p:cNvSpPr/>
              <p:nvPr/>
            </p:nvSpPr>
            <p:spPr>
              <a:xfrm>
                <a:off x="2695021" y="3035999"/>
                <a:ext cx="754960" cy="529407"/>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125"/>
              <p:cNvSpPr/>
              <p:nvPr/>
            </p:nvSpPr>
            <p:spPr>
              <a:xfrm>
                <a:off x="3661791" y="2531620"/>
                <a:ext cx="2791064" cy="544757"/>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25"/>
              <p:cNvSpPr/>
              <p:nvPr/>
            </p:nvSpPr>
            <p:spPr>
              <a:xfrm>
                <a:off x="5153124" y="1805334"/>
                <a:ext cx="1294451" cy="51246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25"/>
              <p:cNvSpPr/>
              <p:nvPr/>
            </p:nvSpPr>
            <p:spPr>
              <a:xfrm>
                <a:off x="2785807" y="1805334"/>
                <a:ext cx="2143839" cy="4036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125"/>
              <p:cNvSpPr/>
              <p:nvPr/>
            </p:nvSpPr>
            <p:spPr>
              <a:xfrm>
                <a:off x="5447728"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125"/>
            <p:cNvGrpSpPr/>
            <p:nvPr/>
          </p:nvGrpSpPr>
          <p:grpSpPr>
            <a:xfrm>
              <a:off x="4967783" y="2151471"/>
              <a:ext cx="3920692" cy="2702940"/>
              <a:chOff x="2613858" y="1704696"/>
              <a:chExt cx="3920692" cy="2702940"/>
            </a:xfrm>
          </p:grpSpPr>
          <p:sp>
            <p:nvSpPr>
              <p:cNvPr id="8732" name="Google Shape;8732;p125"/>
              <p:cNvSpPr/>
              <p:nvPr/>
            </p:nvSpPr>
            <p:spPr>
              <a:xfrm rot="5400000">
                <a:off x="4924676" y="1720789"/>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125"/>
              <p:cNvSpPr/>
              <p:nvPr/>
            </p:nvSpPr>
            <p:spPr>
              <a:xfrm rot="5400000">
                <a:off x="6309028" y="2311963"/>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125"/>
              <p:cNvSpPr/>
              <p:nvPr/>
            </p:nvSpPr>
            <p:spPr>
              <a:xfrm rot="5400000">
                <a:off x="5222154" y="418211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125"/>
              <p:cNvSpPr/>
              <p:nvPr/>
            </p:nvSpPr>
            <p:spPr>
              <a:xfrm rot="5400000">
                <a:off x="2597765" y="355439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125"/>
              <p:cNvSpPr/>
              <p:nvPr/>
            </p:nvSpPr>
            <p:spPr>
              <a:xfrm rot="5400000">
                <a:off x="3433899" y="2945028"/>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37" name="Google Shape;8737;p125"/>
          <p:cNvGrpSpPr/>
          <p:nvPr/>
        </p:nvGrpSpPr>
        <p:grpSpPr>
          <a:xfrm>
            <a:off x="3530532" y="1496185"/>
            <a:ext cx="1561911" cy="708580"/>
            <a:chOff x="3530532" y="1496185"/>
            <a:chExt cx="1561911" cy="708580"/>
          </a:xfrm>
        </p:grpSpPr>
        <p:grpSp>
          <p:nvGrpSpPr>
            <p:cNvPr id="8738" name="Google Shape;8738;p125"/>
            <p:cNvGrpSpPr/>
            <p:nvPr/>
          </p:nvGrpSpPr>
          <p:grpSpPr>
            <a:xfrm>
              <a:off x="3720318" y="1857562"/>
              <a:ext cx="1372125" cy="54"/>
              <a:chOff x="3720318" y="1857562"/>
              <a:chExt cx="1372125" cy="54"/>
            </a:xfrm>
          </p:grpSpPr>
          <p:cxnSp>
            <p:nvCxnSpPr>
              <p:cNvPr id="8739" name="Google Shape;8739;p125"/>
              <p:cNvCxnSpPr>
                <a:endCxn id="8740" idx="2"/>
              </p:cNvCxnSpPr>
              <p:nvPr/>
            </p:nvCxnSpPr>
            <p:spPr>
              <a:xfrm>
                <a:off x="4440243" y="1857616"/>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8741" name="Google Shape;8741;p125"/>
              <p:cNvCxnSpPr/>
              <p:nvPr/>
            </p:nvCxnSpPr>
            <p:spPr>
              <a:xfrm>
                <a:off x="4074943"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8742" name="Google Shape;8742;p125"/>
              <p:cNvCxnSpPr/>
              <p:nvPr/>
            </p:nvCxnSpPr>
            <p:spPr>
              <a:xfrm>
                <a:off x="3720318"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8743" name="Google Shape;8743;p125"/>
              <p:cNvCxnSpPr>
                <a:stCxn id="8740" idx="6"/>
              </p:cNvCxnSpPr>
              <p:nvPr/>
            </p:nvCxnSpPr>
            <p:spPr>
              <a:xfrm>
                <a:off x="4801443" y="1857616"/>
                <a:ext cx="291000" cy="0"/>
              </a:xfrm>
              <a:prstGeom prst="straightConnector1">
                <a:avLst/>
              </a:prstGeom>
              <a:noFill/>
              <a:ln cap="flat" cmpd="sng" w="9525">
                <a:solidFill>
                  <a:srgbClr val="A5B7C6"/>
                </a:solidFill>
                <a:prstDash val="solid"/>
                <a:round/>
                <a:headEnd len="med" w="med" type="none"/>
                <a:tailEnd len="med" w="med" type="triangle"/>
              </a:ln>
            </p:spPr>
          </p:cxnSp>
        </p:grpSp>
        <p:grpSp>
          <p:nvGrpSpPr>
            <p:cNvPr id="8744" name="Google Shape;8744;p125"/>
            <p:cNvGrpSpPr/>
            <p:nvPr/>
          </p:nvGrpSpPr>
          <p:grpSpPr>
            <a:xfrm>
              <a:off x="3567462" y="1496185"/>
              <a:ext cx="286500" cy="272914"/>
              <a:chOff x="3567462" y="1496185"/>
              <a:chExt cx="286500" cy="272914"/>
            </a:xfrm>
          </p:grpSpPr>
          <p:cxnSp>
            <p:nvCxnSpPr>
              <p:cNvPr id="8745" name="Google Shape;8745;p125"/>
              <p:cNvCxnSpPr/>
              <p:nvPr/>
            </p:nvCxnSpPr>
            <p:spPr>
              <a:xfrm rot="10800000">
                <a:off x="3626625"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8746" name="Google Shape;8746;p125"/>
              <p:cNvSpPr/>
              <p:nvPr/>
            </p:nvSpPr>
            <p:spPr>
              <a:xfrm>
                <a:off x="3567462"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7" name="Google Shape;8747;p125"/>
            <p:cNvSpPr/>
            <p:nvPr/>
          </p:nvSpPr>
          <p:spPr>
            <a:xfrm>
              <a:off x="3530532"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125"/>
            <p:cNvSpPr/>
            <p:nvPr/>
          </p:nvSpPr>
          <p:spPr>
            <a:xfrm>
              <a:off x="3891569" y="1779209"/>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9" name="Google Shape;8749;p125"/>
            <p:cNvGrpSpPr/>
            <p:nvPr/>
          </p:nvGrpSpPr>
          <p:grpSpPr>
            <a:xfrm>
              <a:off x="3929014" y="1960574"/>
              <a:ext cx="286500" cy="242342"/>
              <a:chOff x="3929014" y="1960574"/>
              <a:chExt cx="286500" cy="242342"/>
            </a:xfrm>
          </p:grpSpPr>
          <p:cxnSp>
            <p:nvCxnSpPr>
              <p:cNvPr id="8750" name="Google Shape;8750;p125"/>
              <p:cNvCxnSpPr/>
              <p:nvPr/>
            </p:nvCxnSpPr>
            <p:spPr>
              <a:xfrm rot="10800000">
                <a:off x="3988400" y="1960574"/>
                <a:ext cx="0" cy="144300"/>
              </a:xfrm>
              <a:prstGeom prst="straightConnector1">
                <a:avLst/>
              </a:prstGeom>
              <a:noFill/>
              <a:ln cap="flat" cmpd="sng" w="9525">
                <a:solidFill>
                  <a:srgbClr val="A5B7C6"/>
                </a:solidFill>
                <a:prstDash val="solid"/>
                <a:round/>
                <a:headEnd len="med" w="med" type="none"/>
                <a:tailEnd len="med" w="med" type="none"/>
              </a:ln>
            </p:spPr>
          </p:cxnSp>
          <p:sp>
            <p:nvSpPr>
              <p:cNvPr id="8751" name="Google Shape;8751;p125"/>
              <p:cNvSpPr/>
              <p:nvPr/>
            </p:nvSpPr>
            <p:spPr>
              <a:xfrm>
                <a:off x="3929014" y="210301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125"/>
            <p:cNvGrpSpPr/>
            <p:nvPr/>
          </p:nvGrpSpPr>
          <p:grpSpPr>
            <a:xfrm>
              <a:off x="4290828" y="1496185"/>
              <a:ext cx="286500" cy="272914"/>
              <a:chOff x="4290828" y="1496185"/>
              <a:chExt cx="286500" cy="272914"/>
            </a:xfrm>
          </p:grpSpPr>
          <p:cxnSp>
            <p:nvCxnSpPr>
              <p:cNvPr id="8753" name="Google Shape;8753;p125"/>
              <p:cNvCxnSpPr/>
              <p:nvPr/>
            </p:nvCxnSpPr>
            <p:spPr>
              <a:xfrm rot="10800000">
                <a:off x="4350000"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8754" name="Google Shape;8754;p125"/>
              <p:cNvSpPr/>
              <p:nvPr/>
            </p:nvSpPr>
            <p:spPr>
              <a:xfrm>
                <a:off x="4290828"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5" name="Google Shape;8755;p125"/>
            <p:cNvSpPr/>
            <p:nvPr/>
          </p:nvSpPr>
          <p:spPr>
            <a:xfrm>
              <a:off x="4252606"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125"/>
            <p:cNvSpPr/>
            <p:nvPr/>
          </p:nvSpPr>
          <p:spPr>
            <a:xfrm>
              <a:off x="4613643" y="1763716"/>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6" name="Google Shape;8756;p125"/>
            <p:cNvGrpSpPr/>
            <p:nvPr/>
          </p:nvGrpSpPr>
          <p:grpSpPr>
            <a:xfrm>
              <a:off x="4657726" y="1959674"/>
              <a:ext cx="286500" cy="245092"/>
              <a:chOff x="4657726" y="1959674"/>
              <a:chExt cx="286500" cy="245092"/>
            </a:xfrm>
          </p:grpSpPr>
          <p:cxnSp>
            <p:nvCxnSpPr>
              <p:cNvPr id="8757" name="Google Shape;8757;p125"/>
              <p:cNvCxnSpPr/>
              <p:nvPr/>
            </p:nvCxnSpPr>
            <p:spPr>
              <a:xfrm rot="10800000">
                <a:off x="4707475" y="1959674"/>
                <a:ext cx="0" cy="145200"/>
              </a:xfrm>
              <a:prstGeom prst="straightConnector1">
                <a:avLst/>
              </a:prstGeom>
              <a:noFill/>
              <a:ln cap="flat" cmpd="sng" w="9525">
                <a:solidFill>
                  <a:srgbClr val="A5B7C6"/>
                </a:solidFill>
                <a:prstDash val="solid"/>
                <a:round/>
                <a:headEnd len="med" w="med" type="none"/>
                <a:tailEnd len="med" w="med" type="none"/>
              </a:ln>
            </p:spPr>
          </p:cxnSp>
          <p:sp>
            <p:nvSpPr>
              <p:cNvPr id="8758" name="Google Shape;8758;p125"/>
              <p:cNvSpPr/>
              <p:nvPr/>
            </p:nvSpPr>
            <p:spPr>
              <a:xfrm>
                <a:off x="4657726" y="210486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59" name="Google Shape;8759;p125"/>
          <p:cNvGrpSpPr/>
          <p:nvPr/>
        </p:nvGrpSpPr>
        <p:grpSpPr>
          <a:xfrm>
            <a:off x="3512551" y="2358282"/>
            <a:ext cx="1597032" cy="378649"/>
            <a:chOff x="3512551" y="2358282"/>
            <a:chExt cx="1597032" cy="378649"/>
          </a:xfrm>
        </p:grpSpPr>
        <p:grpSp>
          <p:nvGrpSpPr>
            <p:cNvPr id="8760" name="Google Shape;8760;p125"/>
            <p:cNvGrpSpPr/>
            <p:nvPr/>
          </p:nvGrpSpPr>
          <p:grpSpPr>
            <a:xfrm>
              <a:off x="3738198" y="2553002"/>
              <a:ext cx="1145834" cy="117"/>
              <a:chOff x="3738198" y="2553002"/>
              <a:chExt cx="1145834" cy="117"/>
            </a:xfrm>
          </p:grpSpPr>
          <p:cxnSp>
            <p:nvCxnSpPr>
              <p:cNvPr id="8761" name="Google Shape;8761;p125"/>
              <p:cNvCxnSpPr/>
              <p:nvPr/>
            </p:nvCxnSpPr>
            <p:spPr>
              <a:xfrm>
                <a:off x="4195395"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8762" name="Google Shape;8762;p125"/>
              <p:cNvCxnSpPr/>
              <p:nvPr/>
            </p:nvCxnSpPr>
            <p:spPr>
              <a:xfrm>
                <a:off x="4652432"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8763" name="Google Shape;8763;p125"/>
              <p:cNvCxnSpPr>
                <a:stCxn id="8764" idx="6"/>
                <a:endCxn id="8765" idx="2"/>
              </p:cNvCxnSpPr>
              <p:nvPr/>
            </p:nvCxnSpPr>
            <p:spPr>
              <a:xfrm>
                <a:off x="3738198" y="2553118"/>
                <a:ext cx="231300" cy="0"/>
              </a:xfrm>
              <a:prstGeom prst="straightConnector1">
                <a:avLst/>
              </a:prstGeom>
              <a:noFill/>
              <a:ln cap="flat" cmpd="sng" w="9525">
                <a:solidFill>
                  <a:srgbClr val="435D74"/>
                </a:solidFill>
                <a:prstDash val="solid"/>
                <a:round/>
                <a:headEnd len="med" w="med" type="none"/>
                <a:tailEnd len="med" w="med" type="none"/>
              </a:ln>
            </p:spPr>
          </p:cxnSp>
        </p:grpSp>
        <p:grpSp>
          <p:nvGrpSpPr>
            <p:cNvPr id="8766" name="Google Shape;8766;p125"/>
            <p:cNvGrpSpPr/>
            <p:nvPr/>
          </p:nvGrpSpPr>
          <p:grpSpPr>
            <a:xfrm>
              <a:off x="3969644" y="2440153"/>
              <a:ext cx="225900" cy="296779"/>
              <a:chOff x="3969644" y="2440153"/>
              <a:chExt cx="225900" cy="296779"/>
            </a:xfrm>
          </p:grpSpPr>
          <p:cxnSp>
            <p:nvCxnSpPr>
              <p:cNvPr id="8767" name="Google Shape;8767;p125"/>
              <p:cNvCxnSpPr/>
              <p:nvPr/>
            </p:nvCxnSpPr>
            <p:spPr>
              <a:xfrm>
                <a:off x="4082390" y="2637031"/>
                <a:ext cx="0" cy="99900"/>
              </a:xfrm>
              <a:prstGeom prst="straightConnector1">
                <a:avLst/>
              </a:prstGeom>
              <a:noFill/>
              <a:ln cap="flat" cmpd="sng" w="9525">
                <a:solidFill>
                  <a:srgbClr val="435D74"/>
                </a:solidFill>
                <a:prstDash val="solid"/>
                <a:round/>
                <a:headEnd len="med" w="med" type="none"/>
                <a:tailEnd len="med" w="med" type="none"/>
              </a:ln>
            </p:spPr>
          </p:cxnSp>
          <p:sp>
            <p:nvSpPr>
              <p:cNvPr id="8765" name="Google Shape;8765;p125"/>
              <p:cNvSpPr/>
              <p:nvPr/>
            </p:nvSpPr>
            <p:spPr>
              <a:xfrm>
                <a:off x="3969644" y="2440153"/>
                <a:ext cx="225900" cy="2259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125"/>
              <p:cNvSpPr/>
              <p:nvPr/>
            </p:nvSpPr>
            <p:spPr>
              <a:xfrm>
                <a:off x="3998471" y="2468982"/>
                <a:ext cx="168300" cy="1683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125"/>
            <p:cNvGrpSpPr/>
            <p:nvPr/>
          </p:nvGrpSpPr>
          <p:grpSpPr>
            <a:xfrm>
              <a:off x="4426818" y="2358282"/>
              <a:ext cx="225600" cy="307471"/>
              <a:chOff x="4426818" y="2358282"/>
              <a:chExt cx="225600" cy="307471"/>
            </a:xfrm>
          </p:grpSpPr>
          <p:cxnSp>
            <p:nvCxnSpPr>
              <p:cNvPr id="8770" name="Google Shape;8770;p125"/>
              <p:cNvCxnSpPr>
                <a:stCxn id="8771" idx="0"/>
              </p:cNvCxnSpPr>
              <p:nvPr/>
            </p:nvCxnSpPr>
            <p:spPr>
              <a:xfrm rot="10800000">
                <a:off x="4539644" y="2358282"/>
                <a:ext cx="0" cy="110700"/>
              </a:xfrm>
              <a:prstGeom prst="straightConnector1">
                <a:avLst/>
              </a:prstGeom>
              <a:noFill/>
              <a:ln cap="flat" cmpd="sng" w="9525">
                <a:solidFill>
                  <a:srgbClr val="435D74"/>
                </a:solidFill>
                <a:prstDash val="solid"/>
                <a:round/>
                <a:headEnd len="med" w="med" type="none"/>
                <a:tailEnd len="med" w="med" type="none"/>
              </a:ln>
            </p:spPr>
          </p:cxnSp>
          <p:sp>
            <p:nvSpPr>
              <p:cNvPr id="8772" name="Google Shape;8772;p125"/>
              <p:cNvSpPr/>
              <p:nvPr/>
            </p:nvSpPr>
            <p:spPr>
              <a:xfrm>
                <a:off x="4426818"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125"/>
              <p:cNvSpPr/>
              <p:nvPr/>
            </p:nvSpPr>
            <p:spPr>
              <a:xfrm>
                <a:off x="4455644"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125"/>
            <p:cNvGrpSpPr/>
            <p:nvPr/>
          </p:nvGrpSpPr>
          <p:grpSpPr>
            <a:xfrm>
              <a:off x="4883984" y="2440153"/>
              <a:ext cx="225600" cy="296479"/>
              <a:chOff x="4883984" y="2440153"/>
              <a:chExt cx="225600" cy="296479"/>
            </a:xfrm>
          </p:grpSpPr>
          <p:cxnSp>
            <p:nvCxnSpPr>
              <p:cNvPr id="8774" name="Google Shape;8774;p125"/>
              <p:cNvCxnSpPr/>
              <p:nvPr/>
            </p:nvCxnSpPr>
            <p:spPr>
              <a:xfrm>
                <a:off x="4996858" y="2637031"/>
                <a:ext cx="0" cy="99600"/>
              </a:xfrm>
              <a:prstGeom prst="straightConnector1">
                <a:avLst/>
              </a:prstGeom>
              <a:noFill/>
              <a:ln cap="flat" cmpd="sng" w="9525">
                <a:solidFill>
                  <a:srgbClr val="435D74"/>
                </a:solidFill>
                <a:prstDash val="solid"/>
                <a:round/>
                <a:headEnd len="med" w="med" type="none"/>
                <a:tailEnd len="med" w="med" type="none"/>
              </a:ln>
            </p:spPr>
          </p:cxnSp>
          <p:sp>
            <p:nvSpPr>
              <p:cNvPr id="8775" name="Google Shape;8775;p125"/>
              <p:cNvSpPr/>
              <p:nvPr/>
            </p:nvSpPr>
            <p:spPr>
              <a:xfrm>
                <a:off x="4883984"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125"/>
              <p:cNvSpPr/>
              <p:nvPr/>
            </p:nvSpPr>
            <p:spPr>
              <a:xfrm>
                <a:off x="4912810"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125"/>
            <p:cNvGrpSpPr/>
            <p:nvPr/>
          </p:nvGrpSpPr>
          <p:grpSpPr>
            <a:xfrm>
              <a:off x="3512551" y="2358356"/>
              <a:ext cx="225647" cy="307629"/>
              <a:chOff x="2182679" y="2005014"/>
              <a:chExt cx="792300" cy="1080158"/>
            </a:xfrm>
          </p:grpSpPr>
          <p:cxnSp>
            <p:nvCxnSpPr>
              <p:cNvPr id="8778" name="Google Shape;8778;p125"/>
              <p:cNvCxnSpPr>
                <a:stCxn id="8779" idx="0"/>
              </p:cNvCxnSpPr>
              <p:nvPr/>
            </p:nvCxnSpPr>
            <p:spPr>
              <a:xfrm rot="10800000">
                <a:off x="2578961" y="2005014"/>
                <a:ext cx="0" cy="388800"/>
              </a:xfrm>
              <a:prstGeom prst="straightConnector1">
                <a:avLst/>
              </a:prstGeom>
              <a:noFill/>
              <a:ln cap="flat" cmpd="sng" w="9525">
                <a:solidFill>
                  <a:srgbClr val="435D74"/>
                </a:solidFill>
                <a:prstDash val="solid"/>
                <a:round/>
                <a:headEnd len="med" w="med" type="none"/>
                <a:tailEnd len="med" w="med" type="none"/>
              </a:ln>
            </p:spPr>
          </p:cxnSp>
          <p:sp>
            <p:nvSpPr>
              <p:cNvPr id="8764" name="Google Shape;8764;p125"/>
              <p:cNvSpPr/>
              <p:nvPr/>
            </p:nvSpPr>
            <p:spPr>
              <a:xfrm>
                <a:off x="2182679" y="2292572"/>
                <a:ext cx="792300" cy="792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125"/>
              <p:cNvSpPr/>
              <p:nvPr/>
            </p:nvSpPr>
            <p:spPr>
              <a:xfrm>
                <a:off x="2283911" y="2393814"/>
                <a:ext cx="590100" cy="5901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80" name="Google Shape;8780;p125"/>
          <p:cNvGrpSpPr/>
          <p:nvPr/>
        </p:nvGrpSpPr>
        <p:grpSpPr>
          <a:xfrm>
            <a:off x="6872633" y="1182079"/>
            <a:ext cx="1559809" cy="722610"/>
            <a:chOff x="634175" y="2986275"/>
            <a:chExt cx="3147949" cy="1458344"/>
          </a:xfrm>
        </p:grpSpPr>
        <p:cxnSp>
          <p:nvCxnSpPr>
            <p:cNvPr id="8781" name="Google Shape;8781;p125"/>
            <p:cNvCxnSpPr>
              <a:stCxn id="8782" idx="4"/>
              <a:endCxn id="8783" idx="0"/>
            </p:cNvCxnSpPr>
            <p:nvPr/>
          </p:nvCxnSpPr>
          <p:spPr>
            <a:xfrm>
              <a:off x="929975" y="3577875"/>
              <a:ext cx="591300" cy="275100"/>
            </a:xfrm>
            <a:prstGeom prst="straightConnector1">
              <a:avLst/>
            </a:prstGeom>
            <a:noFill/>
            <a:ln cap="flat" cmpd="sng" w="9525">
              <a:solidFill>
                <a:srgbClr val="435D74"/>
              </a:solidFill>
              <a:prstDash val="solid"/>
              <a:round/>
              <a:headEnd len="med" w="med" type="none"/>
              <a:tailEnd len="med" w="med" type="none"/>
            </a:ln>
          </p:spPr>
        </p:cxnSp>
        <p:cxnSp>
          <p:nvCxnSpPr>
            <p:cNvPr id="8784" name="Google Shape;8784;p125"/>
            <p:cNvCxnSpPr>
              <a:stCxn id="8783" idx="0"/>
              <a:endCxn id="8785" idx="4"/>
            </p:cNvCxnSpPr>
            <p:nvPr/>
          </p:nvCxnSpPr>
          <p:spPr>
            <a:xfrm flipH="1" rot="10800000">
              <a:off x="1521366" y="3577919"/>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8786" name="Google Shape;8786;p125"/>
            <p:cNvCxnSpPr>
              <a:stCxn id="8785" idx="4"/>
              <a:endCxn id="8787" idx="0"/>
            </p:cNvCxnSpPr>
            <p:nvPr/>
          </p:nvCxnSpPr>
          <p:spPr>
            <a:xfrm>
              <a:off x="2208152" y="3577875"/>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8788" name="Google Shape;8788;p125"/>
            <p:cNvCxnSpPr>
              <a:stCxn id="8787" idx="0"/>
              <a:endCxn id="8789" idx="4"/>
            </p:cNvCxnSpPr>
            <p:nvPr/>
          </p:nvCxnSpPr>
          <p:spPr>
            <a:xfrm flipH="1" rot="10800000">
              <a:off x="2894933" y="3577918"/>
              <a:ext cx="591300" cy="275100"/>
            </a:xfrm>
            <a:prstGeom prst="straightConnector1">
              <a:avLst/>
            </a:prstGeom>
            <a:noFill/>
            <a:ln cap="flat" cmpd="sng" w="9525">
              <a:solidFill>
                <a:srgbClr val="435D74"/>
              </a:solidFill>
              <a:prstDash val="solid"/>
              <a:round/>
              <a:headEnd len="med" w="med" type="none"/>
              <a:tailEnd len="med" w="med" type="none"/>
            </a:ln>
          </p:spPr>
        </p:cxnSp>
        <p:sp>
          <p:nvSpPr>
            <p:cNvPr id="8789" name="Google Shape;8789;p125"/>
            <p:cNvSpPr/>
            <p:nvPr/>
          </p:nvSpPr>
          <p:spPr>
            <a:xfrm>
              <a:off x="3190524"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8785" name="Google Shape;8785;p125"/>
            <p:cNvSpPr/>
            <p:nvPr/>
          </p:nvSpPr>
          <p:spPr>
            <a:xfrm>
              <a:off x="1912352"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8782" name="Google Shape;8782;p125"/>
            <p:cNvSpPr/>
            <p:nvPr/>
          </p:nvSpPr>
          <p:spPr>
            <a:xfrm>
              <a:off x="634175"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8787" name="Google Shape;8787;p125"/>
            <p:cNvSpPr/>
            <p:nvPr/>
          </p:nvSpPr>
          <p:spPr>
            <a:xfrm>
              <a:off x="2599133" y="3853018"/>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8783" name="Google Shape;8783;p125"/>
            <p:cNvSpPr/>
            <p:nvPr/>
          </p:nvSpPr>
          <p:spPr>
            <a:xfrm>
              <a:off x="1225566" y="3853019"/>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8790" name="Google Shape;8790;p125"/>
          <p:cNvGrpSpPr/>
          <p:nvPr/>
        </p:nvGrpSpPr>
        <p:grpSpPr>
          <a:xfrm>
            <a:off x="3526424" y="2891987"/>
            <a:ext cx="1570719" cy="294123"/>
            <a:chOff x="998425" y="1182125"/>
            <a:chExt cx="1065400" cy="199500"/>
          </a:xfrm>
        </p:grpSpPr>
        <p:sp>
          <p:nvSpPr>
            <p:cNvPr id="8791" name="Google Shape;8791;p12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12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12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12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2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125"/>
          <p:cNvGrpSpPr/>
          <p:nvPr/>
        </p:nvGrpSpPr>
        <p:grpSpPr>
          <a:xfrm>
            <a:off x="6869680" y="2009474"/>
            <a:ext cx="1565716" cy="366729"/>
            <a:chOff x="1247650" y="2075423"/>
            <a:chExt cx="6648477" cy="1557238"/>
          </a:xfrm>
        </p:grpSpPr>
        <p:sp>
          <p:nvSpPr>
            <p:cNvPr id="8797" name="Google Shape;8797;p12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12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12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2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12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12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cap="flat" cmpd="sng" w="9525">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125"/>
          <p:cNvGrpSpPr/>
          <p:nvPr/>
        </p:nvGrpSpPr>
        <p:grpSpPr>
          <a:xfrm>
            <a:off x="6853992" y="3158289"/>
            <a:ext cx="1597061" cy="663440"/>
            <a:chOff x="6796238" y="3158297"/>
            <a:chExt cx="1630319" cy="677257"/>
          </a:xfrm>
        </p:grpSpPr>
        <p:cxnSp>
          <p:nvCxnSpPr>
            <p:cNvPr id="8804" name="Google Shape;8804;p125"/>
            <p:cNvCxnSpPr/>
            <p:nvPr/>
          </p:nvCxnSpPr>
          <p:spPr>
            <a:xfrm>
              <a:off x="7012244"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8805" name="Google Shape;8805;p125"/>
            <p:cNvCxnSpPr/>
            <p:nvPr/>
          </p:nvCxnSpPr>
          <p:spPr>
            <a:xfrm>
              <a:off x="7810957"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8806" name="Google Shape;8806;p125"/>
            <p:cNvCxnSpPr/>
            <p:nvPr/>
          </p:nvCxnSpPr>
          <p:spPr>
            <a:xfrm rot="10800000">
              <a:off x="8196652" y="3170826"/>
              <a:ext cx="0" cy="169800"/>
            </a:xfrm>
            <a:prstGeom prst="straightConnector1">
              <a:avLst/>
            </a:prstGeom>
            <a:noFill/>
            <a:ln cap="flat" cmpd="sng" w="9525">
              <a:solidFill>
                <a:srgbClr val="A5B7C6"/>
              </a:solidFill>
              <a:prstDash val="solid"/>
              <a:round/>
              <a:headEnd len="med" w="med" type="none"/>
              <a:tailEnd len="med" w="med" type="diamond"/>
            </a:ln>
          </p:spPr>
        </p:cxnSp>
        <p:cxnSp>
          <p:nvCxnSpPr>
            <p:cNvPr id="8807" name="Google Shape;8807;p125"/>
            <p:cNvCxnSpPr/>
            <p:nvPr/>
          </p:nvCxnSpPr>
          <p:spPr>
            <a:xfrm rot="10800000">
              <a:off x="7411601" y="3158297"/>
              <a:ext cx="0" cy="170700"/>
            </a:xfrm>
            <a:prstGeom prst="straightConnector1">
              <a:avLst/>
            </a:prstGeom>
            <a:noFill/>
            <a:ln cap="flat" cmpd="sng" w="9525">
              <a:solidFill>
                <a:srgbClr val="A5B7C6"/>
              </a:solidFill>
              <a:prstDash val="solid"/>
              <a:round/>
              <a:headEnd len="med" w="med" type="none"/>
              <a:tailEnd len="med" w="med" type="diamond"/>
            </a:ln>
          </p:spPr>
        </p:cxnSp>
        <p:grpSp>
          <p:nvGrpSpPr>
            <p:cNvPr id="8808" name="Google Shape;8808;p125"/>
            <p:cNvGrpSpPr/>
            <p:nvPr/>
          </p:nvGrpSpPr>
          <p:grpSpPr>
            <a:xfrm>
              <a:off x="6796238" y="3311904"/>
              <a:ext cx="1630319" cy="377697"/>
              <a:chOff x="6796238" y="3311904"/>
              <a:chExt cx="1630319" cy="377697"/>
            </a:xfrm>
          </p:grpSpPr>
          <p:sp>
            <p:nvSpPr>
              <p:cNvPr id="8809" name="Google Shape;8809;p125"/>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25"/>
              <p:cNvSpPr/>
              <p:nvPr/>
            </p:nvSpPr>
            <p:spPr>
              <a:xfrm>
                <a:off x="7628207" y="3311904"/>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25"/>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12" name="Google Shape;8812;p125"/>
          <p:cNvGrpSpPr/>
          <p:nvPr/>
        </p:nvGrpSpPr>
        <p:grpSpPr>
          <a:xfrm>
            <a:off x="5375130" y="1179681"/>
            <a:ext cx="1368606" cy="1593805"/>
            <a:chOff x="1839112" y="2209163"/>
            <a:chExt cx="1918159" cy="2233784"/>
          </a:xfrm>
        </p:grpSpPr>
        <p:sp>
          <p:nvSpPr>
            <p:cNvPr id="8813" name="Google Shape;8813;p125"/>
            <p:cNvSpPr/>
            <p:nvPr/>
          </p:nvSpPr>
          <p:spPr>
            <a:xfrm>
              <a:off x="1839112"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125"/>
            <p:cNvSpPr/>
            <p:nvPr/>
          </p:nvSpPr>
          <p:spPr>
            <a:xfrm>
              <a:off x="3182171"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125"/>
            <p:cNvSpPr/>
            <p:nvPr/>
          </p:nvSpPr>
          <p:spPr>
            <a:xfrm>
              <a:off x="3182171"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16" name="Google Shape;8816;p125"/>
            <p:cNvCxnSpPr>
              <a:stCxn id="8813" idx="6"/>
              <a:endCxn id="8814" idx="2"/>
            </p:cNvCxnSpPr>
            <p:nvPr/>
          </p:nvCxnSpPr>
          <p:spPr>
            <a:xfrm>
              <a:off x="2414212" y="2496713"/>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8817" name="Google Shape;8817;p125"/>
            <p:cNvCxnSpPr>
              <a:stCxn id="8814" idx="4"/>
              <a:endCxn id="8818" idx="0"/>
            </p:cNvCxnSpPr>
            <p:nvPr/>
          </p:nvCxnSpPr>
          <p:spPr>
            <a:xfrm rot="5400000">
              <a:off x="2669921" y="2240963"/>
              <a:ext cx="256500" cy="1343100"/>
            </a:xfrm>
            <a:prstGeom prst="bentConnector3">
              <a:avLst>
                <a:gd fmla="val 50000" name="adj1"/>
              </a:avLst>
            </a:prstGeom>
            <a:noFill/>
            <a:ln cap="flat" cmpd="sng" w="9525">
              <a:solidFill>
                <a:srgbClr val="325D79"/>
              </a:solidFill>
              <a:prstDash val="solid"/>
              <a:round/>
              <a:headEnd len="med" w="med" type="none"/>
              <a:tailEnd len="med" w="med" type="none"/>
            </a:ln>
          </p:spPr>
        </p:cxnSp>
        <p:cxnSp>
          <p:nvCxnSpPr>
            <p:cNvPr id="8819" name="Google Shape;8819;p125"/>
            <p:cNvCxnSpPr>
              <a:stCxn id="8818" idx="6"/>
              <a:endCxn id="8815" idx="2"/>
            </p:cNvCxnSpPr>
            <p:nvPr/>
          </p:nvCxnSpPr>
          <p:spPr>
            <a:xfrm>
              <a:off x="2414212" y="3328316"/>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8820" name="Google Shape;8820;p125"/>
            <p:cNvCxnSpPr>
              <a:stCxn id="8815" idx="4"/>
              <a:endCxn id="8821" idx="0"/>
            </p:cNvCxnSpPr>
            <p:nvPr/>
          </p:nvCxnSpPr>
          <p:spPr>
            <a:xfrm rot="5400000">
              <a:off x="2672171" y="3070316"/>
              <a:ext cx="252000" cy="1343100"/>
            </a:xfrm>
            <a:prstGeom prst="bentConnector3">
              <a:avLst>
                <a:gd fmla="val 49996" name="adj1"/>
              </a:avLst>
            </a:prstGeom>
            <a:noFill/>
            <a:ln cap="flat" cmpd="sng" w="9525">
              <a:solidFill>
                <a:srgbClr val="325D79"/>
              </a:solidFill>
              <a:prstDash val="solid"/>
              <a:round/>
              <a:headEnd len="med" w="med" type="none"/>
              <a:tailEnd len="med" w="med" type="none"/>
            </a:ln>
          </p:spPr>
        </p:cxnSp>
        <p:sp>
          <p:nvSpPr>
            <p:cNvPr id="8818" name="Google Shape;8818;p125"/>
            <p:cNvSpPr/>
            <p:nvPr/>
          </p:nvSpPr>
          <p:spPr>
            <a:xfrm>
              <a:off x="1839112"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125"/>
            <p:cNvSpPr/>
            <p:nvPr/>
          </p:nvSpPr>
          <p:spPr>
            <a:xfrm>
              <a:off x="1839112"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125"/>
            <p:cNvSpPr/>
            <p:nvPr/>
          </p:nvSpPr>
          <p:spPr>
            <a:xfrm>
              <a:off x="3182171"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23" name="Google Shape;8823;p125"/>
            <p:cNvCxnSpPr>
              <a:endCxn id="8822" idx="2"/>
            </p:cNvCxnSpPr>
            <p:nvPr/>
          </p:nvCxnSpPr>
          <p:spPr>
            <a:xfrm>
              <a:off x="2413871" y="4154498"/>
              <a:ext cx="768300" cy="900"/>
            </a:xfrm>
            <a:prstGeom prst="bentConnector3">
              <a:avLst>
                <a:gd fmla="val 50000" name="adj1"/>
              </a:avLst>
            </a:prstGeom>
            <a:noFill/>
            <a:ln cap="flat" cmpd="sng" w="9525">
              <a:solidFill>
                <a:srgbClr val="325D79"/>
              </a:solidFill>
              <a:prstDash val="solid"/>
              <a:round/>
              <a:headEnd len="med" w="med" type="none"/>
              <a:tailEnd len="med" w="med" type="none"/>
            </a:ln>
          </p:spPr>
        </p:cxnSp>
      </p:grpSp>
      <p:grpSp>
        <p:nvGrpSpPr>
          <p:cNvPr id="8824" name="Google Shape;8824;p125"/>
          <p:cNvGrpSpPr/>
          <p:nvPr/>
        </p:nvGrpSpPr>
        <p:grpSpPr>
          <a:xfrm>
            <a:off x="3507503" y="1185917"/>
            <a:ext cx="1637968" cy="154942"/>
            <a:chOff x="238125" y="2506075"/>
            <a:chExt cx="7115411" cy="673075"/>
          </a:xfrm>
        </p:grpSpPr>
        <p:sp>
          <p:nvSpPr>
            <p:cNvPr id="8825" name="Google Shape;8825;p12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12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2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12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12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0" name="Google Shape;8830;p125"/>
          <p:cNvGrpSpPr/>
          <p:nvPr/>
        </p:nvGrpSpPr>
        <p:grpSpPr>
          <a:xfrm>
            <a:off x="746187" y="1507514"/>
            <a:ext cx="2476762" cy="91743"/>
            <a:chOff x="1464850" y="436376"/>
            <a:chExt cx="6001362" cy="222300"/>
          </a:xfrm>
        </p:grpSpPr>
        <p:sp>
          <p:nvSpPr>
            <p:cNvPr id="8831" name="Google Shape;8831;p125"/>
            <p:cNvSpPr/>
            <p:nvPr/>
          </p:nvSpPr>
          <p:spPr>
            <a:xfrm>
              <a:off x="1464850"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125"/>
            <p:cNvSpPr/>
            <p:nvPr/>
          </p:nvSpPr>
          <p:spPr>
            <a:xfrm>
              <a:off x="4410215"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125"/>
            <p:cNvSpPr/>
            <p:nvPr/>
          </p:nvSpPr>
          <p:spPr>
            <a:xfrm>
              <a:off x="7243912"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125"/>
            <p:cNvSpPr/>
            <p:nvPr/>
          </p:nvSpPr>
          <p:spPr>
            <a:xfrm>
              <a:off x="2920366"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125"/>
            <p:cNvSpPr/>
            <p:nvPr/>
          </p:nvSpPr>
          <p:spPr>
            <a:xfrm>
              <a:off x="5831847"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36" name="Google Shape;8836;p125"/>
            <p:cNvCxnSpPr/>
            <p:nvPr/>
          </p:nvCxnSpPr>
          <p:spPr>
            <a:xfrm>
              <a:off x="1798637"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8837" name="Google Shape;8837;p125"/>
            <p:cNvCxnSpPr/>
            <p:nvPr/>
          </p:nvCxnSpPr>
          <p:spPr>
            <a:xfrm>
              <a:off x="327624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8838" name="Google Shape;8838;p125"/>
            <p:cNvCxnSpPr/>
            <p:nvPr/>
          </p:nvCxnSpPr>
          <p:spPr>
            <a:xfrm>
              <a:off x="475389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8839" name="Google Shape;8839;p125"/>
            <p:cNvCxnSpPr/>
            <p:nvPr/>
          </p:nvCxnSpPr>
          <p:spPr>
            <a:xfrm>
              <a:off x="6143961" y="547513"/>
              <a:ext cx="988200" cy="0"/>
            </a:xfrm>
            <a:prstGeom prst="straightConnector1">
              <a:avLst/>
            </a:prstGeom>
            <a:noFill/>
            <a:ln cap="flat" cmpd="sng" w="9525">
              <a:solidFill>
                <a:srgbClr val="5F7D95"/>
              </a:solidFill>
              <a:prstDash val="solid"/>
              <a:round/>
              <a:headEnd len="med" w="med" type="none"/>
              <a:tailEnd len="med" w="med" type="none"/>
            </a:ln>
          </p:spPr>
        </p:cxnSp>
      </p:grpSp>
      <p:grpSp>
        <p:nvGrpSpPr>
          <p:cNvPr id="8840" name="Google Shape;8840;p125"/>
          <p:cNvGrpSpPr/>
          <p:nvPr/>
        </p:nvGrpSpPr>
        <p:grpSpPr>
          <a:xfrm>
            <a:off x="732455" y="2742980"/>
            <a:ext cx="1452710" cy="651923"/>
            <a:chOff x="803162" y="2667727"/>
            <a:chExt cx="1411906" cy="633611"/>
          </a:xfrm>
        </p:grpSpPr>
        <p:cxnSp>
          <p:nvCxnSpPr>
            <p:cNvPr id="8841" name="Google Shape;8841;p125"/>
            <p:cNvCxnSpPr>
              <a:stCxn id="8842" idx="2"/>
              <a:endCxn id="8843" idx="0"/>
            </p:cNvCxnSpPr>
            <p:nvPr/>
          </p:nvCxnSpPr>
          <p:spPr>
            <a:xfrm flipH="1" rot="-5400000">
              <a:off x="1629114" y="2672827"/>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8844" name="Google Shape;8844;p125"/>
            <p:cNvCxnSpPr>
              <a:stCxn id="8845" idx="0"/>
              <a:endCxn id="8842" idx="2"/>
            </p:cNvCxnSpPr>
            <p:nvPr/>
          </p:nvCxnSpPr>
          <p:spPr>
            <a:xfrm rot="-5400000">
              <a:off x="1259830" y="2672682"/>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8846" name="Google Shape;8846;p125"/>
            <p:cNvCxnSpPr>
              <a:stCxn id="8845" idx="2"/>
              <a:endCxn id="8847" idx="0"/>
            </p:cNvCxnSpPr>
            <p:nvPr/>
          </p:nvCxnSpPr>
          <p:spPr>
            <a:xfrm flipH="1" rot="-5400000">
              <a:off x="1163380"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8848" name="Google Shape;8848;p125"/>
            <p:cNvCxnSpPr>
              <a:stCxn id="8849" idx="0"/>
              <a:endCxn id="8845" idx="2"/>
            </p:cNvCxnSpPr>
            <p:nvPr/>
          </p:nvCxnSpPr>
          <p:spPr>
            <a:xfrm rot="-5400000">
              <a:off x="987062"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8850" name="Google Shape;8850;p125"/>
            <p:cNvCxnSpPr>
              <a:stCxn id="8843" idx="2"/>
              <a:endCxn id="8851" idx="0"/>
            </p:cNvCxnSpPr>
            <p:nvPr/>
          </p:nvCxnSpPr>
          <p:spPr>
            <a:xfrm flipH="1" rot="-5400000">
              <a:off x="1901948"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8852" name="Google Shape;8852;p125"/>
            <p:cNvCxnSpPr>
              <a:stCxn id="8853" idx="0"/>
              <a:endCxn id="8843" idx="2"/>
            </p:cNvCxnSpPr>
            <p:nvPr/>
          </p:nvCxnSpPr>
          <p:spPr>
            <a:xfrm rot="-5400000">
              <a:off x="1725631"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sp>
          <p:nvSpPr>
            <p:cNvPr id="8849" name="Google Shape;8849;p125"/>
            <p:cNvSpPr/>
            <p:nvPr/>
          </p:nvSpPr>
          <p:spPr>
            <a:xfrm>
              <a:off x="803162"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847" name="Google Shape;8847;p125"/>
            <p:cNvSpPr/>
            <p:nvPr/>
          </p:nvSpPr>
          <p:spPr>
            <a:xfrm>
              <a:off x="1155799"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853" name="Google Shape;8853;p125"/>
            <p:cNvSpPr/>
            <p:nvPr/>
          </p:nvSpPr>
          <p:spPr>
            <a:xfrm>
              <a:off x="1541731"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851" name="Google Shape;8851;p125"/>
            <p:cNvSpPr/>
            <p:nvPr/>
          </p:nvSpPr>
          <p:spPr>
            <a:xfrm>
              <a:off x="1894368"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843" name="Google Shape;8843;p125"/>
            <p:cNvSpPr/>
            <p:nvPr/>
          </p:nvSpPr>
          <p:spPr>
            <a:xfrm>
              <a:off x="1718048"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845" name="Google Shape;8845;p125"/>
            <p:cNvSpPr/>
            <p:nvPr/>
          </p:nvSpPr>
          <p:spPr>
            <a:xfrm>
              <a:off x="979480"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842" name="Google Shape;8842;p125"/>
            <p:cNvSpPr/>
            <p:nvPr/>
          </p:nvSpPr>
          <p:spPr>
            <a:xfrm>
              <a:off x="1348764" y="2667727"/>
              <a:ext cx="320700" cy="125100"/>
            </a:xfrm>
            <a:prstGeom prst="roundRect">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8854" name="Google Shape;8854;p125"/>
          <p:cNvGrpSpPr/>
          <p:nvPr/>
        </p:nvGrpSpPr>
        <p:grpSpPr>
          <a:xfrm>
            <a:off x="732456" y="1178518"/>
            <a:ext cx="2518541" cy="209309"/>
            <a:chOff x="803163" y="1111966"/>
            <a:chExt cx="2447800" cy="203430"/>
          </a:xfrm>
        </p:grpSpPr>
        <p:grpSp>
          <p:nvGrpSpPr>
            <p:cNvPr id="8855" name="Google Shape;8855;p125"/>
            <p:cNvGrpSpPr/>
            <p:nvPr/>
          </p:nvGrpSpPr>
          <p:grpSpPr>
            <a:xfrm>
              <a:off x="1958180" y="1111966"/>
              <a:ext cx="588019" cy="121396"/>
              <a:chOff x="4808316" y="2800065"/>
              <a:chExt cx="1999386" cy="412910"/>
            </a:xfrm>
          </p:grpSpPr>
          <p:sp>
            <p:nvSpPr>
              <p:cNvPr id="8856" name="Google Shape;8856;p125"/>
              <p:cNvSpPr/>
              <p:nvPr/>
            </p:nvSpPr>
            <p:spPr>
              <a:xfrm>
                <a:off x="4849302" y="3079475"/>
                <a:ext cx="1958400" cy="1335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7" name="Google Shape;8857;p125"/>
              <p:cNvGrpSpPr/>
              <p:nvPr/>
            </p:nvGrpSpPr>
            <p:grpSpPr>
              <a:xfrm>
                <a:off x="4808316" y="2800065"/>
                <a:ext cx="92400" cy="411825"/>
                <a:chOff x="845575" y="2563700"/>
                <a:chExt cx="92400" cy="411825"/>
              </a:xfrm>
            </p:grpSpPr>
            <p:cxnSp>
              <p:nvCxnSpPr>
                <p:cNvPr id="8858" name="Google Shape;8858;p12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859" name="Google Shape;8859;p12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8860" name="Google Shape;8860;p125"/>
            <p:cNvCxnSpPr/>
            <p:nvPr/>
          </p:nvCxnSpPr>
          <p:spPr>
            <a:xfrm>
              <a:off x="3237251" y="1127387"/>
              <a:ext cx="0" cy="105600"/>
            </a:xfrm>
            <a:prstGeom prst="straightConnector1">
              <a:avLst/>
            </a:prstGeom>
            <a:noFill/>
            <a:ln cap="flat" cmpd="sng" w="9525">
              <a:solidFill>
                <a:srgbClr val="667E92"/>
              </a:solidFill>
              <a:prstDash val="solid"/>
              <a:round/>
              <a:headEnd len="sm" w="sm" type="none"/>
              <a:tailEnd len="sm" w="sm" type="none"/>
            </a:ln>
          </p:spPr>
        </p:cxnSp>
        <p:sp>
          <p:nvSpPr>
            <p:cNvPr id="8861" name="Google Shape;8861;p125"/>
            <p:cNvSpPr/>
            <p:nvPr/>
          </p:nvSpPr>
          <p:spPr>
            <a:xfrm>
              <a:off x="3223663" y="1111974"/>
              <a:ext cx="27300" cy="27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2" name="Google Shape;8862;p125"/>
            <p:cNvGrpSpPr/>
            <p:nvPr/>
          </p:nvGrpSpPr>
          <p:grpSpPr>
            <a:xfrm>
              <a:off x="803163" y="1111974"/>
              <a:ext cx="591158" cy="121545"/>
              <a:chOff x="803163" y="1111974"/>
              <a:chExt cx="591158" cy="121545"/>
            </a:xfrm>
          </p:grpSpPr>
          <p:grpSp>
            <p:nvGrpSpPr>
              <p:cNvPr id="8863" name="Google Shape;8863;p125"/>
              <p:cNvGrpSpPr/>
              <p:nvPr/>
            </p:nvGrpSpPr>
            <p:grpSpPr>
              <a:xfrm>
                <a:off x="803163" y="1111974"/>
                <a:ext cx="27175" cy="121077"/>
                <a:chOff x="845575" y="2563700"/>
                <a:chExt cx="92400" cy="411825"/>
              </a:xfrm>
            </p:grpSpPr>
            <p:cxnSp>
              <p:nvCxnSpPr>
                <p:cNvPr id="8864" name="Google Shape;8864;p12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865" name="Google Shape;8865;p12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6" name="Google Shape;8866;p125"/>
              <p:cNvSpPr/>
              <p:nvPr/>
            </p:nvSpPr>
            <p:spPr>
              <a:xfrm>
                <a:off x="818321" y="1194219"/>
                <a:ext cx="576000" cy="393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125"/>
            <p:cNvGrpSpPr/>
            <p:nvPr/>
          </p:nvGrpSpPr>
          <p:grpSpPr>
            <a:xfrm>
              <a:off x="1381910" y="1194219"/>
              <a:ext cx="588341" cy="121177"/>
              <a:chOff x="1381910" y="1194219"/>
              <a:chExt cx="588341" cy="121177"/>
            </a:xfrm>
          </p:grpSpPr>
          <p:grpSp>
            <p:nvGrpSpPr>
              <p:cNvPr id="8868" name="Google Shape;8868;p125"/>
              <p:cNvGrpSpPr/>
              <p:nvPr/>
            </p:nvGrpSpPr>
            <p:grpSpPr>
              <a:xfrm rot="10800000">
                <a:off x="1381910" y="1194319"/>
                <a:ext cx="27175" cy="121077"/>
                <a:chOff x="2070100" y="2563700"/>
                <a:chExt cx="92400" cy="411825"/>
              </a:xfrm>
            </p:grpSpPr>
            <p:cxnSp>
              <p:nvCxnSpPr>
                <p:cNvPr id="8869" name="Google Shape;8869;p12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870" name="Google Shape;8870;p12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1" name="Google Shape;8871;p125"/>
              <p:cNvSpPr/>
              <p:nvPr/>
            </p:nvSpPr>
            <p:spPr>
              <a:xfrm>
                <a:off x="1394250" y="1194219"/>
                <a:ext cx="5760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125"/>
            <p:cNvGrpSpPr/>
            <p:nvPr/>
          </p:nvGrpSpPr>
          <p:grpSpPr>
            <a:xfrm>
              <a:off x="2532079" y="1194219"/>
              <a:ext cx="704927" cy="121177"/>
              <a:chOff x="2532079" y="1194219"/>
              <a:chExt cx="704927" cy="121177"/>
            </a:xfrm>
          </p:grpSpPr>
          <p:grpSp>
            <p:nvGrpSpPr>
              <p:cNvPr id="8873" name="Google Shape;8873;p125"/>
              <p:cNvGrpSpPr/>
              <p:nvPr/>
            </p:nvGrpSpPr>
            <p:grpSpPr>
              <a:xfrm rot="10800000">
                <a:off x="2532079" y="1194319"/>
                <a:ext cx="27175" cy="121077"/>
                <a:chOff x="2070100" y="2563700"/>
                <a:chExt cx="92400" cy="411825"/>
              </a:xfrm>
            </p:grpSpPr>
            <p:cxnSp>
              <p:nvCxnSpPr>
                <p:cNvPr id="8874" name="Google Shape;8874;p12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875" name="Google Shape;8875;p12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6" name="Google Shape;8876;p125"/>
              <p:cNvSpPr/>
              <p:nvPr/>
            </p:nvSpPr>
            <p:spPr>
              <a:xfrm>
                <a:off x="2546107" y="1194219"/>
                <a:ext cx="6909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77" name="Google Shape;8877;p125"/>
          <p:cNvGrpSpPr/>
          <p:nvPr/>
        </p:nvGrpSpPr>
        <p:grpSpPr>
          <a:xfrm>
            <a:off x="3525467" y="3875150"/>
            <a:ext cx="1567778" cy="491677"/>
            <a:chOff x="5194708" y="3484366"/>
            <a:chExt cx="3148148" cy="987304"/>
          </a:xfrm>
        </p:grpSpPr>
        <p:grpSp>
          <p:nvGrpSpPr>
            <p:cNvPr id="8878" name="Google Shape;8878;p125"/>
            <p:cNvGrpSpPr/>
            <p:nvPr/>
          </p:nvGrpSpPr>
          <p:grpSpPr>
            <a:xfrm>
              <a:off x="7531521" y="3484366"/>
              <a:ext cx="811335" cy="987304"/>
              <a:chOff x="3379425" y="1617275"/>
              <a:chExt cx="1090650" cy="1327200"/>
            </a:xfrm>
          </p:grpSpPr>
          <p:sp>
            <p:nvSpPr>
              <p:cNvPr id="8879" name="Google Shape;8879;p12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12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12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125"/>
            <p:cNvGrpSpPr/>
            <p:nvPr/>
          </p:nvGrpSpPr>
          <p:grpSpPr>
            <a:xfrm>
              <a:off x="6752546" y="3484366"/>
              <a:ext cx="811428" cy="987304"/>
              <a:chOff x="2332275" y="1617275"/>
              <a:chExt cx="1090775" cy="1327200"/>
            </a:xfrm>
          </p:grpSpPr>
          <p:sp>
            <p:nvSpPr>
              <p:cNvPr id="8883" name="Google Shape;8883;p12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12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12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125"/>
            <p:cNvGrpSpPr/>
            <p:nvPr/>
          </p:nvGrpSpPr>
          <p:grpSpPr>
            <a:xfrm>
              <a:off x="5973664" y="3484366"/>
              <a:ext cx="811335" cy="987304"/>
              <a:chOff x="1285250" y="1617275"/>
              <a:chExt cx="1090650" cy="1327200"/>
            </a:xfrm>
          </p:grpSpPr>
          <p:sp>
            <p:nvSpPr>
              <p:cNvPr id="8887" name="Google Shape;8887;p12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12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12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125"/>
            <p:cNvGrpSpPr/>
            <p:nvPr/>
          </p:nvGrpSpPr>
          <p:grpSpPr>
            <a:xfrm>
              <a:off x="5194708" y="3484366"/>
              <a:ext cx="811409" cy="987304"/>
              <a:chOff x="238125" y="1617275"/>
              <a:chExt cx="1090750" cy="1327200"/>
            </a:xfrm>
          </p:grpSpPr>
          <p:sp>
            <p:nvSpPr>
              <p:cNvPr id="8891" name="Google Shape;8891;p12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12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12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94" name="Google Shape;8894;p125"/>
          <p:cNvGrpSpPr/>
          <p:nvPr/>
        </p:nvGrpSpPr>
        <p:grpSpPr>
          <a:xfrm>
            <a:off x="3486076" y="3355561"/>
            <a:ext cx="1616964" cy="346256"/>
            <a:chOff x="1808063" y="4294338"/>
            <a:chExt cx="3370782" cy="721817"/>
          </a:xfrm>
        </p:grpSpPr>
        <p:sp>
          <p:nvSpPr>
            <p:cNvPr id="8895" name="Google Shape;8895;p12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12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12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12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12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12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12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12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12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12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5" name="Google Shape;8905;p125"/>
          <p:cNvGrpSpPr/>
          <p:nvPr/>
        </p:nvGrpSpPr>
        <p:grpSpPr>
          <a:xfrm>
            <a:off x="764288" y="3641590"/>
            <a:ext cx="1295882" cy="646587"/>
            <a:chOff x="834100" y="3642869"/>
            <a:chExt cx="1259483" cy="628426"/>
          </a:xfrm>
        </p:grpSpPr>
        <p:sp>
          <p:nvSpPr>
            <p:cNvPr id="8906" name="Google Shape;8906;p125"/>
            <p:cNvSpPr/>
            <p:nvPr/>
          </p:nvSpPr>
          <p:spPr>
            <a:xfrm>
              <a:off x="1557115" y="4061516"/>
              <a:ext cx="127079" cy="163426"/>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125"/>
            <p:cNvSpPr/>
            <p:nvPr/>
          </p:nvSpPr>
          <p:spPr>
            <a:xfrm>
              <a:off x="1847875" y="4224937"/>
              <a:ext cx="161119" cy="4"/>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125"/>
            <p:cNvSpPr/>
            <p:nvPr/>
          </p:nvSpPr>
          <p:spPr>
            <a:xfrm>
              <a:off x="1684189" y="4176763"/>
              <a:ext cx="163690" cy="94532"/>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125"/>
            <p:cNvSpPr/>
            <p:nvPr/>
          </p:nvSpPr>
          <p:spPr>
            <a:xfrm>
              <a:off x="1246916" y="3961205"/>
              <a:ext cx="77612" cy="4"/>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125"/>
            <p:cNvSpPr/>
            <p:nvPr/>
          </p:nvSpPr>
          <p:spPr>
            <a:xfrm>
              <a:off x="854078" y="3861292"/>
              <a:ext cx="154429" cy="4"/>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125"/>
            <p:cNvSpPr/>
            <p:nvPr/>
          </p:nvSpPr>
          <p:spPr>
            <a:xfrm>
              <a:off x="1164630" y="3861309"/>
              <a:ext cx="79574" cy="199792"/>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125"/>
            <p:cNvSpPr/>
            <p:nvPr/>
          </p:nvSpPr>
          <p:spPr>
            <a:xfrm>
              <a:off x="854078" y="4061097"/>
              <a:ext cx="146866" cy="4"/>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125"/>
            <p:cNvSpPr/>
            <p:nvPr/>
          </p:nvSpPr>
          <p:spPr>
            <a:xfrm>
              <a:off x="1000939" y="4005884"/>
              <a:ext cx="163695" cy="94514"/>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25"/>
            <p:cNvSpPr/>
            <p:nvPr/>
          </p:nvSpPr>
          <p:spPr>
            <a:xfrm>
              <a:off x="1008502" y="3822418"/>
              <a:ext cx="163690" cy="94528"/>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125"/>
            <p:cNvSpPr/>
            <p:nvPr/>
          </p:nvSpPr>
          <p:spPr>
            <a:xfrm>
              <a:off x="1603156" y="3961205"/>
              <a:ext cx="77612" cy="4"/>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125"/>
            <p:cNvSpPr/>
            <p:nvPr/>
          </p:nvSpPr>
          <p:spPr>
            <a:xfrm>
              <a:off x="1926576" y="3861292"/>
              <a:ext cx="144308" cy="4"/>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125"/>
            <p:cNvSpPr/>
            <p:nvPr/>
          </p:nvSpPr>
          <p:spPr>
            <a:xfrm>
              <a:off x="1680763" y="3861309"/>
              <a:ext cx="82127" cy="199792"/>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125"/>
            <p:cNvSpPr/>
            <p:nvPr/>
          </p:nvSpPr>
          <p:spPr>
            <a:xfrm>
              <a:off x="1926576" y="4061097"/>
              <a:ext cx="144308" cy="4"/>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125"/>
            <p:cNvSpPr/>
            <p:nvPr/>
          </p:nvSpPr>
          <p:spPr>
            <a:xfrm>
              <a:off x="1762436" y="3822418"/>
              <a:ext cx="163677" cy="94528"/>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25"/>
            <p:cNvSpPr/>
            <p:nvPr/>
          </p:nvSpPr>
          <p:spPr>
            <a:xfrm>
              <a:off x="1762886" y="4005884"/>
              <a:ext cx="163695" cy="94514"/>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25"/>
            <p:cNvSpPr/>
            <p:nvPr/>
          </p:nvSpPr>
          <p:spPr>
            <a:xfrm>
              <a:off x="1325004" y="3820086"/>
              <a:ext cx="278558" cy="278382"/>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125"/>
            <p:cNvSpPr/>
            <p:nvPr/>
          </p:nvSpPr>
          <p:spPr>
            <a:xfrm>
              <a:off x="1235816" y="3689223"/>
              <a:ext cx="134752" cy="171223"/>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125"/>
            <p:cNvSpPr/>
            <p:nvPr/>
          </p:nvSpPr>
          <p:spPr>
            <a:xfrm>
              <a:off x="910512" y="3689223"/>
              <a:ext cx="161618" cy="4"/>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125"/>
            <p:cNvSpPr/>
            <p:nvPr/>
          </p:nvSpPr>
          <p:spPr>
            <a:xfrm>
              <a:off x="1072126" y="3642869"/>
              <a:ext cx="163695" cy="94532"/>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125"/>
            <p:cNvSpPr/>
            <p:nvPr/>
          </p:nvSpPr>
          <p:spPr>
            <a:xfrm>
              <a:off x="1235913" y="4073301"/>
              <a:ext cx="134655" cy="15164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125"/>
            <p:cNvSpPr/>
            <p:nvPr/>
          </p:nvSpPr>
          <p:spPr>
            <a:xfrm>
              <a:off x="910512" y="4224937"/>
              <a:ext cx="161618" cy="4"/>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125"/>
            <p:cNvSpPr/>
            <p:nvPr/>
          </p:nvSpPr>
          <p:spPr>
            <a:xfrm>
              <a:off x="1072126" y="4176763"/>
              <a:ext cx="163695" cy="94532"/>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125"/>
            <p:cNvSpPr/>
            <p:nvPr/>
          </p:nvSpPr>
          <p:spPr>
            <a:xfrm>
              <a:off x="1562328" y="3689223"/>
              <a:ext cx="128816" cy="171223"/>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125"/>
            <p:cNvSpPr/>
            <p:nvPr/>
          </p:nvSpPr>
          <p:spPr>
            <a:xfrm>
              <a:off x="1854826" y="3689223"/>
              <a:ext cx="154169" cy="4"/>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125"/>
            <p:cNvSpPr/>
            <p:nvPr/>
          </p:nvSpPr>
          <p:spPr>
            <a:xfrm>
              <a:off x="1691140" y="3642869"/>
              <a:ext cx="163690" cy="94532"/>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1" name="Google Shape;8931;p125"/>
            <p:cNvGrpSpPr/>
            <p:nvPr/>
          </p:nvGrpSpPr>
          <p:grpSpPr>
            <a:xfrm>
              <a:off x="1360364" y="3847835"/>
              <a:ext cx="208119" cy="224359"/>
              <a:chOff x="1360769" y="3847100"/>
              <a:chExt cx="208119" cy="224359"/>
            </a:xfrm>
          </p:grpSpPr>
          <p:sp>
            <p:nvSpPr>
              <p:cNvPr id="8932" name="Google Shape;8932;p125"/>
              <p:cNvSpPr/>
              <p:nvPr/>
            </p:nvSpPr>
            <p:spPr>
              <a:xfrm>
                <a:off x="1360769" y="3847113"/>
                <a:ext cx="99163" cy="224346"/>
              </a:xfrm>
              <a:custGeom>
                <a:rect b="b" l="l" r="r" t="t"/>
                <a:pathLst>
                  <a:path extrusionOk="0" fill="none" h="50901" w="22486">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cap="flat" cmpd="sng" w="9525">
                <a:solidFill>
                  <a:srgbClr val="E4E9E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125"/>
              <p:cNvSpPr/>
              <p:nvPr/>
            </p:nvSpPr>
            <p:spPr>
              <a:xfrm>
                <a:off x="1418941" y="3907967"/>
                <a:ext cx="40718" cy="51312"/>
              </a:xfrm>
              <a:custGeom>
                <a:rect b="b" l="l" r="r" t="t"/>
                <a:pathLst>
                  <a:path extrusionOk="0" fill="none" h="11642" w="9233">
                    <a:moveTo>
                      <a:pt x="9233" y="1"/>
                    </a:moveTo>
                    <a:cubicBezTo>
                      <a:pt x="9233" y="1"/>
                      <a:pt x="0" y="570"/>
                      <a:pt x="2586" y="1164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125"/>
              <p:cNvSpPr/>
              <p:nvPr/>
            </p:nvSpPr>
            <p:spPr>
              <a:xfrm>
                <a:off x="1432983" y="3877824"/>
                <a:ext cx="26566" cy="25035"/>
              </a:xfrm>
              <a:custGeom>
                <a:rect b="b" l="l" r="r" t="t"/>
                <a:pathLst>
                  <a:path extrusionOk="0" fill="none" h="5680" w="6024">
                    <a:moveTo>
                      <a:pt x="1" y="1795"/>
                    </a:moveTo>
                    <a:cubicBezTo>
                      <a:pt x="1" y="1795"/>
                      <a:pt x="6023" y="0"/>
                      <a:pt x="6023" y="568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125"/>
              <p:cNvSpPr/>
              <p:nvPr/>
            </p:nvSpPr>
            <p:spPr>
              <a:xfrm>
                <a:off x="1406421" y="3881663"/>
                <a:ext cx="8727" cy="21196"/>
              </a:xfrm>
              <a:custGeom>
                <a:rect b="b" l="l" r="r" t="t"/>
                <a:pathLst>
                  <a:path extrusionOk="0" fill="none" h="4809" w="1979">
                    <a:moveTo>
                      <a:pt x="1" y="1"/>
                    </a:moveTo>
                    <a:cubicBezTo>
                      <a:pt x="1" y="1"/>
                      <a:pt x="1" y="2730"/>
                      <a:pt x="1978" y="4809"/>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125"/>
              <p:cNvSpPr/>
              <p:nvPr/>
            </p:nvSpPr>
            <p:spPr>
              <a:xfrm>
                <a:off x="1372301" y="3910479"/>
                <a:ext cx="51967" cy="15131"/>
              </a:xfrm>
              <a:custGeom>
                <a:rect b="b" l="l" r="r" t="t"/>
                <a:pathLst>
                  <a:path extrusionOk="0" fill="none" h="3433" w="11784">
                    <a:moveTo>
                      <a:pt x="1" y="2663"/>
                    </a:moveTo>
                    <a:cubicBezTo>
                      <a:pt x="3364" y="0"/>
                      <a:pt x="6622" y="3433"/>
                      <a:pt x="6622" y="3433"/>
                    </a:cubicBezTo>
                    <a:cubicBezTo>
                      <a:pt x="6622" y="3433"/>
                      <a:pt x="7307" y="387"/>
                      <a:pt x="11783" y="1653"/>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125"/>
              <p:cNvSpPr/>
              <p:nvPr/>
            </p:nvSpPr>
            <p:spPr>
              <a:xfrm>
                <a:off x="1383436" y="3963823"/>
                <a:ext cx="27351" cy="50572"/>
              </a:xfrm>
              <a:custGeom>
                <a:rect b="b" l="l" r="r" t="t"/>
                <a:pathLst>
                  <a:path extrusionOk="0" fill="none" h="11474" w="6202">
                    <a:moveTo>
                      <a:pt x="22" y="11474"/>
                    </a:moveTo>
                    <a:cubicBezTo>
                      <a:pt x="22" y="11474"/>
                      <a:pt x="0" y="5735"/>
                      <a:pt x="4440" y="6297"/>
                    </a:cubicBezTo>
                    <a:cubicBezTo>
                      <a:pt x="4440" y="6297"/>
                      <a:pt x="2134" y="3149"/>
                      <a:pt x="6202"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125"/>
              <p:cNvSpPr/>
              <p:nvPr/>
            </p:nvSpPr>
            <p:spPr>
              <a:xfrm>
                <a:off x="1398461" y="4014391"/>
                <a:ext cx="12132" cy="31518"/>
              </a:xfrm>
              <a:custGeom>
                <a:rect b="b" l="l" r="r" t="t"/>
                <a:pathLst>
                  <a:path extrusionOk="0" fill="none" h="7151" w="2751">
                    <a:moveTo>
                      <a:pt x="2751" y="1"/>
                    </a:moveTo>
                    <a:cubicBezTo>
                      <a:pt x="2751" y="1"/>
                      <a:pt x="0" y="2963"/>
                      <a:pt x="1806" y="715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125"/>
              <p:cNvSpPr/>
              <p:nvPr/>
            </p:nvSpPr>
            <p:spPr>
              <a:xfrm>
                <a:off x="1424264" y="4012138"/>
                <a:ext cx="35284" cy="21165"/>
              </a:xfrm>
              <a:custGeom>
                <a:rect b="b" l="l" r="r" t="t"/>
                <a:pathLst>
                  <a:path extrusionOk="0" fill="none" h="4802" w="8001">
                    <a:moveTo>
                      <a:pt x="8000" y="512"/>
                    </a:moveTo>
                    <a:cubicBezTo>
                      <a:pt x="3783" y="1"/>
                      <a:pt x="1978" y="4087"/>
                      <a:pt x="1978" y="4087"/>
                    </a:cubicBezTo>
                    <a:cubicBezTo>
                      <a:pt x="1978" y="4087"/>
                      <a:pt x="858" y="3598"/>
                      <a:pt x="0" y="480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125"/>
              <p:cNvSpPr/>
              <p:nvPr/>
            </p:nvSpPr>
            <p:spPr>
              <a:xfrm>
                <a:off x="1397156" y="3942280"/>
                <a:ext cx="31183" cy="17449"/>
              </a:xfrm>
              <a:custGeom>
                <a:rect b="b" l="l" r="r" t="t"/>
                <a:pathLst>
                  <a:path extrusionOk="0" fill="none" h="3959" w="7071">
                    <a:moveTo>
                      <a:pt x="7070" y="1"/>
                    </a:moveTo>
                    <a:cubicBezTo>
                      <a:pt x="7070" y="1"/>
                      <a:pt x="2802" y="3959"/>
                      <a:pt x="1"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125"/>
              <p:cNvSpPr/>
              <p:nvPr/>
            </p:nvSpPr>
            <p:spPr>
              <a:xfrm>
                <a:off x="1428334" y="3973727"/>
                <a:ext cx="31214" cy="15378"/>
              </a:xfrm>
              <a:custGeom>
                <a:rect b="b" l="l" r="r" t="t"/>
                <a:pathLst>
                  <a:path extrusionOk="0" fill="none" h="3489" w="7078">
                    <a:moveTo>
                      <a:pt x="0" y="1125"/>
                    </a:moveTo>
                    <a:cubicBezTo>
                      <a:pt x="0" y="1125"/>
                      <a:pt x="4411" y="1"/>
                      <a:pt x="7077" y="3488"/>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125"/>
              <p:cNvSpPr/>
              <p:nvPr/>
            </p:nvSpPr>
            <p:spPr>
              <a:xfrm>
                <a:off x="1468924" y="3907967"/>
                <a:ext cx="40704" cy="51312"/>
              </a:xfrm>
              <a:custGeom>
                <a:rect b="b" l="l" r="r" t="t"/>
                <a:pathLst>
                  <a:path extrusionOk="0" fill="none" h="11642" w="9230">
                    <a:moveTo>
                      <a:pt x="0" y="1"/>
                    </a:moveTo>
                    <a:cubicBezTo>
                      <a:pt x="0" y="1"/>
                      <a:pt x="9229" y="570"/>
                      <a:pt x="6647" y="1164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125"/>
              <p:cNvSpPr/>
              <p:nvPr/>
            </p:nvSpPr>
            <p:spPr>
              <a:xfrm>
                <a:off x="1469021" y="3877824"/>
                <a:ext cx="26561" cy="25035"/>
              </a:xfrm>
              <a:custGeom>
                <a:rect b="b" l="l" r="r" t="t"/>
                <a:pathLst>
                  <a:path extrusionOk="0" fill="none" h="5680" w="6023">
                    <a:moveTo>
                      <a:pt x="6023" y="1795"/>
                    </a:moveTo>
                    <a:cubicBezTo>
                      <a:pt x="6023" y="1795"/>
                      <a:pt x="0" y="0"/>
                      <a:pt x="0" y="5680"/>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125"/>
              <p:cNvSpPr/>
              <p:nvPr/>
            </p:nvSpPr>
            <p:spPr>
              <a:xfrm>
                <a:off x="1513434" y="3881663"/>
                <a:ext cx="8710" cy="21196"/>
              </a:xfrm>
              <a:custGeom>
                <a:rect b="b" l="l" r="r" t="t"/>
                <a:pathLst>
                  <a:path extrusionOk="0" fill="none" h="4809" w="1975">
                    <a:moveTo>
                      <a:pt x="1975" y="1"/>
                    </a:moveTo>
                    <a:cubicBezTo>
                      <a:pt x="1975" y="1"/>
                      <a:pt x="1975" y="2730"/>
                      <a:pt x="1" y="4809"/>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125"/>
              <p:cNvSpPr/>
              <p:nvPr/>
            </p:nvSpPr>
            <p:spPr>
              <a:xfrm>
                <a:off x="1517778" y="3963823"/>
                <a:ext cx="27355" cy="50572"/>
              </a:xfrm>
              <a:custGeom>
                <a:rect b="b" l="l" r="r" t="t"/>
                <a:pathLst>
                  <a:path extrusionOk="0" fill="none" h="11474" w="6203">
                    <a:moveTo>
                      <a:pt x="6181" y="11474"/>
                    </a:moveTo>
                    <a:cubicBezTo>
                      <a:pt x="6181" y="11474"/>
                      <a:pt x="6202" y="5735"/>
                      <a:pt x="1767" y="6297"/>
                    </a:cubicBezTo>
                    <a:cubicBezTo>
                      <a:pt x="1767" y="6297"/>
                      <a:pt x="4068" y="3149"/>
                      <a:pt x="1"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125"/>
              <p:cNvSpPr/>
              <p:nvPr/>
            </p:nvSpPr>
            <p:spPr>
              <a:xfrm>
                <a:off x="1517990" y="4014391"/>
                <a:ext cx="12119" cy="31518"/>
              </a:xfrm>
              <a:custGeom>
                <a:rect b="b" l="l" r="r" t="t"/>
                <a:pathLst>
                  <a:path extrusionOk="0" fill="none" h="7151" w="2748">
                    <a:moveTo>
                      <a:pt x="0" y="1"/>
                    </a:moveTo>
                    <a:cubicBezTo>
                      <a:pt x="0" y="1"/>
                      <a:pt x="2747" y="2963"/>
                      <a:pt x="942" y="715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125"/>
              <p:cNvSpPr/>
              <p:nvPr/>
            </p:nvSpPr>
            <p:spPr>
              <a:xfrm>
                <a:off x="1469021" y="4012138"/>
                <a:ext cx="35298" cy="21165"/>
              </a:xfrm>
              <a:custGeom>
                <a:rect b="b" l="l" r="r" t="t"/>
                <a:pathLst>
                  <a:path extrusionOk="0" fill="none" h="4802" w="8004">
                    <a:moveTo>
                      <a:pt x="0" y="512"/>
                    </a:moveTo>
                    <a:cubicBezTo>
                      <a:pt x="4217" y="1"/>
                      <a:pt x="6023" y="4087"/>
                      <a:pt x="6023" y="4087"/>
                    </a:cubicBezTo>
                    <a:cubicBezTo>
                      <a:pt x="6023" y="4087"/>
                      <a:pt x="7143" y="3598"/>
                      <a:pt x="8004" y="4802"/>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125"/>
              <p:cNvSpPr/>
              <p:nvPr/>
            </p:nvSpPr>
            <p:spPr>
              <a:xfrm>
                <a:off x="1500244" y="3942280"/>
                <a:ext cx="31183" cy="17449"/>
              </a:xfrm>
              <a:custGeom>
                <a:rect b="b" l="l" r="r" t="t"/>
                <a:pathLst>
                  <a:path extrusionOk="0" fill="none" h="3959" w="7071">
                    <a:moveTo>
                      <a:pt x="1" y="1"/>
                    </a:moveTo>
                    <a:cubicBezTo>
                      <a:pt x="1" y="1"/>
                      <a:pt x="4265" y="3959"/>
                      <a:pt x="7070"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125"/>
              <p:cNvSpPr/>
              <p:nvPr/>
            </p:nvSpPr>
            <p:spPr>
              <a:xfrm>
                <a:off x="1469021" y="3973727"/>
                <a:ext cx="31227" cy="15378"/>
              </a:xfrm>
              <a:custGeom>
                <a:rect b="b" l="l" r="r" t="t"/>
                <a:pathLst>
                  <a:path extrusionOk="0" fill="none" h="3489" w="7081">
                    <a:moveTo>
                      <a:pt x="7081" y="1125"/>
                    </a:moveTo>
                    <a:cubicBezTo>
                      <a:pt x="7081" y="1125"/>
                      <a:pt x="2670" y="1"/>
                      <a:pt x="0" y="3488"/>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125"/>
              <p:cNvSpPr/>
              <p:nvPr/>
            </p:nvSpPr>
            <p:spPr>
              <a:xfrm>
                <a:off x="1504314" y="3910479"/>
                <a:ext cx="51950" cy="15131"/>
              </a:xfrm>
              <a:custGeom>
                <a:rect b="b" l="l" r="r" t="t"/>
                <a:pathLst>
                  <a:path extrusionOk="0" fill="none" h="3433" w="11780">
                    <a:moveTo>
                      <a:pt x="11780" y="2663"/>
                    </a:moveTo>
                    <a:cubicBezTo>
                      <a:pt x="8420" y="0"/>
                      <a:pt x="5162" y="3433"/>
                      <a:pt x="5162" y="3433"/>
                    </a:cubicBezTo>
                    <a:cubicBezTo>
                      <a:pt x="5162" y="3433"/>
                      <a:pt x="4473" y="387"/>
                      <a:pt x="1" y="1653"/>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125"/>
              <p:cNvSpPr/>
              <p:nvPr/>
            </p:nvSpPr>
            <p:spPr>
              <a:xfrm>
                <a:off x="1469738" y="3847100"/>
                <a:ext cx="99150" cy="224346"/>
              </a:xfrm>
              <a:custGeom>
                <a:rect b="b" l="l" r="r" t="t"/>
                <a:pathLst>
                  <a:path extrusionOk="0" fill="none" h="50901" w="22483">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2" name="Google Shape;8952;p125"/>
            <p:cNvSpPr/>
            <p:nvPr/>
          </p:nvSpPr>
          <p:spPr>
            <a:xfrm>
              <a:off x="2008060" y="4212384"/>
              <a:ext cx="24537" cy="23585"/>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125"/>
            <p:cNvSpPr/>
            <p:nvPr/>
          </p:nvSpPr>
          <p:spPr>
            <a:xfrm>
              <a:off x="1545645" y="4049730"/>
              <a:ext cx="24520" cy="23576"/>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125"/>
            <p:cNvSpPr/>
            <p:nvPr/>
          </p:nvSpPr>
          <p:spPr>
            <a:xfrm>
              <a:off x="1231521" y="3947489"/>
              <a:ext cx="24524" cy="23576"/>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125"/>
            <p:cNvSpPr/>
            <p:nvPr/>
          </p:nvSpPr>
          <p:spPr>
            <a:xfrm>
              <a:off x="834100" y="4046742"/>
              <a:ext cx="24520" cy="23580"/>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125"/>
            <p:cNvSpPr/>
            <p:nvPr/>
          </p:nvSpPr>
          <p:spPr>
            <a:xfrm>
              <a:off x="834100" y="3849652"/>
              <a:ext cx="24520" cy="23580"/>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125"/>
            <p:cNvSpPr/>
            <p:nvPr/>
          </p:nvSpPr>
          <p:spPr>
            <a:xfrm>
              <a:off x="1668053" y="3947489"/>
              <a:ext cx="24520" cy="23576"/>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125"/>
            <p:cNvSpPr/>
            <p:nvPr/>
          </p:nvSpPr>
          <p:spPr>
            <a:xfrm>
              <a:off x="889649" y="3678195"/>
              <a:ext cx="23589" cy="23576"/>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125"/>
            <p:cNvSpPr/>
            <p:nvPr/>
          </p:nvSpPr>
          <p:spPr>
            <a:xfrm>
              <a:off x="1357708" y="3848642"/>
              <a:ext cx="24542" cy="23585"/>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125"/>
            <p:cNvSpPr/>
            <p:nvPr/>
          </p:nvSpPr>
          <p:spPr>
            <a:xfrm>
              <a:off x="1357708" y="4049730"/>
              <a:ext cx="24542" cy="23585"/>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125"/>
            <p:cNvSpPr/>
            <p:nvPr/>
          </p:nvSpPr>
          <p:spPr>
            <a:xfrm>
              <a:off x="889649" y="4212384"/>
              <a:ext cx="24520" cy="23585"/>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125"/>
            <p:cNvSpPr/>
            <p:nvPr/>
          </p:nvSpPr>
          <p:spPr>
            <a:xfrm>
              <a:off x="2008060" y="3678195"/>
              <a:ext cx="24537" cy="23576"/>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125"/>
            <p:cNvSpPr/>
            <p:nvPr/>
          </p:nvSpPr>
          <p:spPr>
            <a:xfrm>
              <a:off x="1548251" y="3848642"/>
              <a:ext cx="24520" cy="23580"/>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125"/>
            <p:cNvSpPr/>
            <p:nvPr/>
          </p:nvSpPr>
          <p:spPr>
            <a:xfrm>
              <a:off x="2069063" y="3847033"/>
              <a:ext cx="24520" cy="23585"/>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125"/>
            <p:cNvSpPr/>
            <p:nvPr/>
          </p:nvSpPr>
          <p:spPr>
            <a:xfrm>
              <a:off x="2069063" y="4046870"/>
              <a:ext cx="24520" cy="23576"/>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125"/>
          <p:cNvGrpSpPr/>
          <p:nvPr/>
        </p:nvGrpSpPr>
        <p:grpSpPr>
          <a:xfrm rot="5400000">
            <a:off x="5977401" y="3438087"/>
            <a:ext cx="164064" cy="1414916"/>
            <a:chOff x="4428249" y="1369375"/>
            <a:chExt cx="36905" cy="429569"/>
          </a:xfrm>
        </p:grpSpPr>
        <p:sp>
          <p:nvSpPr>
            <p:cNvPr id="8967" name="Google Shape;8967;p125"/>
            <p:cNvSpPr/>
            <p:nvPr/>
          </p:nvSpPr>
          <p:spPr>
            <a:xfrm>
              <a:off x="4428249" y="1369375"/>
              <a:ext cx="2375" cy="429104"/>
            </a:xfrm>
            <a:custGeom>
              <a:rect b="b" l="l" r="r" t="t"/>
              <a:pathLst>
                <a:path extrusionOk="0" h="18328" w="95">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125"/>
            <p:cNvSpPr/>
            <p:nvPr/>
          </p:nvSpPr>
          <p:spPr>
            <a:xfrm>
              <a:off x="4428354" y="1369375"/>
              <a:ext cx="36800" cy="2200"/>
            </a:xfrm>
            <a:custGeom>
              <a:rect b="b" l="l" r="r" t="t"/>
              <a:pathLst>
                <a:path extrusionOk="0" h="88" w="1472">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125"/>
            <p:cNvSpPr/>
            <p:nvPr/>
          </p:nvSpPr>
          <p:spPr>
            <a:xfrm>
              <a:off x="4428704" y="1383625"/>
              <a:ext cx="17350" cy="2200"/>
            </a:xfrm>
            <a:custGeom>
              <a:rect b="b" l="l" r="r" t="t"/>
              <a:pathLst>
                <a:path extrusionOk="0" h="88" w="694">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125"/>
            <p:cNvSpPr/>
            <p:nvPr/>
          </p:nvSpPr>
          <p:spPr>
            <a:xfrm>
              <a:off x="4428704" y="1397875"/>
              <a:ext cx="17350" cy="2175"/>
            </a:xfrm>
            <a:custGeom>
              <a:rect b="b" l="l" r="r" t="t"/>
              <a:pathLst>
                <a:path extrusionOk="0" h="87" w="694">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125"/>
            <p:cNvSpPr/>
            <p:nvPr/>
          </p:nvSpPr>
          <p:spPr>
            <a:xfrm>
              <a:off x="4428704" y="1412125"/>
              <a:ext cx="36100" cy="2175"/>
            </a:xfrm>
            <a:custGeom>
              <a:rect b="b" l="l" r="r" t="t"/>
              <a:pathLst>
                <a:path extrusionOk="0" h="87" w="1444">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125"/>
            <p:cNvSpPr/>
            <p:nvPr/>
          </p:nvSpPr>
          <p:spPr>
            <a:xfrm>
              <a:off x="4428354" y="1426350"/>
              <a:ext cx="18050" cy="2200"/>
            </a:xfrm>
            <a:custGeom>
              <a:rect b="b" l="l" r="r" t="t"/>
              <a:pathLst>
                <a:path extrusionOk="0" h="88" w="722">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125"/>
            <p:cNvSpPr/>
            <p:nvPr/>
          </p:nvSpPr>
          <p:spPr>
            <a:xfrm>
              <a:off x="4428704" y="1440600"/>
              <a:ext cx="17350" cy="2200"/>
            </a:xfrm>
            <a:custGeom>
              <a:rect b="b" l="l" r="r" t="t"/>
              <a:pathLst>
                <a:path extrusionOk="0" h="88" w="694">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125"/>
            <p:cNvSpPr/>
            <p:nvPr/>
          </p:nvSpPr>
          <p:spPr>
            <a:xfrm>
              <a:off x="4428704" y="1454850"/>
              <a:ext cx="36100" cy="2375"/>
            </a:xfrm>
            <a:custGeom>
              <a:rect b="b" l="l" r="r" t="t"/>
              <a:pathLst>
                <a:path extrusionOk="0" h="95" w="1444">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125"/>
            <p:cNvSpPr/>
            <p:nvPr/>
          </p:nvSpPr>
          <p:spPr>
            <a:xfrm>
              <a:off x="4428354" y="1469100"/>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125"/>
            <p:cNvSpPr/>
            <p:nvPr/>
          </p:nvSpPr>
          <p:spPr>
            <a:xfrm>
              <a:off x="4428354" y="1483350"/>
              <a:ext cx="18050" cy="2350"/>
            </a:xfrm>
            <a:custGeom>
              <a:rect b="b" l="l" r="r" t="t"/>
              <a:pathLst>
                <a:path extrusionOk="0" h="94"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125"/>
            <p:cNvSpPr/>
            <p:nvPr/>
          </p:nvSpPr>
          <p:spPr>
            <a:xfrm>
              <a:off x="4428704" y="1497575"/>
              <a:ext cx="36100" cy="2200"/>
            </a:xfrm>
            <a:custGeom>
              <a:rect b="b" l="l" r="r" t="t"/>
              <a:pathLst>
                <a:path extrusionOk="0" h="88" w="1444">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125"/>
            <p:cNvSpPr/>
            <p:nvPr/>
          </p:nvSpPr>
          <p:spPr>
            <a:xfrm>
              <a:off x="4428704" y="151182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125"/>
            <p:cNvSpPr/>
            <p:nvPr/>
          </p:nvSpPr>
          <p:spPr>
            <a:xfrm>
              <a:off x="4428354" y="1526075"/>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125"/>
            <p:cNvSpPr/>
            <p:nvPr/>
          </p:nvSpPr>
          <p:spPr>
            <a:xfrm>
              <a:off x="4428704" y="1540325"/>
              <a:ext cx="36100" cy="2350"/>
            </a:xfrm>
            <a:custGeom>
              <a:rect b="b" l="l" r="r" t="t"/>
              <a:pathLst>
                <a:path extrusionOk="0" h="94" w="1444">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125"/>
            <p:cNvSpPr/>
            <p:nvPr/>
          </p:nvSpPr>
          <p:spPr>
            <a:xfrm>
              <a:off x="4428704" y="1554550"/>
              <a:ext cx="17350" cy="2375"/>
            </a:xfrm>
            <a:custGeom>
              <a:rect b="b" l="l" r="r" t="t"/>
              <a:pathLst>
                <a:path extrusionOk="0" h="95" w="694">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125"/>
            <p:cNvSpPr/>
            <p:nvPr/>
          </p:nvSpPr>
          <p:spPr>
            <a:xfrm>
              <a:off x="4428704" y="1568800"/>
              <a:ext cx="17350" cy="2375"/>
            </a:xfrm>
            <a:custGeom>
              <a:rect b="b" l="l" r="r" t="t"/>
              <a:pathLst>
                <a:path extrusionOk="0" h="95" w="694">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125"/>
            <p:cNvSpPr/>
            <p:nvPr/>
          </p:nvSpPr>
          <p:spPr>
            <a:xfrm>
              <a:off x="4428354" y="1583050"/>
              <a:ext cx="36800" cy="2375"/>
            </a:xfrm>
            <a:custGeom>
              <a:rect b="b" l="l" r="r" t="t"/>
              <a:pathLst>
                <a:path extrusionOk="0" h="95" w="1472">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125"/>
            <p:cNvSpPr/>
            <p:nvPr/>
          </p:nvSpPr>
          <p:spPr>
            <a:xfrm>
              <a:off x="4428704" y="1597300"/>
              <a:ext cx="17350" cy="2375"/>
            </a:xfrm>
            <a:custGeom>
              <a:rect b="b" l="l" r="r" t="t"/>
              <a:pathLst>
                <a:path extrusionOk="0" h="95" w="694">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125"/>
            <p:cNvSpPr/>
            <p:nvPr/>
          </p:nvSpPr>
          <p:spPr>
            <a:xfrm>
              <a:off x="4428704" y="1611550"/>
              <a:ext cx="17350" cy="2350"/>
            </a:xfrm>
            <a:custGeom>
              <a:rect b="b" l="l" r="r" t="t"/>
              <a:pathLst>
                <a:path extrusionOk="0" h="94" w="694">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125"/>
            <p:cNvSpPr/>
            <p:nvPr/>
          </p:nvSpPr>
          <p:spPr>
            <a:xfrm>
              <a:off x="4428704" y="1625775"/>
              <a:ext cx="36100" cy="2375"/>
            </a:xfrm>
            <a:custGeom>
              <a:rect b="b" l="l" r="r" t="t"/>
              <a:pathLst>
                <a:path extrusionOk="0" h="95" w="1444">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125"/>
            <p:cNvSpPr/>
            <p:nvPr/>
          </p:nvSpPr>
          <p:spPr>
            <a:xfrm>
              <a:off x="4428354" y="1640025"/>
              <a:ext cx="18050" cy="2375"/>
            </a:xfrm>
            <a:custGeom>
              <a:rect b="b" l="l" r="r" t="t"/>
              <a:pathLst>
                <a:path extrusionOk="0" h="95" w="722">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125"/>
            <p:cNvSpPr/>
            <p:nvPr/>
          </p:nvSpPr>
          <p:spPr>
            <a:xfrm>
              <a:off x="4428704" y="1654275"/>
              <a:ext cx="17350" cy="2375"/>
            </a:xfrm>
            <a:custGeom>
              <a:rect b="b" l="l" r="r" t="t"/>
              <a:pathLst>
                <a:path extrusionOk="0" h="95" w="694">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125"/>
            <p:cNvSpPr/>
            <p:nvPr/>
          </p:nvSpPr>
          <p:spPr>
            <a:xfrm>
              <a:off x="4428704" y="1668525"/>
              <a:ext cx="36100" cy="2350"/>
            </a:xfrm>
            <a:custGeom>
              <a:rect b="b" l="l" r="r" t="t"/>
              <a:pathLst>
                <a:path extrusionOk="0" h="94" w="1444">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125"/>
            <p:cNvSpPr/>
            <p:nvPr/>
          </p:nvSpPr>
          <p:spPr>
            <a:xfrm>
              <a:off x="4428704" y="1682950"/>
              <a:ext cx="17350" cy="2175"/>
            </a:xfrm>
            <a:custGeom>
              <a:rect b="b" l="l" r="r" t="t"/>
              <a:pathLst>
                <a:path extrusionOk="0" h="87" w="694">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125"/>
            <p:cNvSpPr/>
            <p:nvPr/>
          </p:nvSpPr>
          <p:spPr>
            <a:xfrm>
              <a:off x="4428354" y="1697200"/>
              <a:ext cx="18050" cy="2175"/>
            </a:xfrm>
            <a:custGeom>
              <a:rect b="b" l="l" r="r" t="t"/>
              <a:pathLst>
                <a:path extrusionOk="0" h="87" w="722">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125"/>
            <p:cNvSpPr/>
            <p:nvPr/>
          </p:nvSpPr>
          <p:spPr>
            <a:xfrm>
              <a:off x="4428704" y="1711425"/>
              <a:ext cx="36100" cy="2200"/>
            </a:xfrm>
            <a:custGeom>
              <a:rect b="b" l="l" r="r" t="t"/>
              <a:pathLst>
                <a:path extrusionOk="0" h="88" w="1444">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125"/>
            <p:cNvSpPr/>
            <p:nvPr/>
          </p:nvSpPr>
          <p:spPr>
            <a:xfrm>
              <a:off x="4428704" y="172567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125"/>
            <p:cNvSpPr/>
            <p:nvPr/>
          </p:nvSpPr>
          <p:spPr>
            <a:xfrm>
              <a:off x="4428704" y="1739925"/>
              <a:ext cx="17350" cy="2175"/>
            </a:xfrm>
            <a:custGeom>
              <a:rect b="b" l="l" r="r" t="t"/>
              <a:pathLst>
                <a:path extrusionOk="0" h="87" w="694">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125"/>
            <p:cNvSpPr/>
            <p:nvPr/>
          </p:nvSpPr>
          <p:spPr>
            <a:xfrm>
              <a:off x="4428354" y="1754175"/>
              <a:ext cx="36800" cy="2175"/>
            </a:xfrm>
            <a:custGeom>
              <a:rect b="b" l="l" r="r" t="t"/>
              <a:pathLst>
                <a:path extrusionOk="0" h="87" w="1472">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125"/>
            <p:cNvSpPr/>
            <p:nvPr/>
          </p:nvSpPr>
          <p:spPr>
            <a:xfrm>
              <a:off x="4428704" y="1768400"/>
              <a:ext cx="17350" cy="2200"/>
            </a:xfrm>
            <a:custGeom>
              <a:rect b="b" l="l" r="r" t="t"/>
              <a:pathLst>
                <a:path extrusionOk="0" h="88" w="694">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125"/>
            <p:cNvSpPr/>
            <p:nvPr/>
          </p:nvSpPr>
          <p:spPr>
            <a:xfrm>
              <a:off x="4428704" y="1782650"/>
              <a:ext cx="17350" cy="2200"/>
            </a:xfrm>
            <a:custGeom>
              <a:rect b="b" l="l" r="r" t="t"/>
              <a:pathLst>
                <a:path extrusionOk="0" h="88" w="694">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125"/>
            <p:cNvSpPr/>
            <p:nvPr/>
          </p:nvSpPr>
          <p:spPr>
            <a:xfrm>
              <a:off x="4428542" y="1796744"/>
              <a:ext cx="36100" cy="2200"/>
            </a:xfrm>
            <a:custGeom>
              <a:rect b="b" l="l" r="r" t="t"/>
              <a:pathLst>
                <a:path extrusionOk="0" h="88" w="1444">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9" name="Google Shape;8999;p125"/>
          <p:cNvGrpSpPr/>
          <p:nvPr/>
        </p:nvGrpSpPr>
        <p:grpSpPr>
          <a:xfrm flipH="1" rot="10800000">
            <a:off x="5349830" y="3026630"/>
            <a:ext cx="1419207" cy="24808"/>
            <a:chOff x="219558" y="4738465"/>
            <a:chExt cx="5852400" cy="102300"/>
          </a:xfrm>
        </p:grpSpPr>
        <p:cxnSp>
          <p:nvCxnSpPr>
            <p:cNvPr id="9000" name="Google Shape;9000;p125"/>
            <p:cNvCxnSpPr/>
            <p:nvPr/>
          </p:nvCxnSpPr>
          <p:spPr>
            <a:xfrm>
              <a:off x="219558" y="4789684"/>
              <a:ext cx="5852400" cy="0"/>
            </a:xfrm>
            <a:prstGeom prst="straightConnector1">
              <a:avLst/>
            </a:prstGeom>
            <a:noFill/>
            <a:ln cap="flat" cmpd="sng" w="9525">
              <a:solidFill>
                <a:srgbClr val="5F7D95"/>
              </a:solidFill>
              <a:prstDash val="solid"/>
              <a:round/>
              <a:headEnd len="med" w="med" type="oval"/>
              <a:tailEnd len="med" w="med" type="oval"/>
            </a:ln>
          </p:spPr>
        </p:cxnSp>
        <p:sp>
          <p:nvSpPr>
            <p:cNvPr id="9001" name="Google Shape;9001;p125"/>
            <p:cNvSpPr/>
            <p:nvPr/>
          </p:nvSpPr>
          <p:spPr>
            <a:xfrm>
              <a:off x="1200298"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125"/>
            <p:cNvSpPr/>
            <p:nvPr/>
          </p:nvSpPr>
          <p:spPr>
            <a:xfrm>
              <a:off x="2175146"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125"/>
            <p:cNvSpPr/>
            <p:nvPr/>
          </p:nvSpPr>
          <p:spPr>
            <a:xfrm>
              <a:off x="3040751"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125"/>
            <p:cNvSpPr/>
            <p:nvPr/>
          </p:nvSpPr>
          <p:spPr>
            <a:xfrm>
              <a:off x="402815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125"/>
            <p:cNvSpPr/>
            <p:nvPr/>
          </p:nvSpPr>
          <p:spPr>
            <a:xfrm>
              <a:off x="504082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6" name="Google Shape;9006;p125"/>
          <p:cNvGrpSpPr/>
          <p:nvPr/>
        </p:nvGrpSpPr>
        <p:grpSpPr>
          <a:xfrm>
            <a:off x="5361148" y="3399694"/>
            <a:ext cx="1396570" cy="385016"/>
            <a:chOff x="5286284" y="2966544"/>
            <a:chExt cx="1396570" cy="385016"/>
          </a:xfrm>
        </p:grpSpPr>
        <p:cxnSp>
          <p:nvCxnSpPr>
            <p:cNvPr id="9007" name="Google Shape;9007;p125"/>
            <p:cNvCxnSpPr/>
            <p:nvPr/>
          </p:nvCxnSpPr>
          <p:spPr>
            <a:xfrm>
              <a:off x="5752056" y="3094781"/>
              <a:ext cx="470100" cy="0"/>
            </a:xfrm>
            <a:prstGeom prst="straightConnector1">
              <a:avLst/>
            </a:prstGeom>
            <a:noFill/>
            <a:ln cap="flat" cmpd="sng" w="9525">
              <a:solidFill>
                <a:srgbClr val="435D74"/>
              </a:solidFill>
              <a:prstDash val="solid"/>
              <a:round/>
              <a:headEnd len="med" w="med" type="oval"/>
              <a:tailEnd len="med" w="med" type="oval"/>
            </a:ln>
          </p:spPr>
        </p:cxnSp>
        <p:cxnSp>
          <p:nvCxnSpPr>
            <p:cNvPr id="9008" name="Google Shape;9008;p125"/>
            <p:cNvCxnSpPr/>
            <p:nvPr/>
          </p:nvCxnSpPr>
          <p:spPr>
            <a:xfrm>
              <a:off x="5980194" y="3351560"/>
              <a:ext cx="594300" cy="0"/>
            </a:xfrm>
            <a:prstGeom prst="straightConnector1">
              <a:avLst/>
            </a:prstGeom>
            <a:noFill/>
            <a:ln cap="flat" cmpd="sng" w="9525">
              <a:solidFill>
                <a:srgbClr val="435D74"/>
              </a:solidFill>
              <a:prstDash val="solid"/>
              <a:round/>
              <a:headEnd len="med" w="med" type="oval"/>
              <a:tailEnd len="med" w="med" type="oval"/>
            </a:ln>
          </p:spPr>
        </p:cxnSp>
        <p:grpSp>
          <p:nvGrpSpPr>
            <p:cNvPr id="9009" name="Google Shape;9009;p125"/>
            <p:cNvGrpSpPr/>
            <p:nvPr/>
          </p:nvGrpSpPr>
          <p:grpSpPr>
            <a:xfrm>
              <a:off x="5287688" y="3173364"/>
              <a:ext cx="1395166" cy="74100"/>
              <a:chOff x="5287688" y="3173364"/>
              <a:chExt cx="1395166" cy="74100"/>
            </a:xfrm>
          </p:grpSpPr>
          <p:cxnSp>
            <p:nvCxnSpPr>
              <p:cNvPr id="9010" name="Google Shape;9010;p125"/>
              <p:cNvCxnSpPr/>
              <p:nvPr/>
            </p:nvCxnSpPr>
            <p:spPr>
              <a:xfrm>
                <a:off x="6682853" y="3173540"/>
                <a:ext cx="0" cy="73800"/>
              </a:xfrm>
              <a:prstGeom prst="straightConnector1">
                <a:avLst/>
              </a:prstGeom>
              <a:noFill/>
              <a:ln cap="flat" cmpd="sng" w="9525">
                <a:solidFill>
                  <a:srgbClr val="5F7D95"/>
                </a:solidFill>
                <a:prstDash val="solid"/>
                <a:round/>
                <a:headEnd len="med" w="med" type="none"/>
                <a:tailEnd len="med" w="med" type="none"/>
              </a:ln>
            </p:spPr>
          </p:cxnSp>
          <p:cxnSp>
            <p:nvCxnSpPr>
              <p:cNvPr id="9011" name="Google Shape;9011;p125"/>
              <p:cNvCxnSpPr/>
              <p:nvPr/>
            </p:nvCxnSpPr>
            <p:spPr>
              <a:xfrm>
                <a:off x="5287688" y="3210371"/>
                <a:ext cx="1394700" cy="0"/>
              </a:xfrm>
              <a:prstGeom prst="straightConnector1">
                <a:avLst/>
              </a:prstGeom>
              <a:noFill/>
              <a:ln cap="flat" cmpd="sng" w="9525">
                <a:solidFill>
                  <a:srgbClr val="5F7D95"/>
                </a:solidFill>
                <a:prstDash val="solid"/>
                <a:round/>
                <a:headEnd len="med" w="med" type="none"/>
                <a:tailEnd len="med" w="med" type="none"/>
              </a:ln>
            </p:spPr>
          </p:cxnSp>
          <p:cxnSp>
            <p:nvCxnSpPr>
              <p:cNvPr id="9012" name="Google Shape;9012;p125"/>
              <p:cNvCxnSpPr/>
              <p:nvPr/>
            </p:nvCxnSpPr>
            <p:spPr>
              <a:xfrm>
                <a:off x="5518476"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013" name="Google Shape;9013;p125"/>
              <p:cNvCxnSpPr/>
              <p:nvPr/>
            </p:nvCxnSpPr>
            <p:spPr>
              <a:xfrm>
                <a:off x="5287935"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014" name="Google Shape;9014;p125"/>
              <p:cNvCxnSpPr/>
              <p:nvPr/>
            </p:nvCxnSpPr>
            <p:spPr>
              <a:xfrm>
                <a:off x="5751239"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015" name="Google Shape;9015;p125"/>
              <p:cNvCxnSpPr/>
              <p:nvPr/>
            </p:nvCxnSpPr>
            <p:spPr>
              <a:xfrm>
                <a:off x="5982252"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016" name="Google Shape;9016;p125"/>
              <p:cNvCxnSpPr/>
              <p:nvPr/>
            </p:nvCxnSpPr>
            <p:spPr>
              <a:xfrm>
                <a:off x="6216184"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017" name="Google Shape;9017;p125"/>
              <p:cNvCxnSpPr/>
              <p:nvPr/>
            </p:nvCxnSpPr>
            <p:spPr>
              <a:xfrm>
                <a:off x="6449534" y="3173364"/>
                <a:ext cx="0" cy="74100"/>
              </a:xfrm>
              <a:prstGeom prst="straightConnector1">
                <a:avLst/>
              </a:prstGeom>
              <a:noFill/>
              <a:ln cap="flat" cmpd="sng" w="9525">
                <a:solidFill>
                  <a:srgbClr val="5F7D95"/>
                </a:solidFill>
                <a:prstDash val="solid"/>
                <a:round/>
                <a:headEnd len="med" w="med" type="none"/>
                <a:tailEnd len="med" w="med" type="none"/>
              </a:ln>
            </p:spPr>
          </p:cxnSp>
        </p:grpSp>
        <p:cxnSp>
          <p:nvCxnSpPr>
            <p:cNvPr id="9018" name="Google Shape;9018;p125"/>
            <p:cNvCxnSpPr/>
            <p:nvPr/>
          </p:nvCxnSpPr>
          <p:spPr>
            <a:xfrm>
              <a:off x="5286284" y="2966544"/>
              <a:ext cx="468600" cy="0"/>
            </a:xfrm>
            <a:prstGeom prst="straightConnector1">
              <a:avLst/>
            </a:prstGeom>
            <a:noFill/>
            <a:ln cap="flat" cmpd="sng" w="9525">
              <a:solidFill>
                <a:srgbClr val="435D74"/>
              </a:solidFill>
              <a:prstDash val="solid"/>
              <a:round/>
              <a:headEnd len="med" w="med" type="oval"/>
              <a:tailEnd len="med" w="med" type="oval"/>
            </a:ln>
          </p:spPr>
        </p:cxnSp>
      </p:grpSp>
      <p:grpSp>
        <p:nvGrpSpPr>
          <p:cNvPr id="9019" name="Google Shape;9019;p125"/>
          <p:cNvGrpSpPr/>
          <p:nvPr/>
        </p:nvGrpSpPr>
        <p:grpSpPr>
          <a:xfrm>
            <a:off x="2047214" y="1818470"/>
            <a:ext cx="1182276" cy="662027"/>
            <a:chOff x="2029517" y="1732295"/>
            <a:chExt cx="1149068" cy="643432"/>
          </a:xfrm>
        </p:grpSpPr>
        <p:grpSp>
          <p:nvGrpSpPr>
            <p:cNvPr id="9020" name="Google Shape;9020;p125"/>
            <p:cNvGrpSpPr/>
            <p:nvPr/>
          </p:nvGrpSpPr>
          <p:grpSpPr>
            <a:xfrm>
              <a:off x="2708660" y="1746937"/>
              <a:ext cx="455427" cy="244429"/>
              <a:chOff x="2700693" y="1746937"/>
              <a:chExt cx="455427" cy="244429"/>
            </a:xfrm>
          </p:grpSpPr>
          <p:grpSp>
            <p:nvGrpSpPr>
              <p:cNvPr id="9021" name="Google Shape;9021;p125"/>
              <p:cNvGrpSpPr/>
              <p:nvPr/>
            </p:nvGrpSpPr>
            <p:grpSpPr>
              <a:xfrm>
                <a:off x="2905682" y="1782817"/>
                <a:ext cx="250438" cy="208549"/>
                <a:chOff x="2905682" y="1782817"/>
                <a:chExt cx="250438" cy="208549"/>
              </a:xfrm>
            </p:grpSpPr>
            <p:cxnSp>
              <p:nvCxnSpPr>
                <p:cNvPr id="9022" name="Google Shape;9022;p125"/>
                <p:cNvCxnSpPr/>
                <p:nvPr/>
              </p:nvCxnSpPr>
              <p:spPr>
                <a:xfrm flipH="1" rot="-5400000">
                  <a:off x="2905682" y="1782817"/>
                  <a:ext cx="175200" cy="1752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023" name="Google Shape;9023;p125"/>
                <p:cNvSpPr/>
                <p:nvPr/>
              </p:nvSpPr>
              <p:spPr>
                <a:xfrm>
                  <a:off x="3078213" y="1919045"/>
                  <a:ext cx="77906" cy="7232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125"/>
              <p:cNvGrpSpPr/>
              <p:nvPr/>
            </p:nvGrpSpPr>
            <p:grpSpPr>
              <a:xfrm>
                <a:off x="2700693" y="1746937"/>
                <a:ext cx="449967" cy="72374"/>
                <a:chOff x="2700693" y="1746937"/>
                <a:chExt cx="449967" cy="72374"/>
              </a:xfrm>
            </p:grpSpPr>
            <p:cxnSp>
              <p:nvCxnSpPr>
                <p:cNvPr id="9025" name="Google Shape;9025;p125"/>
                <p:cNvCxnSpPr/>
                <p:nvPr/>
              </p:nvCxnSpPr>
              <p:spPr>
                <a:xfrm>
                  <a:off x="2700693" y="1782453"/>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026" name="Google Shape;9026;p125"/>
                <p:cNvSpPr/>
                <p:nvPr/>
              </p:nvSpPr>
              <p:spPr>
                <a:xfrm>
                  <a:off x="3072753" y="1746937"/>
                  <a:ext cx="77906" cy="72374"/>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27" name="Google Shape;9027;p125"/>
            <p:cNvGrpSpPr/>
            <p:nvPr/>
          </p:nvGrpSpPr>
          <p:grpSpPr>
            <a:xfrm>
              <a:off x="2029517" y="1732295"/>
              <a:ext cx="1149068" cy="643432"/>
              <a:chOff x="2029517" y="1732295"/>
              <a:chExt cx="1149068" cy="643432"/>
            </a:xfrm>
          </p:grpSpPr>
          <p:grpSp>
            <p:nvGrpSpPr>
              <p:cNvPr id="9028" name="Google Shape;9028;p125"/>
              <p:cNvGrpSpPr/>
              <p:nvPr/>
            </p:nvGrpSpPr>
            <p:grpSpPr>
              <a:xfrm>
                <a:off x="2703618" y="2103152"/>
                <a:ext cx="474966" cy="260017"/>
                <a:chOff x="2703618" y="2103152"/>
                <a:chExt cx="474966" cy="260017"/>
              </a:xfrm>
            </p:grpSpPr>
            <p:grpSp>
              <p:nvGrpSpPr>
                <p:cNvPr id="9029" name="Google Shape;9029;p125"/>
                <p:cNvGrpSpPr/>
                <p:nvPr/>
              </p:nvGrpSpPr>
              <p:grpSpPr>
                <a:xfrm>
                  <a:off x="2703618" y="2290640"/>
                  <a:ext cx="450291" cy="72529"/>
                  <a:chOff x="2703618" y="2290640"/>
                  <a:chExt cx="450291" cy="72529"/>
                </a:xfrm>
              </p:grpSpPr>
              <p:cxnSp>
                <p:nvCxnSpPr>
                  <p:cNvPr id="9030" name="Google Shape;9030;p125"/>
                  <p:cNvCxnSpPr/>
                  <p:nvPr/>
                </p:nvCxnSpPr>
                <p:spPr>
                  <a:xfrm>
                    <a:off x="2703618" y="2326818"/>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031" name="Google Shape;9031;p125"/>
                  <p:cNvSpPr/>
                  <p:nvPr/>
                </p:nvSpPr>
                <p:spPr>
                  <a:xfrm>
                    <a:off x="3076003" y="2290640"/>
                    <a:ext cx="77906" cy="72529"/>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125"/>
                <p:cNvGrpSpPr/>
                <p:nvPr/>
              </p:nvGrpSpPr>
              <p:grpSpPr>
                <a:xfrm>
                  <a:off x="2908607" y="2103152"/>
                  <a:ext cx="269977" cy="223538"/>
                  <a:chOff x="2908607" y="2103152"/>
                  <a:chExt cx="269977" cy="223538"/>
                </a:xfrm>
              </p:grpSpPr>
              <p:cxnSp>
                <p:nvCxnSpPr>
                  <p:cNvPr id="9033" name="Google Shape;9033;p125"/>
                  <p:cNvCxnSpPr/>
                  <p:nvPr/>
                </p:nvCxnSpPr>
                <p:spPr>
                  <a:xfrm flipH="1" rot="10800000">
                    <a:off x="2908607" y="2140990"/>
                    <a:ext cx="199800" cy="1857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034" name="Google Shape;9034;p125"/>
                  <p:cNvSpPr/>
                  <p:nvPr/>
                </p:nvSpPr>
                <p:spPr>
                  <a:xfrm>
                    <a:off x="3100678" y="2103152"/>
                    <a:ext cx="77906" cy="7236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35" name="Google Shape;9035;p125"/>
              <p:cNvGrpSpPr/>
              <p:nvPr/>
            </p:nvGrpSpPr>
            <p:grpSpPr>
              <a:xfrm>
                <a:off x="2029517" y="1732295"/>
                <a:ext cx="685827" cy="643432"/>
                <a:chOff x="2029517" y="1732295"/>
                <a:chExt cx="685827" cy="643432"/>
              </a:xfrm>
            </p:grpSpPr>
            <p:sp>
              <p:nvSpPr>
                <p:cNvPr id="9036" name="Google Shape;9036;p125"/>
                <p:cNvSpPr/>
                <p:nvPr/>
              </p:nvSpPr>
              <p:spPr>
                <a:xfrm>
                  <a:off x="2029517" y="1996395"/>
                  <a:ext cx="135152" cy="135374"/>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7" name="Google Shape;9037;p125"/>
                <p:cNvGrpSpPr/>
                <p:nvPr/>
              </p:nvGrpSpPr>
              <p:grpSpPr>
                <a:xfrm>
                  <a:off x="2158948" y="1732295"/>
                  <a:ext cx="556396" cy="333108"/>
                  <a:chOff x="2158948" y="1732295"/>
                  <a:chExt cx="556396" cy="333108"/>
                </a:xfrm>
              </p:grpSpPr>
              <p:cxnSp>
                <p:nvCxnSpPr>
                  <p:cNvPr id="9038" name="Google Shape;9038;p125"/>
                  <p:cNvCxnSpPr/>
                  <p:nvPr/>
                </p:nvCxnSpPr>
                <p:spPr>
                  <a:xfrm flipH="1" rot="10800000">
                    <a:off x="2158948" y="1783103"/>
                    <a:ext cx="459000" cy="2823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9039" name="Google Shape;9039;p125"/>
                  <p:cNvSpPr/>
                  <p:nvPr/>
                </p:nvSpPr>
                <p:spPr>
                  <a:xfrm>
                    <a:off x="2612072" y="1732295"/>
                    <a:ext cx="103272" cy="10009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125"/>
                <p:cNvGrpSpPr/>
                <p:nvPr/>
              </p:nvGrpSpPr>
              <p:grpSpPr>
                <a:xfrm>
                  <a:off x="2159908" y="2065057"/>
                  <a:ext cx="550884" cy="310670"/>
                  <a:chOff x="2159908" y="2065057"/>
                  <a:chExt cx="550884" cy="310670"/>
                </a:xfrm>
              </p:grpSpPr>
              <p:cxnSp>
                <p:nvCxnSpPr>
                  <p:cNvPr id="9041" name="Google Shape;9041;p125"/>
                  <p:cNvCxnSpPr/>
                  <p:nvPr/>
                </p:nvCxnSpPr>
                <p:spPr>
                  <a:xfrm>
                    <a:off x="2159908" y="2065057"/>
                    <a:ext cx="454500" cy="2622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9042" name="Google Shape;9042;p125"/>
                  <p:cNvSpPr/>
                  <p:nvPr/>
                </p:nvSpPr>
                <p:spPr>
                  <a:xfrm>
                    <a:off x="2607514" y="2275632"/>
                    <a:ext cx="103279" cy="10009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9043" name="Google Shape;9043;p125"/>
          <p:cNvGrpSpPr/>
          <p:nvPr/>
        </p:nvGrpSpPr>
        <p:grpSpPr>
          <a:xfrm>
            <a:off x="732462" y="1766083"/>
            <a:ext cx="962651" cy="810058"/>
            <a:chOff x="844912" y="1681380"/>
            <a:chExt cx="935611" cy="787305"/>
          </a:xfrm>
        </p:grpSpPr>
        <p:grpSp>
          <p:nvGrpSpPr>
            <p:cNvPr id="9044" name="Google Shape;9044;p125"/>
            <p:cNvGrpSpPr/>
            <p:nvPr/>
          </p:nvGrpSpPr>
          <p:grpSpPr>
            <a:xfrm>
              <a:off x="844912" y="1819635"/>
              <a:ext cx="329836" cy="510016"/>
              <a:chOff x="844912" y="1819635"/>
              <a:chExt cx="329836" cy="510016"/>
            </a:xfrm>
          </p:grpSpPr>
          <p:sp>
            <p:nvSpPr>
              <p:cNvPr id="9045" name="Google Shape;9045;p125"/>
              <p:cNvSpPr/>
              <p:nvPr/>
            </p:nvSpPr>
            <p:spPr>
              <a:xfrm>
                <a:off x="844912" y="2015566"/>
                <a:ext cx="118283" cy="11847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125"/>
              <p:cNvSpPr/>
              <p:nvPr/>
            </p:nvSpPr>
            <p:spPr>
              <a:xfrm>
                <a:off x="1013654" y="2074499"/>
                <a:ext cx="148151" cy="238327"/>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125"/>
              <p:cNvSpPr/>
              <p:nvPr/>
            </p:nvSpPr>
            <p:spPr>
              <a:xfrm>
                <a:off x="1013654" y="1836607"/>
                <a:ext cx="148151" cy="238327"/>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125"/>
              <p:cNvSpPr/>
              <p:nvPr/>
            </p:nvSpPr>
            <p:spPr>
              <a:xfrm>
                <a:off x="1004031" y="2056625"/>
                <a:ext cx="35958" cy="35958"/>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125"/>
              <p:cNvSpPr/>
              <p:nvPr/>
            </p:nvSpPr>
            <p:spPr>
              <a:xfrm>
                <a:off x="1149398" y="2295742"/>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125"/>
              <p:cNvSpPr/>
              <p:nvPr/>
            </p:nvSpPr>
            <p:spPr>
              <a:xfrm>
                <a:off x="1149398" y="1819635"/>
                <a:ext cx="25351" cy="34032"/>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1" name="Google Shape;9051;p125"/>
            <p:cNvGrpSpPr/>
            <p:nvPr/>
          </p:nvGrpSpPr>
          <p:grpSpPr>
            <a:xfrm>
              <a:off x="1284601" y="2158168"/>
              <a:ext cx="495923" cy="310517"/>
              <a:chOff x="1284601" y="2158168"/>
              <a:chExt cx="495923" cy="310517"/>
            </a:xfrm>
          </p:grpSpPr>
          <p:sp>
            <p:nvSpPr>
              <p:cNvPr id="9052" name="Google Shape;9052;p125"/>
              <p:cNvSpPr/>
              <p:nvPr/>
            </p:nvSpPr>
            <p:spPr>
              <a:xfrm>
                <a:off x="1284601" y="226577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3" name="Google Shape;9053;p125"/>
              <p:cNvGrpSpPr/>
              <p:nvPr/>
            </p:nvGrpSpPr>
            <p:grpSpPr>
              <a:xfrm>
                <a:off x="1507666" y="2158168"/>
                <a:ext cx="272858" cy="310517"/>
                <a:chOff x="1507666" y="2158168"/>
                <a:chExt cx="272858" cy="310517"/>
              </a:xfrm>
            </p:grpSpPr>
            <p:grpSp>
              <p:nvGrpSpPr>
                <p:cNvPr id="9054" name="Google Shape;9054;p125"/>
                <p:cNvGrpSpPr/>
                <p:nvPr/>
              </p:nvGrpSpPr>
              <p:grpSpPr>
                <a:xfrm>
                  <a:off x="1507666" y="2176104"/>
                  <a:ext cx="166395" cy="273149"/>
                  <a:chOff x="1507666" y="2176104"/>
                  <a:chExt cx="166395" cy="273149"/>
                </a:xfrm>
              </p:grpSpPr>
              <p:sp>
                <p:nvSpPr>
                  <p:cNvPr id="9055" name="Google Shape;9055;p125"/>
                  <p:cNvSpPr/>
                  <p:nvPr/>
                </p:nvSpPr>
                <p:spPr>
                  <a:xfrm>
                    <a:off x="1512966" y="2312791"/>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125"/>
                  <p:cNvSpPr/>
                  <p:nvPr/>
                </p:nvSpPr>
                <p:spPr>
                  <a:xfrm>
                    <a:off x="1588205" y="2193153"/>
                    <a:ext cx="72901" cy="54035"/>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125"/>
                  <p:cNvSpPr/>
                  <p:nvPr/>
                </p:nvSpPr>
                <p:spPr>
                  <a:xfrm>
                    <a:off x="1588205" y="2378202"/>
                    <a:ext cx="72901" cy="54041"/>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125"/>
                  <p:cNvSpPr/>
                  <p:nvPr/>
                </p:nvSpPr>
                <p:spPr>
                  <a:xfrm>
                    <a:off x="1512966" y="2246980"/>
                    <a:ext cx="75451" cy="65821"/>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125"/>
                  <p:cNvSpPr/>
                  <p:nvPr/>
                </p:nvSpPr>
                <p:spPr>
                  <a:xfrm>
                    <a:off x="1507666" y="2294782"/>
                    <a:ext cx="37926" cy="35823"/>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125"/>
                  <p:cNvSpPr/>
                  <p:nvPr/>
                </p:nvSpPr>
                <p:spPr>
                  <a:xfrm>
                    <a:off x="1648710" y="2415180"/>
                    <a:ext cx="25351" cy="3407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125"/>
                  <p:cNvSpPr/>
                  <p:nvPr/>
                </p:nvSpPr>
                <p:spPr>
                  <a:xfrm>
                    <a:off x="1648710" y="2176104"/>
                    <a:ext cx="25351" cy="34103"/>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2" name="Google Shape;9062;p125"/>
                <p:cNvSpPr/>
                <p:nvPr/>
              </p:nvSpPr>
              <p:spPr>
                <a:xfrm>
                  <a:off x="1707626" y="239571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125"/>
                <p:cNvSpPr/>
                <p:nvPr/>
              </p:nvSpPr>
              <p:spPr>
                <a:xfrm>
                  <a:off x="1707626" y="215816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64" name="Google Shape;9064;p125"/>
            <p:cNvGrpSpPr/>
            <p:nvPr/>
          </p:nvGrpSpPr>
          <p:grpSpPr>
            <a:xfrm>
              <a:off x="1284601" y="1681380"/>
              <a:ext cx="495923" cy="310517"/>
              <a:chOff x="1284601" y="1681380"/>
              <a:chExt cx="495923" cy="310517"/>
            </a:xfrm>
          </p:grpSpPr>
          <p:sp>
            <p:nvSpPr>
              <p:cNvPr id="9065" name="Google Shape;9065;p125"/>
              <p:cNvSpPr/>
              <p:nvPr/>
            </p:nvSpPr>
            <p:spPr>
              <a:xfrm>
                <a:off x="1284601" y="178972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6" name="Google Shape;9066;p125"/>
              <p:cNvGrpSpPr/>
              <p:nvPr/>
            </p:nvGrpSpPr>
            <p:grpSpPr>
              <a:xfrm>
                <a:off x="1507666" y="1681380"/>
                <a:ext cx="272858" cy="310517"/>
                <a:chOff x="1507666" y="1681380"/>
                <a:chExt cx="272858" cy="310517"/>
              </a:xfrm>
            </p:grpSpPr>
            <p:grpSp>
              <p:nvGrpSpPr>
                <p:cNvPr id="9067" name="Google Shape;9067;p125"/>
                <p:cNvGrpSpPr/>
                <p:nvPr/>
              </p:nvGrpSpPr>
              <p:grpSpPr>
                <a:xfrm>
                  <a:off x="1507666" y="1700120"/>
                  <a:ext cx="166395" cy="272984"/>
                  <a:chOff x="1507666" y="1700120"/>
                  <a:chExt cx="166395" cy="272984"/>
                </a:xfrm>
              </p:grpSpPr>
              <p:sp>
                <p:nvSpPr>
                  <p:cNvPr id="9068" name="Google Shape;9068;p125"/>
                  <p:cNvSpPr/>
                  <p:nvPr/>
                </p:nvSpPr>
                <p:spPr>
                  <a:xfrm>
                    <a:off x="1512966" y="1836607"/>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125"/>
                  <p:cNvSpPr/>
                  <p:nvPr/>
                </p:nvSpPr>
                <p:spPr>
                  <a:xfrm>
                    <a:off x="1588205" y="1716969"/>
                    <a:ext cx="72901" cy="54235"/>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125"/>
                  <p:cNvSpPr/>
                  <p:nvPr/>
                </p:nvSpPr>
                <p:spPr>
                  <a:xfrm>
                    <a:off x="1588205" y="1902024"/>
                    <a:ext cx="72901" cy="54035"/>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125"/>
                  <p:cNvSpPr/>
                  <p:nvPr/>
                </p:nvSpPr>
                <p:spPr>
                  <a:xfrm>
                    <a:off x="1512966" y="1770990"/>
                    <a:ext cx="75451" cy="65632"/>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125"/>
                  <p:cNvSpPr/>
                  <p:nvPr/>
                </p:nvSpPr>
                <p:spPr>
                  <a:xfrm>
                    <a:off x="1507666" y="1818598"/>
                    <a:ext cx="37926" cy="36023"/>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125"/>
                  <p:cNvSpPr/>
                  <p:nvPr/>
                </p:nvSpPr>
                <p:spPr>
                  <a:xfrm>
                    <a:off x="1648710" y="1939072"/>
                    <a:ext cx="25351" cy="34032"/>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125"/>
                  <p:cNvSpPr/>
                  <p:nvPr/>
                </p:nvSpPr>
                <p:spPr>
                  <a:xfrm>
                    <a:off x="1648710" y="1700120"/>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5" name="Google Shape;9075;p125"/>
                <p:cNvSpPr/>
                <p:nvPr/>
              </p:nvSpPr>
              <p:spPr>
                <a:xfrm>
                  <a:off x="1707626" y="191893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125"/>
                <p:cNvSpPr/>
                <p:nvPr/>
              </p:nvSpPr>
              <p:spPr>
                <a:xfrm>
                  <a:off x="1707626" y="168138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077" name="Google Shape;9077;p125"/>
          <p:cNvGrpSpPr/>
          <p:nvPr/>
        </p:nvGrpSpPr>
        <p:grpSpPr>
          <a:xfrm>
            <a:off x="6841403" y="2533512"/>
            <a:ext cx="1622269" cy="552443"/>
            <a:chOff x="6894650" y="2574740"/>
            <a:chExt cx="1445100" cy="492111"/>
          </a:xfrm>
        </p:grpSpPr>
        <p:sp>
          <p:nvSpPr>
            <p:cNvPr id="9078" name="Google Shape;9078;p125"/>
            <p:cNvSpPr/>
            <p:nvPr/>
          </p:nvSpPr>
          <p:spPr>
            <a:xfrm>
              <a:off x="7151862"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125"/>
            <p:cNvSpPr/>
            <p:nvPr/>
          </p:nvSpPr>
          <p:spPr>
            <a:xfrm>
              <a:off x="7664213"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125"/>
            <p:cNvSpPr/>
            <p:nvPr/>
          </p:nvSpPr>
          <p:spPr>
            <a:xfrm>
              <a:off x="6895687" y="2575804"/>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125"/>
            <p:cNvSpPr/>
            <p:nvPr/>
          </p:nvSpPr>
          <p:spPr>
            <a:xfrm>
              <a:off x="739953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125"/>
            <p:cNvSpPr/>
            <p:nvPr/>
          </p:nvSpPr>
          <p:spPr>
            <a:xfrm>
              <a:off x="791188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83" name="Google Shape;9083;p125"/>
            <p:cNvCxnSpPr/>
            <p:nvPr/>
          </p:nvCxnSpPr>
          <p:spPr>
            <a:xfrm>
              <a:off x="6894650" y="2821921"/>
              <a:ext cx="1445100" cy="0"/>
            </a:xfrm>
            <a:prstGeom prst="straightConnector1">
              <a:avLst/>
            </a:prstGeom>
            <a:noFill/>
            <a:ln cap="flat" cmpd="sng" w="9525">
              <a:solidFill>
                <a:srgbClr val="869FB2"/>
              </a:solidFill>
              <a:prstDash val="solid"/>
              <a:round/>
              <a:headEnd len="med" w="med" type="none"/>
              <a:tailEnd len="med" w="med" type="none"/>
            </a:ln>
          </p:spPr>
        </p:cxnSp>
      </p:grpSp>
      <p:grpSp>
        <p:nvGrpSpPr>
          <p:cNvPr id="9084" name="Google Shape;9084;p125"/>
          <p:cNvGrpSpPr/>
          <p:nvPr/>
        </p:nvGrpSpPr>
        <p:grpSpPr>
          <a:xfrm>
            <a:off x="6860946" y="3907768"/>
            <a:ext cx="1583206" cy="475705"/>
            <a:chOff x="6953919" y="3907920"/>
            <a:chExt cx="1377300" cy="475705"/>
          </a:xfrm>
        </p:grpSpPr>
        <p:cxnSp>
          <p:nvCxnSpPr>
            <p:cNvPr id="9085" name="Google Shape;9085;p125"/>
            <p:cNvCxnSpPr/>
            <p:nvPr/>
          </p:nvCxnSpPr>
          <p:spPr>
            <a:xfrm rot="10800000">
              <a:off x="7118546" y="4100689"/>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9086" name="Google Shape;9086;p125"/>
            <p:cNvCxnSpPr/>
            <p:nvPr/>
          </p:nvCxnSpPr>
          <p:spPr>
            <a:xfrm>
              <a:off x="7480500" y="4197025"/>
              <a:ext cx="0" cy="186600"/>
            </a:xfrm>
            <a:prstGeom prst="straightConnector1">
              <a:avLst/>
            </a:prstGeom>
            <a:noFill/>
            <a:ln cap="flat" cmpd="sng" w="19050">
              <a:solidFill>
                <a:srgbClr val="5F7D95"/>
              </a:solidFill>
              <a:prstDash val="solid"/>
              <a:round/>
              <a:headEnd len="med" w="med" type="none"/>
              <a:tailEnd len="med" w="med" type="none"/>
            </a:ln>
          </p:spPr>
        </p:cxnSp>
        <p:cxnSp>
          <p:nvCxnSpPr>
            <p:cNvPr id="9087" name="Google Shape;9087;p125"/>
            <p:cNvCxnSpPr/>
            <p:nvPr/>
          </p:nvCxnSpPr>
          <p:spPr>
            <a:xfrm rot="10800000">
              <a:off x="7848574" y="3907920"/>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9088" name="Google Shape;9088;p125"/>
            <p:cNvCxnSpPr/>
            <p:nvPr/>
          </p:nvCxnSpPr>
          <p:spPr>
            <a:xfrm>
              <a:off x="8218032" y="3997243"/>
              <a:ext cx="0" cy="197100"/>
            </a:xfrm>
            <a:prstGeom prst="straightConnector1">
              <a:avLst/>
            </a:prstGeom>
            <a:noFill/>
            <a:ln cap="flat" cmpd="sng" w="19050">
              <a:solidFill>
                <a:srgbClr val="5F7D95"/>
              </a:solidFill>
              <a:prstDash val="solid"/>
              <a:round/>
              <a:headEnd len="med" w="med" type="none"/>
              <a:tailEnd len="med" w="med" type="none"/>
            </a:ln>
          </p:spPr>
        </p:cxnSp>
        <p:cxnSp>
          <p:nvCxnSpPr>
            <p:cNvPr id="9089" name="Google Shape;9089;p125"/>
            <p:cNvCxnSpPr/>
            <p:nvPr/>
          </p:nvCxnSpPr>
          <p:spPr>
            <a:xfrm flipH="1">
              <a:off x="6953919" y="3961822"/>
              <a:ext cx="1377300" cy="376800"/>
            </a:xfrm>
            <a:prstGeom prst="straightConnector1">
              <a:avLst/>
            </a:prstGeom>
            <a:noFill/>
            <a:ln cap="flat" cmpd="sng" w="19050">
              <a:solidFill>
                <a:srgbClr val="435D74"/>
              </a:solidFill>
              <a:prstDash val="solid"/>
              <a:round/>
              <a:headEnd len="med" w="med" type="none"/>
              <a:tailEnd len="med" w="med" type="none"/>
            </a:ln>
          </p:spPr>
        </p:cxnSp>
      </p:grpSp>
      <p:grpSp>
        <p:nvGrpSpPr>
          <p:cNvPr id="9090" name="Google Shape;9090;p125"/>
          <p:cNvGrpSpPr/>
          <p:nvPr/>
        </p:nvGrpSpPr>
        <p:grpSpPr>
          <a:xfrm>
            <a:off x="2364534" y="2668913"/>
            <a:ext cx="836286" cy="824529"/>
            <a:chOff x="2389399" y="2595741"/>
            <a:chExt cx="812796" cy="801369"/>
          </a:xfrm>
        </p:grpSpPr>
        <p:grpSp>
          <p:nvGrpSpPr>
            <p:cNvPr id="9091" name="Google Shape;9091;p125"/>
            <p:cNvGrpSpPr/>
            <p:nvPr/>
          </p:nvGrpSpPr>
          <p:grpSpPr>
            <a:xfrm>
              <a:off x="2492145" y="2881565"/>
              <a:ext cx="607300" cy="229751"/>
              <a:chOff x="2492145" y="2881565"/>
              <a:chExt cx="607300" cy="229751"/>
            </a:xfrm>
          </p:grpSpPr>
          <p:sp>
            <p:nvSpPr>
              <p:cNvPr id="9092" name="Google Shape;9092;p125"/>
              <p:cNvSpPr/>
              <p:nvPr/>
            </p:nvSpPr>
            <p:spPr>
              <a:xfrm>
                <a:off x="2530550" y="2913581"/>
                <a:ext cx="530589" cy="165697"/>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125"/>
              <p:cNvSpPr/>
              <p:nvPr/>
            </p:nvSpPr>
            <p:spPr>
              <a:xfrm>
                <a:off x="2886492" y="2881565"/>
                <a:ext cx="212952" cy="229751"/>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125"/>
              <p:cNvSpPr/>
              <p:nvPr/>
            </p:nvSpPr>
            <p:spPr>
              <a:xfrm>
                <a:off x="2492145" y="2881565"/>
                <a:ext cx="212934" cy="229751"/>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5" name="Google Shape;9095;p125"/>
            <p:cNvGrpSpPr/>
            <p:nvPr/>
          </p:nvGrpSpPr>
          <p:grpSpPr>
            <a:xfrm>
              <a:off x="2389399" y="2595741"/>
              <a:ext cx="812796" cy="296825"/>
              <a:chOff x="2389399" y="2595741"/>
              <a:chExt cx="812796" cy="296825"/>
            </a:xfrm>
          </p:grpSpPr>
          <p:grpSp>
            <p:nvGrpSpPr>
              <p:cNvPr id="9096" name="Google Shape;9096;p125"/>
              <p:cNvGrpSpPr/>
              <p:nvPr/>
            </p:nvGrpSpPr>
            <p:grpSpPr>
              <a:xfrm>
                <a:off x="2389399" y="2595741"/>
                <a:ext cx="363638" cy="296825"/>
                <a:chOff x="2389399" y="2595741"/>
                <a:chExt cx="363638" cy="296825"/>
              </a:xfrm>
            </p:grpSpPr>
            <p:grpSp>
              <p:nvGrpSpPr>
                <p:cNvPr id="9097" name="Google Shape;9097;p125"/>
                <p:cNvGrpSpPr/>
                <p:nvPr/>
              </p:nvGrpSpPr>
              <p:grpSpPr>
                <a:xfrm>
                  <a:off x="2493852" y="2794333"/>
                  <a:ext cx="259185" cy="98232"/>
                  <a:chOff x="2493852" y="2794333"/>
                  <a:chExt cx="259185" cy="98232"/>
                </a:xfrm>
              </p:grpSpPr>
              <p:sp>
                <p:nvSpPr>
                  <p:cNvPr id="9098" name="Google Shape;9098;p125"/>
                  <p:cNvSpPr/>
                  <p:nvPr/>
                </p:nvSpPr>
                <p:spPr>
                  <a:xfrm>
                    <a:off x="2500419" y="2800896"/>
                    <a:ext cx="246135" cy="8512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125"/>
                  <p:cNvSpPr/>
                  <p:nvPr/>
                </p:nvSpPr>
                <p:spPr>
                  <a:xfrm>
                    <a:off x="2493852" y="2794333"/>
                    <a:ext cx="15360" cy="15356"/>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125"/>
                  <p:cNvSpPr/>
                  <p:nvPr/>
                </p:nvSpPr>
                <p:spPr>
                  <a:xfrm>
                    <a:off x="2737686" y="2877210"/>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1" name="Google Shape;9101;p125"/>
                <p:cNvGrpSpPr/>
                <p:nvPr/>
              </p:nvGrpSpPr>
              <p:grpSpPr>
                <a:xfrm>
                  <a:off x="2389399" y="2595741"/>
                  <a:ext cx="224343" cy="182054"/>
                  <a:chOff x="2389399" y="2595741"/>
                  <a:chExt cx="224343" cy="182054"/>
                </a:xfrm>
              </p:grpSpPr>
              <p:sp>
                <p:nvSpPr>
                  <p:cNvPr id="9102" name="Google Shape;9102;p125"/>
                  <p:cNvSpPr/>
                  <p:nvPr/>
                </p:nvSpPr>
                <p:spPr>
                  <a:xfrm>
                    <a:off x="2389399" y="2595741"/>
                    <a:ext cx="224343" cy="182054"/>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125"/>
                  <p:cNvSpPr/>
                  <p:nvPr/>
                </p:nvSpPr>
                <p:spPr>
                  <a:xfrm>
                    <a:off x="2430284" y="2686181"/>
                    <a:ext cx="140326" cy="1106"/>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04" name="Google Shape;9104;p125"/>
              <p:cNvGrpSpPr/>
              <p:nvPr/>
            </p:nvGrpSpPr>
            <p:grpSpPr>
              <a:xfrm>
                <a:off x="2683630" y="2595741"/>
                <a:ext cx="224334" cy="296825"/>
                <a:chOff x="2683630" y="2595741"/>
                <a:chExt cx="224334" cy="296825"/>
              </a:xfrm>
            </p:grpSpPr>
            <p:grpSp>
              <p:nvGrpSpPr>
                <p:cNvPr id="9105" name="Google Shape;9105;p125"/>
                <p:cNvGrpSpPr/>
                <p:nvPr/>
              </p:nvGrpSpPr>
              <p:grpSpPr>
                <a:xfrm>
                  <a:off x="2788083" y="2794333"/>
                  <a:ext cx="15356" cy="98232"/>
                  <a:chOff x="2788083" y="2794333"/>
                  <a:chExt cx="15356" cy="98232"/>
                </a:xfrm>
              </p:grpSpPr>
              <p:sp>
                <p:nvSpPr>
                  <p:cNvPr id="9106" name="Google Shape;9106;p125"/>
                  <p:cNvSpPr/>
                  <p:nvPr/>
                </p:nvSpPr>
                <p:spPr>
                  <a:xfrm>
                    <a:off x="2794655" y="2800905"/>
                    <a:ext cx="2213" cy="85114"/>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125"/>
                  <p:cNvSpPr/>
                  <p:nvPr/>
                </p:nvSpPr>
                <p:spPr>
                  <a:xfrm>
                    <a:off x="2788083" y="2794333"/>
                    <a:ext cx="15356" cy="15356"/>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125"/>
                  <p:cNvSpPr/>
                  <p:nvPr/>
                </p:nvSpPr>
                <p:spPr>
                  <a:xfrm>
                    <a:off x="2788083" y="2877210"/>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9" name="Google Shape;9109;p125"/>
                <p:cNvGrpSpPr/>
                <p:nvPr/>
              </p:nvGrpSpPr>
              <p:grpSpPr>
                <a:xfrm>
                  <a:off x="2683630" y="2595741"/>
                  <a:ext cx="224334" cy="182054"/>
                  <a:chOff x="2683630" y="2595741"/>
                  <a:chExt cx="224334" cy="182054"/>
                </a:xfrm>
              </p:grpSpPr>
              <p:sp>
                <p:nvSpPr>
                  <p:cNvPr id="9110" name="Google Shape;9110;p125"/>
                  <p:cNvSpPr/>
                  <p:nvPr/>
                </p:nvSpPr>
                <p:spPr>
                  <a:xfrm>
                    <a:off x="2683630" y="2595741"/>
                    <a:ext cx="224334" cy="182054"/>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125"/>
                  <p:cNvSpPr/>
                  <p:nvPr/>
                </p:nvSpPr>
                <p:spPr>
                  <a:xfrm>
                    <a:off x="2724889" y="2686181"/>
                    <a:ext cx="140322" cy="1106"/>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12" name="Google Shape;9112;p125"/>
              <p:cNvGrpSpPr/>
              <p:nvPr/>
            </p:nvGrpSpPr>
            <p:grpSpPr>
              <a:xfrm>
                <a:off x="2838475" y="2595741"/>
                <a:ext cx="363719" cy="296825"/>
                <a:chOff x="2838475" y="2595741"/>
                <a:chExt cx="363719" cy="296825"/>
              </a:xfrm>
            </p:grpSpPr>
            <p:grpSp>
              <p:nvGrpSpPr>
                <p:cNvPr id="9113" name="Google Shape;9113;p125"/>
                <p:cNvGrpSpPr/>
                <p:nvPr/>
              </p:nvGrpSpPr>
              <p:grpSpPr>
                <a:xfrm>
                  <a:off x="2838475" y="2794333"/>
                  <a:ext cx="259185" cy="98232"/>
                  <a:chOff x="2838475" y="2794333"/>
                  <a:chExt cx="259185" cy="98232"/>
                </a:xfrm>
              </p:grpSpPr>
              <p:sp>
                <p:nvSpPr>
                  <p:cNvPr id="9114" name="Google Shape;9114;p125"/>
                  <p:cNvSpPr/>
                  <p:nvPr/>
                </p:nvSpPr>
                <p:spPr>
                  <a:xfrm>
                    <a:off x="2845042" y="2800896"/>
                    <a:ext cx="246122" cy="8512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125"/>
                  <p:cNvSpPr/>
                  <p:nvPr/>
                </p:nvSpPr>
                <p:spPr>
                  <a:xfrm>
                    <a:off x="3082301" y="2794333"/>
                    <a:ext cx="15360" cy="15356"/>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125"/>
                  <p:cNvSpPr/>
                  <p:nvPr/>
                </p:nvSpPr>
                <p:spPr>
                  <a:xfrm>
                    <a:off x="2838475" y="2877210"/>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7" name="Google Shape;9117;p125"/>
                <p:cNvGrpSpPr/>
                <p:nvPr/>
              </p:nvGrpSpPr>
              <p:grpSpPr>
                <a:xfrm>
                  <a:off x="2977852" y="2595741"/>
                  <a:ext cx="224343" cy="182054"/>
                  <a:chOff x="2977852" y="2595741"/>
                  <a:chExt cx="224343" cy="182054"/>
                </a:xfrm>
              </p:grpSpPr>
              <p:sp>
                <p:nvSpPr>
                  <p:cNvPr id="9118" name="Google Shape;9118;p125"/>
                  <p:cNvSpPr/>
                  <p:nvPr/>
                </p:nvSpPr>
                <p:spPr>
                  <a:xfrm>
                    <a:off x="2977852" y="2595741"/>
                    <a:ext cx="224343" cy="182054"/>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125"/>
                  <p:cNvSpPr/>
                  <p:nvPr/>
                </p:nvSpPr>
                <p:spPr>
                  <a:xfrm>
                    <a:off x="3020572" y="2686181"/>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120" name="Google Shape;9120;p125"/>
            <p:cNvGrpSpPr/>
            <p:nvPr/>
          </p:nvGrpSpPr>
          <p:grpSpPr>
            <a:xfrm>
              <a:off x="2389399" y="3100241"/>
              <a:ext cx="812796" cy="296869"/>
              <a:chOff x="2389399" y="3100241"/>
              <a:chExt cx="812796" cy="296869"/>
            </a:xfrm>
          </p:grpSpPr>
          <p:grpSp>
            <p:nvGrpSpPr>
              <p:cNvPr id="9121" name="Google Shape;9121;p125"/>
              <p:cNvGrpSpPr/>
              <p:nvPr/>
            </p:nvGrpSpPr>
            <p:grpSpPr>
              <a:xfrm>
                <a:off x="2683630" y="3100241"/>
                <a:ext cx="224334" cy="296869"/>
                <a:chOff x="2683630" y="3100241"/>
                <a:chExt cx="224334" cy="296869"/>
              </a:xfrm>
            </p:grpSpPr>
            <p:grpSp>
              <p:nvGrpSpPr>
                <p:cNvPr id="9122" name="Google Shape;9122;p125"/>
                <p:cNvGrpSpPr/>
                <p:nvPr/>
              </p:nvGrpSpPr>
              <p:grpSpPr>
                <a:xfrm>
                  <a:off x="2788083" y="3100241"/>
                  <a:ext cx="15356" cy="98237"/>
                  <a:chOff x="2788083" y="3100241"/>
                  <a:chExt cx="15356" cy="98237"/>
                </a:xfrm>
              </p:grpSpPr>
              <p:sp>
                <p:nvSpPr>
                  <p:cNvPr id="9123" name="Google Shape;9123;p125"/>
                  <p:cNvSpPr/>
                  <p:nvPr/>
                </p:nvSpPr>
                <p:spPr>
                  <a:xfrm>
                    <a:off x="2794655" y="3106808"/>
                    <a:ext cx="2213" cy="8511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125"/>
                  <p:cNvSpPr/>
                  <p:nvPr/>
                </p:nvSpPr>
                <p:spPr>
                  <a:xfrm>
                    <a:off x="2788083" y="3183117"/>
                    <a:ext cx="15356" cy="15360"/>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125"/>
                  <p:cNvSpPr/>
                  <p:nvPr/>
                </p:nvSpPr>
                <p:spPr>
                  <a:xfrm>
                    <a:off x="2788083" y="3100241"/>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6" name="Google Shape;9126;p125"/>
                <p:cNvGrpSpPr/>
                <p:nvPr/>
              </p:nvGrpSpPr>
              <p:grpSpPr>
                <a:xfrm>
                  <a:off x="2683630" y="3215065"/>
                  <a:ext cx="224334" cy="182045"/>
                  <a:chOff x="2683630" y="3215065"/>
                  <a:chExt cx="224334" cy="182045"/>
                </a:xfrm>
              </p:grpSpPr>
              <p:sp>
                <p:nvSpPr>
                  <p:cNvPr id="9127" name="Google Shape;9127;p125"/>
                  <p:cNvSpPr/>
                  <p:nvPr/>
                </p:nvSpPr>
                <p:spPr>
                  <a:xfrm>
                    <a:off x="2683630" y="3215065"/>
                    <a:ext cx="224334" cy="182045"/>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125"/>
                  <p:cNvSpPr/>
                  <p:nvPr/>
                </p:nvSpPr>
                <p:spPr>
                  <a:xfrm>
                    <a:off x="2724889" y="3305500"/>
                    <a:ext cx="140331" cy="1106"/>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29" name="Google Shape;9129;p125"/>
              <p:cNvGrpSpPr/>
              <p:nvPr/>
            </p:nvGrpSpPr>
            <p:grpSpPr>
              <a:xfrm>
                <a:off x="2389399" y="3100241"/>
                <a:ext cx="363638" cy="296869"/>
                <a:chOff x="2389399" y="3100241"/>
                <a:chExt cx="363638" cy="296869"/>
              </a:xfrm>
            </p:grpSpPr>
            <p:grpSp>
              <p:nvGrpSpPr>
                <p:cNvPr id="9130" name="Google Shape;9130;p125"/>
                <p:cNvGrpSpPr/>
                <p:nvPr/>
              </p:nvGrpSpPr>
              <p:grpSpPr>
                <a:xfrm>
                  <a:off x="2493852" y="3100241"/>
                  <a:ext cx="259185" cy="98237"/>
                  <a:chOff x="2493852" y="3100241"/>
                  <a:chExt cx="259185" cy="98237"/>
                </a:xfrm>
              </p:grpSpPr>
              <p:sp>
                <p:nvSpPr>
                  <p:cNvPr id="9131" name="Google Shape;9131;p125"/>
                  <p:cNvSpPr/>
                  <p:nvPr/>
                </p:nvSpPr>
                <p:spPr>
                  <a:xfrm>
                    <a:off x="2500428" y="3106803"/>
                    <a:ext cx="246126" cy="8512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125"/>
                  <p:cNvSpPr/>
                  <p:nvPr/>
                </p:nvSpPr>
                <p:spPr>
                  <a:xfrm>
                    <a:off x="2493852" y="3183117"/>
                    <a:ext cx="15360" cy="15360"/>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125"/>
                  <p:cNvSpPr/>
                  <p:nvPr/>
                </p:nvSpPr>
                <p:spPr>
                  <a:xfrm>
                    <a:off x="2737686" y="3100241"/>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4" name="Google Shape;9134;p125"/>
                <p:cNvGrpSpPr/>
                <p:nvPr/>
              </p:nvGrpSpPr>
              <p:grpSpPr>
                <a:xfrm>
                  <a:off x="2389399" y="3215065"/>
                  <a:ext cx="224343" cy="182045"/>
                  <a:chOff x="2389399" y="3215065"/>
                  <a:chExt cx="224343" cy="182045"/>
                </a:xfrm>
              </p:grpSpPr>
              <p:sp>
                <p:nvSpPr>
                  <p:cNvPr id="9135" name="Google Shape;9135;p125"/>
                  <p:cNvSpPr/>
                  <p:nvPr/>
                </p:nvSpPr>
                <p:spPr>
                  <a:xfrm>
                    <a:off x="2389399" y="3215065"/>
                    <a:ext cx="224343" cy="182045"/>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125"/>
                  <p:cNvSpPr/>
                  <p:nvPr/>
                </p:nvSpPr>
                <p:spPr>
                  <a:xfrm>
                    <a:off x="2430630" y="3305500"/>
                    <a:ext cx="140331" cy="1106"/>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37" name="Google Shape;9137;p125"/>
              <p:cNvGrpSpPr/>
              <p:nvPr/>
            </p:nvGrpSpPr>
            <p:grpSpPr>
              <a:xfrm>
                <a:off x="2838475" y="3100241"/>
                <a:ext cx="363719" cy="296869"/>
                <a:chOff x="2838475" y="3100241"/>
                <a:chExt cx="363719" cy="296869"/>
              </a:xfrm>
            </p:grpSpPr>
            <p:grpSp>
              <p:nvGrpSpPr>
                <p:cNvPr id="9138" name="Google Shape;9138;p125"/>
                <p:cNvGrpSpPr/>
                <p:nvPr/>
              </p:nvGrpSpPr>
              <p:grpSpPr>
                <a:xfrm>
                  <a:off x="2838475" y="3100241"/>
                  <a:ext cx="259185" cy="98237"/>
                  <a:chOff x="2838475" y="3100241"/>
                  <a:chExt cx="259185" cy="98237"/>
                </a:xfrm>
              </p:grpSpPr>
              <p:sp>
                <p:nvSpPr>
                  <p:cNvPr id="9139" name="Google Shape;9139;p125"/>
                  <p:cNvSpPr/>
                  <p:nvPr/>
                </p:nvSpPr>
                <p:spPr>
                  <a:xfrm>
                    <a:off x="2845042" y="3106803"/>
                    <a:ext cx="246131" cy="8512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125"/>
                  <p:cNvSpPr/>
                  <p:nvPr/>
                </p:nvSpPr>
                <p:spPr>
                  <a:xfrm>
                    <a:off x="3082301" y="3183117"/>
                    <a:ext cx="15360" cy="15360"/>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125"/>
                  <p:cNvSpPr/>
                  <p:nvPr/>
                </p:nvSpPr>
                <p:spPr>
                  <a:xfrm>
                    <a:off x="2838475" y="3100241"/>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2" name="Google Shape;9142;p125"/>
                <p:cNvGrpSpPr/>
                <p:nvPr/>
              </p:nvGrpSpPr>
              <p:grpSpPr>
                <a:xfrm>
                  <a:off x="2977852" y="3215065"/>
                  <a:ext cx="224343" cy="182045"/>
                  <a:chOff x="2977852" y="3215065"/>
                  <a:chExt cx="224343" cy="182045"/>
                </a:xfrm>
              </p:grpSpPr>
              <p:sp>
                <p:nvSpPr>
                  <p:cNvPr id="9143" name="Google Shape;9143;p125"/>
                  <p:cNvSpPr/>
                  <p:nvPr/>
                </p:nvSpPr>
                <p:spPr>
                  <a:xfrm>
                    <a:off x="2977852" y="3215065"/>
                    <a:ext cx="224343" cy="1820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125"/>
                  <p:cNvSpPr/>
                  <p:nvPr/>
                </p:nvSpPr>
                <p:spPr>
                  <a:xfrm>
                    <a:off x="3020598" y="3305519"/>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8" name="Shape 9148"/>
        <p:cNvGrpSpPr/>
        <p:nvPr/>
      </p:nvGrpSpPr>
      <p:grpSpPr>
        <a:xfrm>
          <a:off x="0" y="0"/>
          <a:ext cx="0" cy="0"/>
          <a:chOff x="0" y="0"/>
          <a:chExt cx="0" cy="0"/>
        </a:xfrm>
      </p:grpSpPr>
      <p:grpSp>
        <p:nvGrpSpPr>
          <p:cNvPr id="9149" name="Google Shape;9149;p126"/>
          <p:cNvGrpSpPr/>
          <p:nvPr/>
        </p:nvGrpSpPr>
        <p:grpSpPr>
          <a:xfrm>
            <a:off x="718875" y="3363288"/>
            <a:ext cx="2390414" cy="1024800"/>
            <a:chOff x="728925" y="3296613"/>
            <a:chExt cx="2390414" cy="1024800"/>
          </a:xfrm>
        </p:grpSpPr>
        <p:grpSp>
          <p:nvGrpSpPr>
            <p:cNvPr id="9150" name="Google Shape;9150;p126"/>
            <p:cNvGrpSpPr/>
            <p:nvPr/>
          </p:nvGrpSpPr>
          <p:grpSpPr>
            <a:xfrm>
              <a:off x="728925" y="3619800"/>
              <a:ext cx="2390414" cy="500893"/>
              <a:chOff x="728925" y="3619800"/>
              <a:chExt cx="2390414" cy="500893"/>
            </a:xfrm>
          </p:grpSpPr>
          <p:sp>
            <p:nvSpPr>
              <p:cNvPr id="9151" name="Google Shape;9151;p126"/>
              <p:cNvSpPr/>
              <p:nvPr/>
            </p:nvSpPr>
            <p:spPr>
              <a:xfrm>
                <a:off x="728925" y="3619800"/>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152" name="Google Shape;9152;p126"/>
              <p:cNvSpPr/>
              <p:nvPr/>
            </p:nvSpPr>
            <p:spPr>
              <a:xfrm>
                <a:off x="728939" y="3953593"/>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9153" name="Google Shape;9153;p126"/>
            <p:cNvGrpSpPr/>
            <p:nvPr/>
          </p:nvGrpSpPr>
          <p:grpSpPr>
            <a:xfrm>
              <a:off x="1348050" y="3296613"/>
              <a:ext cx="1706152" cy="1024800"/>
              <a:chOff x="1348050" y="3296613"/>
              <a:chExt cx="1706152" cy="1024800"/>
            </a:xfrm>
          </p:grpSpPr>
          <p:sp>
            <p:nvSpPr>
              <p:cNvPr id="9154" name="Google Shape;9154;p126"/>
              <p:cNvSpPr/>
              <p:nvPr/>
            </p:nvSpPr>
            <p:spPr>
              <a:xfrm>
                <a:off x="1348050"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155" name="Google Shape;9155;p126"/>
              <p:cNvSpPr/>
              <p:nvPr/>
            </p:nvSpPr>
            <p:spPr>
              <a:xfrm>
                <a:off x="168708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156" name="Google Shape;9156;p126"/>
              <p:cNvSpPr/>
              <p:nvPr/>
            </p:nvSpPr>
            <p:spPr>
              <a:xfrm>
                <a:off x="2040389"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157" name="Google Shape;9157;p126"/>
              <p:cNvSpPr/>
              <p:nvPr/>
            </p:nvSpPr>
            <p:spPr>
              <a:xfrm>
                <a:off x="2393695"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158" name="Google Shape;9158;p126"/>
              <p:cNvSpPr/>
              <p:nvPr/>
            </p:nvSpPr>
            <p:spPr>
              <a:xfrm>
                <a:off x="274700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9159" name="Google Shape;9159;p126"/>
            <p:cNvGrpSpPr/>
            <p:nvPr/>
          </p:nvGrpSpPr>
          <p:grpSpPr>
            <a:xfrm>
              <a:off x="1455707" y="3654858"/>
              <a:ext cx="1491150" cy="417657"/>
              <a:chOff x="1455707" y="3654858"/>
              <a:chExt cx="1491150" cy="417657"/>
            </a:xfrm>
          </p:grpSpPr>
          <p:sp>
            <p:nvSpPr>
              <p:cNvPr id="9160" name="Google Shape;9160;p126"/>
              <p:cNvSpPr/>
              <p:nvPr/>
            </p:nvSpPr>
            <p:spPr>
              <a:xfrm>
                <a:off x="1472938"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126"/>
              <p:cNvSpPr/>
              <p:nvPr/>
            </p:nvSpPr>
            <p:spPr>
              <a:xfrm>
                <a:off x="1490853"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126"/>
              <p:cNvSpPr/>
              <p:nvPr/>
            </p:nvSpPr>
            <p:spPr>
              <a:xfrm>
                <a:off x="181918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126"/>
              <p:cNvSpPr/>
              <p:nvPr/>
            </p:nvSpPr>
            <p:spPr>
              <a:xfrm>
                <a:off x="183709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126"/>
              <p:cNvSpPr/>
              <p:nvPr/>
            </p:nvSpPr>
            <p:spPr>
              <a:xfrm>
                <a:off x="1478676" y="40082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126"/>
              <p:cNvSpPr/>
              <p:nvPr/>
            </p:nvSpPr>
            <p:spPr>
              <a:xfrm>
                <a:off x="1455707" y="40079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126"/>
              <p:cNvSpPr/>
              <p:nvPr/>
            </p:nvSpPr>
            <p:spPr>
              <a:xfrm>
                <a:off x="184157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126"/>
              <p:cNvSpPr/>
              <p:nvPr/>
            </p:nvSpPr>
            <p:spPr>
              <a:xfrm>
                <a:off x="181861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126"/>
              <p:cNvSpPr/>
              <p:nvPr/>
            </p:nvSpPr>
            <p:spPr>
              <a:xfrm>
                <a:off x="217249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126"/>
              <p:cNvSpPr/>
              <p:nvPr/>
            </p:nvSpPr>
            <p:spPr>
              <a:xfrm>
                <a:off x="219040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126"/>
              <p:cNvSpPr/>
              <p:nvPr/>
            </p:nvSpPr>
            <p:spPr>
              <a:xfrm>
                <a:off x="219488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126"/>
              <p:cNvSpPr/>
              <p:nvPr/>
            </p:nvSpPr>
            <p:spPr>
              <a:xfrm>
                <a:off x="217192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126"/>
              <p:cNvSpPr/>
              <p:nvPr/>
            </p:nvSpPr>
            <p:spPr>
              <a:xfrm>
                <a:off x="2874730"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126"/>
              <p:cNvSpPr/>
              <p:nvPr/>
            </p:nvSpPr>
            <p:spPr>
              <a:xfrm>
                <a:off x="2892645"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126"/>
              <p:cNvSpPr/>
              <p:nvPr/>
            </p:nvSpPr>
            <p:spPr>
              <a:xfrm>
                <a:off x="2901559" y="40055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126"/>
              <p:cNvSpPr/>
              <p:nvPr/>
            </p:nvSpPr>
            <p:spPr>
              <a:xfrm>
                <a:off x="2878589" y="40052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126"/>
              <p:cNvSpPr/>
              <p:nvPr/>
            </p:nvSpPr>
            <p:spPr>
              <a:xfrm>
                <a:off x="2525796"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126"/>
              <p:cNvSpPr/>
              <p:nvPr/>
            </p:nvSpPr>
            <p:spPr>
              <a:xfrm>
                <a:off x="2543711"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126"/>
              <p:cNvSpPr/>
              <p:nvPr/>
            </p:nvSpPr>
            <p:spPr>
              <a:xfrm>
                <a:off x="2548194"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126"/>
              <p:cNvSpPr/>
              <p:nvPr/>
            </p:nvSpPr>
            <p:spPr>
              <a:xfrm>
                <a:off x="2525225"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9180" name="Google Shape;9180;p126"/>
          <p:cNvGraphicFramePr/>
          <p:nvPr/>
        </p:nvGraphicFramePr>
        <p:xfrm>
          <a:off x="5954575" y="2361200"/>
          <a:ext cx="3000000" cy="3000000"/>
        </p:xfrm>
        <a:graphic>
          <a:graphicData uri="http://schemas.openxmlformats.org/drawingml/2006/table">
            <a:tbl>
              <a:tblPr>
                <a:noFill/>
                <a:tableStyleId>{6160536A-9E3E-4040-8BED-35A10465B57E}</a:tableStyleId>
              </a:tblPr>
              <a:tblGrid>
                <a:gridCol w="626025"/>
                <a:gridCol w="626025"/>
                <a:gridCol w="626025"/>
                <a:gridCol w="6260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7994A9">
                        <a:alpha val="64709"/>
                      </a:srgbClr>
                    </a:solidFill>
                  </a:tcPr>
                </a:tc>
              </a:tr>
            </a:tbl>
          </a:graphicData>
        </a:graphic>
      </p:graphicFrame>
      <p:grpSp>
        <p:nvGrpSpPr>
          <p:cNvPr id="9181" name="Google Shape;9181;p126"/>
          <p:cNvGrpSpPr/>
          <p:nvPr/>
        </p:nvGrpSpPr>
        <p:grpSpPr>
          <a:xfrm>
            <a:off x="727251" y="1188964"/>
            <a:ext cx="2396505" cy="976502"/>
            <a:chOff x="749309" y="1112739"/>
            <a:chExt cx="2371603" cy="976502"/>
          </a:xfrm>
        </p:grpSpPr>
        <p:grpSp>
          <p:nvGrpSpPr>
            <p:cNvPr id="9182" name="Google Shape;9182;p126"/>
            <p:cNvGrpSpPr/>
            <p:nvPr/>
          </p:nvGrpSpPr>
          <p:grpSpPr>
            <a:xfrm>
              <a:off x="1092126" y="1112739"/>
              <a:ext cx="2028786" cy="975464"/>
              <a:chOff x="1092126" y="1112739"/>
              <a:chExt cx="2028786" cy="975464"/>
            </a:xfrm>
          </p:grpSpPr>
          <p:sp>
            <p:nvSpPr>
              <p:cNvPr id="9183" name="Google Shape;9183;p126"/>
              <p:cNvSpPr/>
              <p:nvPr/>
            </p:nvSpPr>
            <p:spPr>
              <a:xfrm>
                <a:off x="1092126"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126"/>
              <p:cNvSpPr/>
              <p:nvPr/>
            </p:nvSpPr>
            <p:spPr>
              <a:xfrm>
                <a:off x="1434943"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126"/>
              <p:cNvSpPr/>
              <p:nvPr/>
            </p:nvSpPr>
            <p:spPr>
              <a:xfrm>
                <a:off x="1777760"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126"/>
              <p:cNvSpPr/>
              <p:nvPr/>
            </p:nvSpPr>
            <p:spPr>
              <a:xfrm>
                <a:off x="2120578"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126"/>
              <p:cNvSpPr/>
              <p:nvPr/>
            </p:nvSpPr>
            <p:spPr>
              <a:xfrm>
                <a:off x="2463395"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126"/>
              <p:cNvSpPr/>
              <p:nvPr/>
            </p:nvSpPr>
            <p:spPr>
              <a:xfrm>
                <a:off x="2806212"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126"/>
              <p:cNvSpPr/>
              <p:nvPr/>
            </p:nvSpPr>
            <p:spPr>
              <a:xfrm>
                <a:off x="1092126"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26"/>
              <p:cNvSpPr/>
              <p:nvPr/>
            </p:nvSpPr>
            <p:spPr>
              <a:xfrm>
                <a:off x="1434943"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126"/>
              <p:cNvSpPr/>
              <p:nvPr/>
            </p:nvSpPr>
            <p:spPr>
              <a:xfrm>
                <a:off x="1777760"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126"/>
              <p:cNvSpPr/>
              <p:nvPr/>
            </p:nvSpPr>
            <p:spPr>
              <a:xfrm>
                <a:off x="2120578"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126"/>
              <p:cNvSpPr/>
              <p:nvPr/>
            </p:nvSpPr>
            <p:spPr>
              <a:xfrm>
                <a:off x="2463395"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126"/>
              <p:cNvSpPr/>
              <p:nvPr/>
            </p:nvSpPr>
            <p:spPr>
              <a:xfrm>
                <a:off x="2806212"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126"/>
              <p:cNvSpPr/>
              <p:nvPr/>
            </p:nvSpPr>
            <p:spPr>
              <a:xfrm>
                <a:off x="1092126"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126"/>
              <p:cNvSpPr/>
              <p:nvPr/>
            </p:nvSpPr>
            <p:spPr>
              <a:xfrm>
                <a:off x="1434943"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126"/>
              <p:cNvSpPr/>
              <p:nvPr/>
            </p:nvSpPr>
            <p:spPr>
              <a:xfrm>
                <a:off x="1777760"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126"/>
              <p:cNvSpPr/>
              <p:nvPr/>
            </p:nvSpPr>
            <p:spPr>
              <a:xfrm>
                <a:off x="2120578"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126"/>
              <p:cNvSpPr/>
              <p:nvPr/>
            </p:nvSpPr>
            <p:spPr>
              <a:xfrm>
                <a:off x="2463395"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126"/>
              <p:cNvSpPr/>
              <p:nvPr/>
            </p:nvSpPr>
            <p:spPr>
              <a:xfrm>
                <a:off x="2806212"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126"/>
              <p:cNvSpPr/>
              <p:nvPr/>
            </p:nvSpPr>
            <p:spPr>
              <a:xfrm>
                <a:off x="1092126"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126"/>
              <p:cNvSpPr/>
              <p:nvPr/>
            </p:nvSpPr>
            <p:spPr>
              <a:xfrm>
                <a:off x="1434943"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126"/>
              <p:cNvSpPr/>
              <p:nvPr/>
            </p:nvSpPr>
            <p:spPr>
              <a:xfrm>
                <a:off x="1777760"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126"/>
              <p:cNvSpPr/>
              <p:nvPr/>
            </p:nvSpPr>
            <p:spPr>
              <a:xfrm>
                <a:off x="2120578"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126"/>
              <p:cNvSpPr/>
              <p:nvPr/>
            </p:nvSpPr>
            <p:spPr>
              <a:xfrm>
                <a:off x="2463395"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126"/>
              <p:cNvSpPr/>
              <p:nvPr/>
            </p:nvSpPr>
            <p:spPr>
              <a:xfrm>
                <a:off x="2806212"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126"/>
            <p:cNvGrpSpPr/>
            <p:nvPr/>
          </p:nvGrpSpPr>
          <p:grpSpPr>
            <a:xfrm>
              <a:off x="749309" y="1112739"/>
              <a:ext cx="314700" cy="975464"/>
              <a:chOff x="749309" y="1112739"/>
              <a:chExt cx="314700" cy="975464"/>
            </a:xfrm>
          </p:grpSpPr>
          <p:sp>
            <p:nvSpPr>
              <p:cNvPr id="9208" name="Google Shape;9208;p126"/>
              <p:cNvSpPr/>
              <p:nvPr/>
            </p:nvSpPr>
            <p:spPr>
              <a:xfrm>
                <a:off x="749309" y="136229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126"/>
              <p:cNvSpPr/>
              <p:nvPr/>
            </p:nvSpPr>
            <p:spPr>
              <a:xfrm>
                <a:off x="749309" y="161184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126"/>
              <p:cNvSpPr/>
              <p:nvPr/>
            </p:nvSpPr>
            <p:spPr>
              <a:xfrm>
                <a:off x="749309" y="186140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26"/>
              <p:cNvSpPr/>
              <p:nvPr/>
            </p:nvSpPr>
            <p:spPr>
              <a:xfrm>
                <a:off x="749309" y="111273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2" name="Google Shape;9212;p12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12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12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12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9216" name="Google Shape;9216;p126"/>
          <p:cNvGraphicFramePr/>
          <p:nvPr/>
        </p:nvGraphicFramePr>
        <p:xfrm>
          <a:off x="5954600" y="1188950"/>
          <a:ext cx="3000000" cy="3000000"/>
        </p:xfrm>
        <a:graphic>
          <a:graphicData uri="http://schemas.openxmlformats.org/drawingml/2006/table">
            <a:tbl>
              <a:tblPr>
                <a:noFill/>
                <a:tableStyleId>{6160536A-9E3E-4040-8BED-35A10465B57E}</a:tableStyleId>
              </a:tblPr>
              <a:tblGrid>
                <a:gridCol w="626025"/>
                <a:gridCol w="626025"/>
                <a:gridCol w="626025"/>
                <a:gridCol w="626025"/>
              </a:tblGrid>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aphicFrame>
        <p:nvGraphicFramePr>
          <p:cNvPr id="9217" name="Google Shape;9217;p126"/>
          <p:cNvGraphicFramePr/>
          <p:nvPr/>
        </p:nvGraphicFramePr>
        <p:xfrm>
          <a:off x="3375463" y="2361200"/>
          <a:ext cx="3000000" cy="3000000"/>
        </p:xfrm>
        <a:graphic>
          <a:graphicData uri="http://schemas.openxmlformats.org/drawingml/2006/table">
            <a:tbl>
              <a:tblPr>
                <a:noFill/>
                <a:tableStyleId>{6160536A-9E3E-4040-8BED-35A10465B57E}</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pSp>
        <p:nvGrpSpPr>
          <p:cNvPr id="9218" name="Google Shape;9218;p126"/>
          <p:cNvGrpSpPr/>
          <p:nvPr/>
        </p:nvGrpSpPr>
        <p:grpSpPr>
          <a:xfrm>
            <a:off x="3377449" y="3352160"/>
            <a:ext cx="2363377" cy="1047062"/>
            <a:chOff x="3358399" y="3285485"/>
            <a:chExt cx="2363377" cy="1047062"/>
          </a:xfrm>
        </p:grpSpPr>
        <p:grpSp>
          <p:nvGrpSpPr>
            <p:cNvPr id="9219" name="Google Shape;9219;p126"/>
            <p:cNvGrpSpPr/>
            <p:nvPr/>
          </p:nvGrpSpPr>
          <p:grpSpPr>
            <a:xfrm>
              <a:off x="3358412" y="3285485"/>
              <a:ext cx="2363244" cy="139500"/>
              <a:chOff x="3358412" y="3285485"/>
              <a:chExt cx="2363244" cy="139500"/>
            </a:xfrm>
          </p:grpSpPr>
          <p:sp>
            <p:nvSpPr>
              <p:cNvPr id="9220" name="Google Shape;9220;p126"/>
              <p:cNvSpPr/>
              <p:nvPr/>
            </p:nvSpPr>
            <p:spPr>
              <a:xfrm>
                <a:off x="3358412"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126"/>
              <p:cNvSpPr/>
              <p:nvPr/>
            </p:nvSpPr>
            <p:spPr>
              <a:xfrm>
                <a:off x="3838898"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126"/>
              <p:cNvSpPr/>
              <p:nvPr/>
            </p:nvSpPr>
            <p:spPr>
              <a:xfrm>
                <a:off x="4319384"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126"/>
              <p:cNvSpPr/>
              <p:nvPr/>
            </p:nvSpPr>
            <p:spPr>
              <a:xfrm>
                <a:off x="4799870"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126"/>
              <p:cNvSpPr/>
              <p:nvPr/>
            </p:nvSpPr>
            <p:spPr>
              <a:xfrm>
                <a:off x="5280356"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126"/>
            <p:cNvGrpSpPr/>
            <p:nvPr/>
          </p:nvGrpSpPr>
          <p:grpSpPr>
            <a:xfrm>
              <a:off x="3358412" y="3466996"/>
              <a:ext cx="2363244" cy="139500"/>
              <a:chOff x="3358412" y="3466996"/>
              <a:chExt cx="2363244" cy="139500"/>
            </a:xfrm>
          </p:grpSpPr>
          <p:sp>
            <p:nvSpPr>
              <p:cNvPr id="9226" name="Google Shape;9226;p126"/>
              <p:cNvSpPr/>
              <p:nvPr/>
            </p:nvSpPr>
            <p:spPr>
              <a:xfrm>
                <a:off x="3358412"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126"/>
              <p:cNvSpPr/>
              <p:nvPr/>
            </p:nvSpPr>
            <p:spPr>
              <a:xfrm>
                <a:off x="3838898"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126"/>
              <p:cNvSpPr/>
              <p:nvPr/>
            </p:nvSpPr>
            <p:spPr>
              <a:xfrm>
                <a:off x="4319384"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126"/>
              <p:cNvSpPr/>
              <p:nvPr/>
            </p:nvSpPr>
            <p:spPr>
              <a:xfrm>
                <a:off x="4799870"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126"/>
              <p:cNvSpPr/>
              <p:nvPr/>
            </p:nvSpPr>
            <p:spPr>
              <a:xfrm>
                <a:off x="5280356"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1" name="Google Shape;9231;p126"/>
            <p:cNvGrpSpPr/>
            <p:nvPr/>
          </p:nvGrpSpPr>
          <p:grpSpPr>
            <a:xfrm>
              <a:off x="3358412" y="3648507"/>
              <a:ext cx="2363244" cy="139500"/>
              <a:chOff x="3358412" y="3648507"/>
              <a:chExt cx="2363244" cy="139500"/>
            </a:xfrm>
          </p:grpSpPr>
          <p:sp>
            <p:nvSpPr>
              <p:cNvPr id="9232" name="Google Shape;9232;p126"/>
              <p:cNvSpPr/>
              <p:nvPr/>
            </p:nvSpPr>
            <p:spPr>
              <a:xfrm>
                <a:off x="3358412"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126"/>
              <p:cNvSpPr/>
              <p:nvPr/>
            </p:nvSpPr>
            <p:spPr>
              <a:xfrm>
                <a:off x="3838898"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126"/>
              <p:cNvSpPr/>
              <p:nvPr/>
            </p:nvSpPr>
            <p:spPr>
              <a:xfrm>
                <a:off x="4319384"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126"/>
              <p:cNvSpPr/>
              <p:nvPr/>
            </p:nvSpPr>
            <p:spPr>
              <a:xfrm>
                <a:off x="4799870"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126"/>
              <p:cNvSpPr/>
              <p:nvPr/>
            </p:nvSpPr>
            <p:spPr>
              <a:xfrm>
                <a:off x="5280356"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7" name="Google Shape;9237;p126"/>
            <p:cNvGrpSpPr/>
            <p:nvPr/>
          </p:nvGrpSpPr>
          <p:grpSpPr>
            <a:xfrm>
              <a:off x="3358412" y="3830018"/>
              <a:ext cx="2363244" cy="139500"/>
              <a:chOff x="3358412" y="3830018"/>
              <a:chExt cx="2363244" cy="139500"/>
            </a:xfrm>
          </p:grpSpPr>
          <p:sp>
            <p:nvSpPr>
              <p:cNvPr id="9238" name="Google Shape;9238;p126"/>
              <p:cNvSpPr/>
              <p:nvPr/>
            </p:nvSpPr>
            <p:spPr>
              <a:xfrm>
                <a:off x="3358412"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126"/>
              <p:cNvSpPr/>
              <p:nvPr/>
            </p:nvSpPr>
            <p:spPr>
              <a:xfrm>
                <a:off x="3838898"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126"/>
              <p:cNvSpPr/>
              <p:nvPr/>
            </p:nvSpPr>
            <p:spPr>
              <a:xfrm>
                <a:off x="4319384"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126"/>
              <p:cNvSpPr/>
              <p:nvPr/>
            </p:nvSpPr>
            <p:spPr>
              <a:xfrm>
                <a:off x="4799870"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126"/>
              <p:cNvSpPr/>
              <p:nvPr/>
            </p:nvSpPr>
            <p:spPr>
              <a:xfrm>
                <a:off x="5280356"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3" name="Google Shape;9243;p126"/>
            <p:cNvGrpSpPr/>
            <p:nvPr/>
          </p:nvGrpSpPr>
          <p:grpSpPr>
            <a:xfrm>
              <a:off x="3358399" y="4011514"/>
              <a:ext cx="2363377" cy="139537"/>
              <a:chOff x="3294800" y="4134603"/>
              <a:chExt cx="2638876" cy="152400"/>
            </a:xfrm>
          </p:grpSpPr>
          <p:sp>
            <p:nvSpPr>
              <p:cNvPr id="9244" name="Google Shape;9244;p126"/>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126"/>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126"/>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126"/>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126"/>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9" name="Google Shape;9249;p126"/>
            <p:cNvGrpSpPr/>
            <p:nvPr/>
          </p:nvGrpSpPr>
          <p:grpSpPr>
            <a:xfrm>
              <a:off x="3358399" y="4193010"/>
              <a:ext cx="2363377" cy="139537"/>
              <a:chOff x="3294800" y="4134603"/>
              <a:chExt cx="2638876" cy="152400"/>
            </a:xfrm>
          </p:grpSpPr>
          <p:sp>
            <p:nvSpPr>
              <p:cNvPr id="9250" name="Google Shape;9250;p126"/>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126"/>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126"/>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126"/>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126"/>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9255" name="Google Shape;9255;p126"/>
          <p:cNvGraphicFramePr/>
          <p:nvPr/>
        </p:nvGraphicFramePr>
        <p:xfrm>
          <a:off x="728250" y="2361200"/>
          <a:ext cx="3000000" cy="3000000"/>
        </p:xfrm>
        <a:graphic>
          <a:graphicData uri="http://schemas.openxmlformats.org/drawingml/2006/table">
            <a:tbl>
              <a:tblPr>
                <a:noFill/>
                <a:tableStyleId>{6160536A-9E3E-4040-8BED-35A10465B57E}</a:tableStyleId>
              </a:tblPr>
              <a:tblGrid>
                <a:gridCol w="592450"/>
                <a:gridCol w="592450"/>
                <a:gridCol w="592450"/>
                <a:gridCol w="592450"/>
              </a:tblGrid>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5F8195"/>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solidFill>
                      <a:prstDash val="solid"/>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solidFill>
                      <a:prstDash val="solid"/>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869FB1"/>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r>
            </a:tbl>
          </a:graphicData>
        </a:graphic>
      </p:graphicFrame>
      <p:grpSp>
        <p:nvGrpSpPr>
          <p:cNvPr id="9256" name="Google Shape;9256;p126"/>
          <p:cNvGrpSpPr/>
          <p:nvPr/>
        </p:nvGrpSpPr>
        <p:grpSpPr>
          <a:xfrm>
            <a:off x="4177919" y="2765014"/>
            <a:ext cx="1302095" cy="60959"/>
            <a:chOff x="3558802" y="4011427"/>
            <a:chExt cx="1866000" cy="111300"/>
          </a:xfrm>
        </p:grpSpPr>
        <p:sp>
          <p:nvSpPr>
            <p:cNvPr id="9257" name="Google Shape;9257;p126"/>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126"/>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9" name="Google Shape;9259;p126"/>
          <p:cNvGrpSpPr/>
          <p:nvPr/>
        </p:nvGrpSpPr>
        <p:grpSpPr>
          <a:xfrm>
            <a:off x="4723407" y="3047174"/>
            <a:ext cx="914340" cy="60959"/>
            <a:chOff x="3558802" y="4011427"/>
            <a:chExt cx="1866000" cy="111300"/>
          </a:xfrm>
        </p:grpSpPr>
        <p:sp>
          <p:nvSpPr>
            <p:cNvPr id="9260" name="Google Shape;9260;p126"/>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126"/>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2" name="Google Shape;9262;p126"/>
          <p:cNvGrpSpPr/>
          <p:nvPr/>
        </p:nvGrpSpPr>
        <p:grpSpPr>
          <a:xfrm>
            <a:off x="5926924" y="3381697"/>
            <a:ext cx="2519825" cy="1001454"/>
            <a:chOff x="1906114" y="789980"/>
            <a:chExt cx="1487676" cy="606868"/>
          </a:xfrm>
        </p:grpSpPr>
        <p:cxnSp>
          <p:nvCxnSpPr>
            <p:cNvPr id="9263" name="Google Shape;9263;p12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9264" name="Google Shape;9264;p12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9265" name="Google Shape;9265;p12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9266" name="Google Shape;9266;p126"/>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9267" name="Google Shape;9267;p126"/>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9268" name="Google Shape;9268;p126"/>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9269" name="Google Shape;9269;p126"/>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9270" name="Google Shape;9270;p12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12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12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12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12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12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126"/>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9277" name="Google Shape;9277;p126"/>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9278" name="Google Shape;9278;p126"/>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9279" name="Google Shape;9279;p12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0" name="Google Shape;9280;p126"/>
          <p:cNvGrpSpPr/>
          <p:nvPr/>
        </p:nvGrpSpPr>
        <p:grpSpPr>
          <a:xfrm>
            <a:off x="3372612" y="1159008"/>
            <a:ext cx="2363393" cy="1005865"/>
            <a:chOff x="3292400" y="1193188"/>
            <a:chExt cx="2615240" cy="1131075"/>
          </a:xfrm>
        </p:grpSpPr>
        <p:sp>
          <p:nvSpPr>
            <p:cNvPr id="9281" name="Google Shape;9281;p126"/>
            <p:cNvSpPr/>
            <p:nvPr/>
          </p:nvSpPr>
          <p:spPr>
            <a:xfrm>
              <a:off x="3292400" y="1845763"/>
              <a:ext cx="370500" cy="478500"/>
            </a:xfrm>
            <a:prstGeom prst="round2DiagRect">
              <a:avLst>
                <a:gd fmla="val 16667" name="adj1"/>
                <a:gd fmla="val 0" name="adj2"/>
              </a:avLst>
            </a:prstGeom>
            <a:noFill/>
            <a:ln cap="flat" cmpd="sng" w="9525">
              <a:solidFill>
                <a:srgbClr val="ABBC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282" name="Google Shape;9282;p126"/>
            <p:cNvSpPr/>
            <p:nvPr/>
          </p:nvSpPr>
          <p:spPr>
            <a:xfrm>
              <a:off x="3292400" y="1314860"/>
              <a:ext cx="370500" cy="478500"/>
            </a:xfrm>
            <a:prstGeom prst="round2DiagRect">
              <a:avLst>
                <a:gd fmla="val 16667" name="adj1"/>
                <a:gd fmla="val 0" name="adj2"/>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283" name="Google Shape;9283;p126"/>
            <p:cNvSpPr txBox="1"/>
            <p:nvPr/>
          </p:nvSpPr>
          <p:spPr>
            <a:xfrm flipH="1">
              <a:off x="3678794" y="1193199"/>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9284" name="Google Shape;9284;p126"/>
            <p:cNvSpPr txBox="1"/>
            <p:nvPr/>
          </p:nvSpPr>
          <p:spPr>
            <a:xfrm flipH="1">
              <a:off x="4051671" y="1193188"/>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9285" name="Google Shape;9285;p126"/>
            <p:cNvSpPr txBox="1"/>
            <p:nvPr/>
          </p:nvSpPr>
          <p:spPr>
            <a:xfrm flipH="1">
              <a:off x="4453057" y="1193188"/>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9286" name="Google Shape;9286;p126"/>
            <p:cNvSpPr txBox="1"/>
            <p:nvPr/>
          </p:nvSpPr>
          <p:spPr>
            <a:xfrm flipH="1">
              <a:off x="4831790"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9287" name="Google Shape;9287;p126"/>
            <p:cNvSpPr txBox="1"/>
            <p:nvPr/>
          </p:nvSpPr>
          <p:spPr>
            <a:xfrm flipH="1">
              <a:off x="5186134"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9288" name="Google Shape;9288;p126"/>
            <p:cNvSpPr txBox="1"/>
            <p:nvPr/>
          </p:nvSpPr>
          <p:spPr>
            <a:xfrm flipH="1">
              <a:off x="5562148"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9289" name="Google Shape;9289;p126"/>
            <p:cNvSpPr txBox="1"/>
            <p:nvPr/>
          </p:nvSpPr>
          <p:spPr>
            <a:xfrm flipH="1">
              <a:off x="3349576" y="137246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9290" name="Google Shape;9290;p126"/>
            <p:cNvSpPr txBox="1"/>
            <p:nvPr/>
          </p:nvSpPr>
          <p:spPr>
            <a:xfrm flipH="1">
              <a:off x="3349579" y="189551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9291" name="Google Shape;9291;p126"/>
            <p:cNvSpPr txBox="1"/>
            <p:nvPr/>
          </p:nvSpPr>
          <p:spPr>
            <a:xfrm flipH="1">
              <a:off x="3355878" y="1543623"/>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9292" name="Google Shape;9292;p126"/>
            <p:cNvSpPr txBox="1"/>
            <p:nvPr/>
          </p:nvSpPr>
          <p:spPr>
            <a:xfrm flipH="1">
              <a:off x="3355878" y="1720328"/>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9293" name="Google Shape;9293;p126"/>
            <p:cNvSpPr txBox="1"/>
            <p:nvPr/>
          </p:nvSpPr>
          <p:spPr>
            <a:xfrm flipH="1">
              <a:off x="3355878" y="2072220"/>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9294" name="Google Shape;9294;p126"/>
            <p:cNvSpPr txBox="1"/>
            <p:nvPr/>
          </p:nvSpPr>
          <p:spPr>
            <a:xfrm flipH="1">
              <a:off x="3355889" y="2248920"/>
              <a:ext cx="256200" cy="684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9295" name="Google Shape;9295;p126"/>
            <p:cNvGrpSpPr/>
            <p:nvPr/>
          </p:nvGrpSpPr>
          <p:grpSpPr>
            <a:xfrm>
              <a:off x="3748438" y="1378608"/>
              <a:ext cx="2159202" cy="903971"/>
              <a:chOff x="1683525" y="2179850"/>
              <a:chExt cx="4519050" cy="2134525"/>
            </a:xfrm>
          </p:grpSpPr>
          <p:sp>
            <p:nvSpPr>
              <p:cNvPr id="9296" name="Google Shape;9296;p12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297" name="Google Shape;9297;p12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298" name="Google Shape;9298;p12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299" name="Google Shape;9299;p12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300" name="Google Shape;9300;p12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301" name="Google Shape;9301;p12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302" name="Google Shape;9302;p12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303" name="Google Shape;9303;p12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304" name="Google Shape;9304;p12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305" name="Google Shape;9305;p12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306" name="Google Shape;9306;p12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307" name="Google Shape;9307;p12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1" name="Shape 9311"/>
        <p:cNvGrpSpPr/>
        <p:nvPr/>
      </p:nvGrpSpPr>
      <p:grpSpPr>
        <a:xfrm>
          <a:off x="0" y="0"/>
          <a:ext cx="0" cy="0"/>
          <a:chOff x="0" y="0"/>
          <a:chExt cx="0" cy="0"/>
        </a:xfrm>
      </p:grpSpPr>
      <p:grpSp>
        <p:nvGrpSpPr>
          <p:cNvPr id="9312" name="Google Shape;9312;p127"/>
          <p:cNvGrpSpPr/>
          <p:nvPr/>
        </p:nvGrpSpPr>
        <p:grpSpPr>
          <a:xfrm>
            <a:off x="4814684" y="1191441"/>
            <a:ext cx="745431" cy="718863"/>
            <a:chOff x="4249973" y="1201875"/>
            <a:chExt cx="1958568" cy="1888762"/>
          </a:xfrm>
        </p:grpSpPr>
        <p:sp>
          <p:nvSpPr>
            <p:cNvPr id="9313" name="Google Shape;9313;p127"/>
            <p:cNvSpPr/>
            <p:nvPr/>
          </p:nvSpPr>
          <p:spPr>
            <a:xfrm>
              <a:off x="4468527" y="1411932"/>
              <a:ext cx="1528500" cy="1452600"/>
            </a:xfrm>
            <a:prstGeom prst="pentagon">
              <a:avLst>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4" name="Google Shape;9314;p127"/>
            <p:cNvGrpSpPr/>
            <p:nvPr/>
          </p:nvGrpSpPr>
          <p:grpSpPr>
            <a:xfrm>
              <a:off x="5853086" y="1789142"/>
              <a:ext cx="355454" cy="1048099"/>
              <a:chOff x="5576108" y="2016725"/>
              <a:chExt cx="565200" cy="1666560"/>
            </a:xfrm>
          </p:grpSpPr>
          <p:sp>
            <p:nvSpPr>
              <p:cNvPr id="9315" name="Google Shape;9315;p127"/>
              <p:cNvSpPr/>
              <p:nvPr/>
            </p:nvSpPr>
            <p:spPr>
              <a:xfrm>
                <a:off x="5576108"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316" name="Google Shape;9316;p12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7" name="Google Shape;9317;p127"/>
            <p:cNvGrpSpPr/>
            <p:nvPr/>
          </p:nvGrpSpPr>
          <p:grpSpPr>
            <a:xfrm>
              <a:off x="4869455" y="2691676"/>
              <a:ext cx="1013897" cy="398961"/>
              <a:chOff x="4012057" y="3451825"/>
              <a:chExt cx="1612175" cy="634379"/>
            </a:xfrm>
          </p:grpSpPr>
          <p:sp>
            <p:nvSpPr>
              <p:cNvPr id="9318" name="Google Shape;9318;p127"/>
              <p:cNvSpPr/>
              <p:nvPr/>
            </p:nvSpPr>
            <p:spPr>
              <a:xfrm>
                <a:off x="505903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319" name="Google Shape;9319;p12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0" name="Google Shape;9320;p127"/>
            <p:cNvGrpSpPr/>
            <p:nvPr/>
          </p:nvGrpSpPr>
          <p:grpSpPr>
            <a:xfrm>
              <a:off x="4276937" y="2155961"/>
              <a:ext cx="651965" cy="891358"/>
              <a:chOff x="3069908" y="2599997"/>
              <a:chExt cx="1036675" cy="1417328"/>
            </a:xfrm>
          </p:grpSpPr>
          <p:sp>
            <p:nvSpPr>
              <p:cNvPr id="9321" name="Google Shape;9321;p127"/>
              <p:cNvSpPr/>
              <p:nvPr/>
            </p:nvSpPr>
            <p:spPr>
              <a:xfrm>
                <a:off x="354138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322" name="Google Shape;9322;p12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3" name="Google Shape;9323;p127"/>
            <p:cNvGrpSpPr/>
            <p:nvPr/>
          </p:nvGrpSpPr>
          <p:grpSpPr>
            <a:xfrm>
              <a:off x="5054918" y="1201875"/>
              <a:ext cx="999548" cy="602711"/>
              <a:chOff x="4306958" y="1082925"/>
              <a:chExt cx="1589359" cy="958358"/>
            </a:xfrm>
          </p:grpSpPr>
          <p:sp>
            <p:nvSpPr>
              <p:cNvPr id="9324" name="Google Shape;9324;p127"/>
              <p:cNvSpPr/>
              <p:nvPr/>
            </p:nvSpPr>
            <p:spPr>
              <a:xfrm>
                <a:off x="4306958" y="10829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325" name="Google Shape;9325;p12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6" name="Google Shape;9326;p127"/>
            <p:cNvGrpSpPr/>
            <p:nvPr/>
          </p:nvGrpSpPr>
          <p:grpSpPr>
            <a:xfrm>
              <a:off x="4249973" y="1303451"/>
              <a:ext cx="799317" cy="841334"/>
              <a:chOff x="3027033" y="1244439"/>
              <a:chExt cx="1270977" cy="1337786"/>
            </a:xfrm>
          </p:grpSpPr>
          <p:sp>
            <p:nvSpPr>
              <p:cNvPr id="9327" name="Google Shape;9327;p127"/>
              <p:cNvSpPr/>
              <p:nvPr/>
            </p:nvSpPr>
            <p:spPr>
              <a:xfrm>
                <a:off x="3027033"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328" name="Google Shape;9328;p12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29" name="Google Shape;9329;p127"/>
          <p:cNvGrpSpPr/>
          <p:nvPr/>
        </p:nvGrpSpPr>
        <p:grpSpPr>
          <a:xfrm>
            <a:off x="731057" y="2069890"/>
            <a:ext cx="761767" cy="729896"/>
            <a:chOff x="2657744" y="2337745"/>
            <a:chExt cx="832987" cy="798137"/>
          </a:xfrm>
        </p:grpSpPr>
        <p:sp>
          <p:nvSpPr>
            <p:cNvPr id="9330" name="Google Shape;9330;p127"/>
            <p:cNvSpPr/>
            <p:nvPr/>
          </p:nvSpPr>
          <p:spPr>
            <a:xfrm>
              <a:off x="2812050" y="233774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127"/>
            <p:cNvSpPr/>
            <p:nvPr/>
          </p:nvSpPr>
          <p:spPr>
            <a:xfrm>
              <a:off x="3113181"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12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127"/>
            <p:cNvSpPr/>
            <p:nvPr/>
          </p:nvSpPr>
          <p:spPr>
            <a:xfrm>
              <a:off x="2657744" y="2659457"/>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12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12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6" name="Google Shape;9336;p127"/>
          <p:cNvGrpSpPr/>
          <p:nvPr/>
        </p:nvGrpSpPr>
        <p:grpSpPr>
          <a:xfrm>
            <a:off x="3242022" y="2073097"/>
            <a:ext cx="685569" cy="723586"/>
            <a:chOff x="3398134" y="2057755"/>
            <a:chExt cx="704087" cy="743130"/>
          </a:xfrm>
        </p:grpSpPr>
        <p:grpSp>
          <p:nvGrpSpPr>
            <p:cNvPr id="9337" name="Google Shape;9337;p127"/>
            <p:cNvGrpSpPr/>
            <p:nvPr/>
          </p:nvGrpSpPr>
          <p:grpSpPr>
            <a:xfrm>
              <a:off x="3398134" y="2290183"/>
              <a:ext cx="315300" cy="219900"/>
              <a:chOff x="3398134" y="2290183"/>
              <a:chExt cx="315300" cy="219900"/>
            </a:xfrm>
          </p:grpSpPr>
          <p:sp>
            <p:nvSpPr>
              <p:cNvPr id="9338" name="Google Shape;9338;p127"/>
              <p:cNvSpPr/>
              <p:nvPr/>
            </p:nvSpPr>
            <p:spPr>
              <a:xfrm>
                <a:off x="3493534" y="2290183"/>
                <a:ext cx="219900" cy="2199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339" name="Google Shape;9339;p127"/>
              <p:cNvCxnSpPr>
                <a:stCxn id="9338" idx="2"/>
              </p:cNvCxnSpPr>
              <p:nvPr/>
            </p:nvCxnSpPr>
            <p:spPr>
              <a:xfrm rot="10800000">
                <a:off x="3398134" y="2400133"/>
                <a:ext cx="95400" cy="0"/>
              </a:xfrm>
              <a:prstGeom prst="straightConnector1">
                <a:avLst/>
              </a:prstGeom>
              <a:noFill/>
              <a:ln cap="flat" cmpd="sng" w="9525">
                <a:solidFill>
                  <a:srgbClr val="435D74"/>
                </a:solidFill>
                <a:prstDash val="solid"/>
                <a:round/>
                <a:headEnd len="med" w="med" type="none"/>
                <a:tailEnd len="med" w="med" type="none"/>
              </a:ln>
            </p:spPr>
          </p:cxnSp>
        </p:grpSp>
        <p:grpSp>
          <p:nvGrpSpPr>
            <p:cNvPr id="9340" name="Google Shape;9340;p127"/>
            <p:cNvGrpSpPr/>
            <p:nvPr/>
          </p:nvGrpSpPr>
          <p:grpSpPr>
            <a:xfrm>
              <a:off x="3547823" y="2467358"/>
              <a:ext cx="219900" cy="333527"/>
              <a:chOff x="3547823" y="2467358"/>
              <a:chExt cx="219900" cy="333527"/>
            </a:xfrm>
          </p:grpSpPr>
          <p:sp>
            <p:nvSpPr>
              <p:cNvPr id="9341" name="Google Shape;9341;p127"/>
              <p:cNvSpPr/>
              <p:nvPr/>
            </p:nvSpPr>
            <p:spPr>
              <a:xfrm>
                <a:off x="3547823" y="2467358"/>
                <a:ext cx="219900" cy="219900"/>
              </a:xfrm>
              <a:prstGeom prst="ellipse">
                <a:avLst/>
              </a:prstGeom>
              <a:noFill/>
              <a:ln cap="flat" cmpd="sng" w="9525">
                <a:solidFill>
                  <a:srgbClr val="5F7D9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342" name="Google Shape;9342;p127"/>
              <p:cNvCxnSpPr/>
              <p:nvPr/>
            </p:nvCxnSpPr>
            <p:spPr>
              <a:xfrm rot="10800000">
                <a:off x="3657701" y="2687185"/>
                <a:ext cx="0" cy="113700"/>
              </a:xfrm>
              <a:prstGeom prst="straightConnector1">
                <a:avLst/>
              </a:prstGeom>
              <a:noFill/>
              <a:ln cap="flat" cmpd="sng" w="9525">
                <a:solidFill>
                  <a:srgbClr val="5F7D95"/>
                </a:solidFill>
                <a:prstDash val="solid"/>
                <a:round/>
                <a:headEnd len="med" w="med" type="none"/>
                <a:tailEnd len="med" w="med" type="none"/>
              </a:ln>
            </p:spPr>
          </p:cxnSp>
        </p:grpSp>
        <p:grpSp>
          <p:nvGrpSpPr>
            <p:cNvPr id="9343" name="Google Shape;9343;p127"/>
            <p:cNvGrpSpPr/>
            <p:nvPr/>
          </p:nvGrpSpPr>
          <p:grpSpPr>
            <a:xfrm>
              <a:off x="3734138" y="2467358"/>
              <a:ext cx="219900" cy="333527"/>
              <a:chOff x="3734138" y="2467358"/>
              <a:chExt cx="219900" cy="333527"/>
            </a:xfrm>
          </p:grpSpPr>
          <p:sp>
            <p:nvSpPr>
              <p:cNvPr id="9344" name="Google Shape;9344;p127"/>
              <p:cNvSpPr/>
              <p:nvPr/>
            </p:nvSpPr>
            <p:spPr>
              <a:xfrm>
                <a:off x="3734138" y="2467358"/>
                <a:ext cx="219900" cy="219900"/>
              </a:xfrm>
              <a:prstGeom prst="ellipse">
                <a:avLst/>
              </a:prstGeom>
              <a:noFill/>
              <a:ln cap="flat" cmpd="sng" w="9525">
                <a:solidFill>
                  <a:srgbClr val="869FB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345" name="Google Shape;9345;p127"/>
              <p:cNvCxnSpPr/>
              <p:nvPr/>
            </p:nvCxnSpPr>
            <p:spPr>
              <a:xfrm rot="10800000">
                <a:off x="3844020" y="2687185"/>
                <a:ext cx="0" cy="113700"/>
              </a:xfrm>
              <a:prstGeom prst="straightConnector1">
                <a:avLst/>
              </a:prstGeom>
              <a:noFill/>
              <a:ln cap="flat" cmpd="sng" w="9525">
                <a:solidFill>
                  <a:srgbClr val="869FB2"/>
                </a:solidFill>
                <a:prstDash val="solid"/>
                <a:round/>
                <a:headEnd len="med" w="med" type="none"/>
                <a:tailEnd len="med" w="med" type="none"/>
              </a:ln>
            </p:spPr>
          </p:cxnSp>
        </p:grpSp>
        <p:grpSp>
          <p:nvGrpSpPr>
            <p:cNvPr id="9346" name="Google Shape;9346;p127"/>
            <p:cNvGrpSpPr/>
            <p:nvPr/>
          </p:nvGrpSpPr>
          <p:grpSpPr>
            <a:xfrm>
              <a:off x="3787560" y="2288011"/>
              <a:ext cx="314661" cy="219900"/>
              <a:chOff x="3787560" y="2288011"/>
              <a:chExt cx="314661" cy="219900"/>
            </a:xfrm>
          </p:grpSpPr>
          <p:sp>
            <p:nvSpPr>
              <p:cNvPr id="9347" name="Google Shape;9347;p127"/>
              <p:cNvSpPr/>
              <p:nvPr/>
            </p:nvSpPr>
            <p:spPr>
              <a:xfrm>
                <a:off x="3787560" y="2288011"/>
                <a:ext cx="219900" cy="219900"/>
              </a:xfrm>
              <a:prstGeom prst="ellipse">
                <a:avLst/>
              </a:prstGeom>
              <a:noFill/>
              <a:ln cap="flat" cmpd="sng" w="9525">
                <a:solidFill>
                  <a:srgbClr val="A5B7C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348" name="Google Shape;9348;p127"/>
              <p:cNvCxnSpPr/>
              <p:nvPr/>
            </p:nvCxnSpPr>
            <p:spPr>
              <a:xfrm rot="10800000">
                <a:off x="4007421" y="2400064"/>
                <a:ext cx="94800" cy="0"/>
              </a:xfrm>
              <a:prstGeom prst="straightConnector1">
                <a:avLst/>
              </a:prstGeom>
              <a:noFill/>
              <a:ln cap="flat" cmpd="sng" w="9525">
                <a:solidFill>
                  <a:srgbClr val="A5B7C6"/>
                </a:solidFill>
                <a:prstDash val="solid"/>
                <a:round/>
                <a:headEnd len="med" w="med" type="none"/>
                <a:tailEnd len="med" w="med" type="none"/>
              </a:ln>
            </p:spPr>
          </p:cxnSp>
        </p:grpSp>
        <p:grpSp>
          <p:nvGrpSpPr>
            <p:cNvPr id="9349" name="Google Shape;9349;p127"/>
            <p:cNvGrpSpPr/>
            <p:nvPr/>
          </p:nvGrpSpPr>
          <p:grpSpPr>
            <a:xfrm>
              <a:off x="3637290" y="2057755"/>
              <a:ext cx="219900" cy="335499"/>
              <a:chOff x="3637290" y="2057755"/>
              <a:chExt cx="219900" cy="335499"/>
            </a:xfrm>
          </p:grpSpPr>
          <p:sp>
            <p:nvSpPr>
              <p:cNvPr id="9350" name="Google Shape;9350;p127"/>
              <p:cNvSpPr/>
              <p:nvPr/>
            </p:nvSpPr>
            <p:spPr>
              <a:xfrm>
                <a:off x="3637290" y="2173354"/>
                <a:ext cx="219900" cy="219900"/>
              </a:xfrm>
              <a:prstGeom prst="ellipse">
                <a:avLst/>
              </a:prstGeom>
              <a:noFill/>
              <a:ln cap="flat" cmpd="sng" w="9525">
                <a:solidFill>
                  <a:srgbClr val="BAC8D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9351" name="Google Shape;9351;p127"/>
              <p:cNvCxnSpPr/>
              <p:nvPr/>
            </p:nvCxnSpPr>
            <p:spPr>
              <a:xfrm rot="10800000">
                <a:off x="3747169" y="2057755"/>
                <a:ext cx="0" cy="113700"/>
              </a:xfrm>
              <a:prstGeom prst="straightConnector1">
                <a:avLst/>
              </a:prstGeom>
              <a:noFill/>
              <a:ln cap="flat" cmpd="sng" w="9525">
                <a:solidFill>
                  <a:srgbClr val="BAC8D3"/>
                </a:solidFill>
                <a:prstDash val="solid"/>
                <a:round/>
                <a:headEnd len="med" w="med" type="none"/>
                <a:tailEnd len="med" w="med" type="none"/>
              </a:ln>
            </p:spPr>
          </p:cxnSp>
        </p:grpSp>
      </p:grpSp>
      <p:grpSp>
        <p:nvGrpSpPr>
          <p:cNvPr id="9352" name="Google Shape;9352;p127"/>
          <p:cNvGrpSpPr/>
          <p:nvPr/>
        </p:nvGrpSpPr>
        <p:grpSpPr>
          <a:xfrm>
            <a:off x="4917244" y="2079792"/>
            <a:ext cx="710153" cy="710153"/>
            <a:chOff x="5007123" y="2079403"/>
            <a:chExt cx="687600" cy="687600"/>
          </a:xfrm>
        </p:grpSpPr>
        <p:sp>
          <p:nvSpPr>
            <p:cNvPr id="9353" name="Google Shape;9353;p127"/>
            <p:cNvSpPr/>
            <p:nvPr/>
          </p:nvSpPr>
          <p:spPr>
            <a:xfrm>
              <a:off x="5007123" y="2079403"/>
              <a:ext cx="687600" cy="6876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127"/>
            <p:cNvSpPr/>
            <p:nvPr/>
          </p:nvSpPr>
          <p:spPr>
            <a:xfrm>
              <a:off x="5069448" y="2141702"/>
              <a:ext cx="563100" cy="5628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127"/>
            <p:cNvSpPr/>
            <p:nvPr/>
          </p:nvSpPr>
          <p:spPr>
            <a:xfrm>
              <a:off x="5146403" y="2218605"/>
              <a:ext cx="409200" cy="4092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127"/>
            <p:cNvSpPr/>
            <p:nvPr/>
          </p:nvSpPr>
          <p:spPr>
            <a:xfrm>
              <a:off x="5221891" y="2294066"/>
              <a:ext cx="258300" cy="258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7" name="Google Shape;9357;p127"/>
          <p:cNvGrpSpPr/>
          <p:nvPr/>
        </p:nvGrpSpPr>
        <p:grpSpPr>
          <a:xfrm>
            <a:off x="5726681" y="2074299"/>
            <a:ext cx="720998" cy="721183"/>
            <a:chOff x="5797446" y="2063053"/>
            <a:chExt cx="698100" cy="698280"/>
          </a:xfrm>
        </p:grpSpPr>
        <p:sp>
          <p:nvSpPr>
            <p:cNvPr id="9358" name="Google Shape;9358;p127"/>
            <p:cNvSpPr/>
            <p:nvPr/>
          </p:nvSpPr>
          <p:spPr>
            <a:xfrm>
              <a:off x="5797446" y="2063053"/>
              <a:ext cx="698100" cy="6981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127"/>
            <p:cNvSpPr/>
            <p:nvPr/>
          </p:nvSpPr>
          <p:spPr>
            <a:xfrm>
              <a:off x="5872067" y="2212295"/>
              <a:ext cx="549000" cy="5490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127"/>
            <p:cNvSpPr/>
            <p:nvPr/>
          </p:nvSpPr>
          <p:spPr>
            <a:xfrm>
              <a:off x="5921353" y="2310867"/>
              <a:ext cx="450300" cy="4503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127"/>
            <p:cNvSpPr/>
            <p:nvPr/>
          </p:nvSpPr>
          <p:spPr>
            <a:xfrm>
              <a:off x="5967936" y="2404033"/>
              <a:ext cx="357300" cy="357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2" name="Google Shape;9362;p127"/>
          <p:cNvGrpSpPr/>
          <p:nvPr/>
        </p:nvGrpSpPr>
        <p:grpSpPr>
          <a:xfrm>
            <a:off x="8171828" y="3719904"/>
            <a:ext cx="280585" cy="673164"/>
            <a:chOff x="8075075" y="3754290"/>
            <a:chExt cx="255612" cy="613194"/>
          </a:xfrm>
        </p:grpSpPr>
        <p:grpSp>
          <p:nvGrpSpPr>
            <p:cNvPr id="9363" name="Google Shape;9363;p127"/>
            <p:cNvGrpSpPr/>
            <p:nvPr/>
          </p:nvGrpSpPr>
          <p:grpSpPr>
            <a:xfrm>
              <a:off x="8075075" y="3754290"/>
              <a:ext cx="255612" cy="613194"/>
              <a:chOff x="8075075" y="3754290"/>
              <a:chExt cx="255612" cy="613194"/>
            </a:xfrm>
          </p:grpSpPr>
          <p:sp>
            <p:nvSpPr>
              <p:cNvPr id="9364" name="Google Shape;9364;p127"/>
              <p:cNvSpPr/>
              <p:nvPr/>
            </p:nvSpPr>
            <p:spPr>
              <a:xfrm>
                <a:off x="8075075" y="4252967"/>
                <a:ext cx="255612" cy="114517"/>
              </a:xfrm>
              <a:custGeom>
                <a:rect b="b" l="l" r="r" t="t"/>
                <a:pathLst>
                  <a:path extrusionOk="0" h="7497" w="16734">
                    <a:moveTo>
                      <a:pt x="1" y="1"/>
                    </a:moveTo>
                    <a:lnTo>
                      <a:pt x="8369" y="7496"/>
                    </a:lnTo>
                    <a:lnTo>
                      <a:pt x="1673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127"/>
              <p:cNvSpPr/>
              <p:nvPr/>
            </p:nvSpPr>
            <p:spPr>
              <a:xfrm>
                <a:off x="8075075" y="3754290"/>
                <a:ext cx="255612" cy="498713"/>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6" name="Google Shape;9366;p127"/>
            <p:cNvSpPr/>
            <p:nvPr/>
          </p:nvSpPr>
          <p:spPr>
            <a:xfrm>
              <a:off x="8107762" y="3782257"/>
              <a:ext cx="190281" cy="19028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7" name="Google Shape;9367;p127"/>
          <p:cNvGrpSpPr/>
          <p:nvPr/>
        </p:nvGrpSpPr>
        <p:grpSpPr>
          <a:xfrm>
            <a:off x="5288887" y="3708700"/>
            <a:ext cx="470352" cy="683745"/>
            <a:chOff x="1697726" y="3244179"/>
            <a:chExt cx="788124" cy="1146069"/>
          </a:xfrm>
        </p:grpSpPr>
        <p:sp>
          <p:nvSpPr>
            <p:cNvPr id="9368" name="Google Shape;9368;p12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12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0" name="Google Shape;9370;p127"/>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1" name="Google Shape;9371;p127"/>
          <p:cNvGrpSpPr/>
          <p:nvPr/>
        </p:nvGrpSpPr>
        <p:grpSpPr>
          <a:xfrm>
            <a:off x="5910037" y="3719902"/>
            <a:ext cx="293891" cy="293845"/>
            <a:chOff x="6134814" y="3754290"/>
            <a:chExt cx="293891" cy="293845"/>
          </a:xfrm>
        </p:grpSpPr>
        <p:sp>
          <p:nvSpPr>
            <p:cNvPr id="9372" name="Google Shape;9372;p127"/>
            <p:cNvSpPr/>
            <p:nvPr/>
          </p:nvSpPr>
          <p:spPr>
            <a:xfrm>
              <a:off x="6134814" y="3754290"/>
              <a:ext cx="293891" cy="293845"/>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127"/>
            <p:cNvSpPr/>
            <p:nvPr/>
          </p:nvSpPr>
          <p:spPr>
            <a:xfrm>
              <a:off x="6147232" y="3764860"/>
              <a:ext cx="118946" cy="107337"/>
            </a:xfrm>
            <a:custGeom>
              <a:rect b="b" l="l" r="r" t="t"/>
              <a:pathLst>
                <a:path extrusionOk="0" h="7027" w="7787">
                  <a:moveTo>
                    <a:pt x="0" y="1"/>
                  </a:moveTo>
                  <a:lnTo>
                    <a:pt x="0" y="7026"/>
                  </a:lnTo>
                  <a:lnTo>
                    <a:pt x="7787" y="1"/>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4" name="Google Shape;9374;p127"/>
          <p:cNvGrpSpPr/>
          <p:nvPr/>
        </p:nvGrpSpPr>
        <p:grpSpPr>
          <a:xfrm>
            <a:off x="5910037" y="4098574"/>
            <a:ext cx="293891" cy="293891"/>
            <a:chOff x="6134814" y="4086186"/>
            <a:chExt cx="293891" cy="293891"/>
          </a:xfrm>
        </p:grpSpPr>
        <p:sp>
          <p:nvSpPr>
            <p:cNvPr id="9375" name="Google Shape;9375;p127"/>
            <p:cNvSpPr/>
            <p:nvPr/>
          </p:nvSpPr>
          <p:spPr>
            <a:xfrm>
              <a:off x="6134814" y="4086186"/>
              <a:ext cx="293891" cy="293891"/>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127"/>
            <p:cNvSpPr/>
            <p:nvPr/>
          </p:nvSpPr>
          <p:spPr>
            <a:xfrm>
              <a:off x="6147232" y="4096771"/>
              <a:ext cx="118946" cy="107322"/>
            </a:xfrm>
            <a:custGeom>
              <a:rect b="b" l="l" r="r" t="t"/>
              <a:pathLst>
                <a:path extrusionOk="0" h="7026" w="7787">
                  <a:moveTo>
                    <a:pt x="0" y="0"/>
                  </a:moveTo>
                  <a:lnTo>
                    <a:pt x="0" y="7026"/>
                  </a:lnTo>
                  <a:lnTo>
                    <a:pt x="7787" y="0"/>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7" name="Google Shape;9377;p127"/>
          <p:cNvSpPr/>
          <p:nvPr/>
        </p:nvSpPr>
        <p:spPr>
          <a:xfrm>
            <a:off x="6948464" y="3719100"/>
            <a:ext cx="609693" cy="673150"/>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127"/>
          <p:cNvSpPr/>
          <p:nvPr/>
        </p:nvSpPr>
        <p:spPr>
          <a:xfrm rot="10800000">
            <a:off x="6354727" y="3716837"/>
            <a:ext cx="442939" cy="675638"/>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9" name="Google Shape;9379;p127"/>
          <p:cNvGrpSpPr/>
          <p:nvPr/>
        </p:nvGrpSpPr>
        <p:grpSpPr>
          <a:xfrm>
            <a:off x="7835013" y="2927266"/>
            <a:ext cx="622883" cy="621944"/>
            <a:chOff x="1187048" y="238125"/>
            <a:chExt cx="5256397" cy="5248476"/>
          </a:xfrm>
        </p:grpSpPr>
        <p:sp>
          <p:nvSpPr>
            <p:cNvPr id="9380" name="Google Shape;9380;p12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127"/>
            <p:cNvSpPr/>
            <p:nvPr/>
          </p:nvSpPr>
          <p:spPr>
            <a:xfrm>
              <a:off x="1187048" y="2289901"/>
              <a:ext cx="2628362"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127"/>
            <p:cNvSpPr/>
            <p:nvPr/>
          </p:nvSpPr>
          <p:spPr>
            <a:xfrm>
              <a:off x="3812708" y="244502"/>
              <a:ext cx="2628650" cy="3170611"/>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127"/>
            <p:cNvSpPr/>
            <p:nvPr/>
          </p:nvSpPr>
          <p:spPr>
            <a:xfrm>
              <a:off x="3244845"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4" name="Google Shape;9384;p127"/>
          <p:cNvGrpSpPr/>
          <p:nvPr/>
        </p:nvGrpSpPr>
        <p:grpSpPr>
          <a:xfrm>
            <a:off x="2292118" y="2936875"/>
            <a:ext cx="1310987" cy="612407"/>
            <a:chOff x="238125" y="1188750"/>
            <a:chExt cx="7140450" cy="3335550"/>
          </a:xfrm>
        </p:grpSpPr>
        <p:sp>
          <p:nvSpPr>
            <p:cNvPr id="9385" name="Google Shape;9385;p12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12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12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12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12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0" name="Google Shape;9390;p127"/>
          <p:cNvGrpSpPr/>
          <p:nvPr/>
        </p:nvGrpSpPr>
        <p:grpSpPr>
          <a:xfrm>
            <a:off x="6617990" y="2927430"/>
            <a:ext cx="1110299" cy="621702"/>
            <a:chOff x="238125" y="1335475"/>
            <a:chExt cx="5418735" cy="3034175"/>
          </a:xfrm>
        </p:grpSpPr>
        <p:sp>
          <p:nvSpPr>
            <p:cNvPr id="9391" name="Google Shape;9391;p12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12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12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4" name="Google Shape;9394;p127"/>
          <p:cNvGrpSpPr/>
          <p:nvPr/>
        </p:nvGrpSpPr>
        <p:grpSpPr>
          <a:xfrm>
            <a:off x="5435649" y="2924327"/>
            <a:ext cx="1074451" cy="627181"/>
            <a:chOff x="5359127" y="2910889"/>
            <a:chExt cx="1097723" cy="640831"/>
          </a:xfrm>
        </p:grpSpPr>
        <p:grpSp>
          <p:nvGrpSpPr>
            <p:cNvPr id="9395" name="Google Shape;9395;p127"/>
            <p:cNvGrpSpPr/>
            <p:nvPr/>
          </p:nvGrpSpPr>
          <p:grpSpPr>
            <a:xfrm>
              <a:off x="5929791" y="3263088"/>
              <a:ext cx="527060" cy="287097"/>
              <a:chOff x="5929791" y="3263088"/>
              <a:chExt cx="527060" cy="287097"/>
            </a:xfrm>
          </p:grpSpPr>
          <p:sp>
            <p:nvSpPr>
              <p:cNvPr id="9396" name="Google Shape;9396;p127"/>
              <p:cNvSpPr/>
              <p:nvPr/>
            </p:nvSpPr>
            <p:spPr>
              <a:xfrm>
                <a:off x="5929791" y="3263088"/>
                <a:ext cx="328465" cy="284502"/>
              </a:xfrm>
              <a:custGeom>
                <a:rect b="b" l="l" r="r" t="t"/>
                <a:pathLst>
                  <a:path extrusionOk="0" h="2231390" w="2576195">
                    <a:moveTo>
                      <a:pt x="1288021" y="0"/>
                    </a:moveTo>
                    <a:lnTo>
                      <a:pt x="0" y="2230932"/>
                    </a:lnTo>
                    <a:lnTo>
                      <a:pt x="2576042" y="2230932"/>
                    </a:lnTo>
                    <a:lnTo>
                      <a:pt x="1288021" y="0"/>
                    </a:lnTo>
                    <a:close/>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9397" name="Google Shape;9397;p127"/>
              <p:cNvSpPr/>
              <p:nvPr/>
            </p:nvSpPr>
            <p:spPr>
              <a:xfrm>
                <a:off x="6247886" y="3331025"/>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9398" name="Google Shape;9398;p127"/>
            <p:cNvGrpSpPr/>
            <p:nvPr/>
          </p:nvGrpSpPr>
          <p:grpSpPr>
            <a:xfrm>
              <a:off x="5359127" y="3263089"/>
              <a:ext cx="526428" cy="288631"/>
              <a:chOff x="5359127" y="3263089"/>
              <a:chExt cx="526428" cy="288631"/>
            </a:xfrm>
          </p:grpSpPr>
          <p:sp>
            <p:nvSpPr>
              <p:cNvPr id="9399" name="Google Shape;9399;p127"/>
              <p:cNvSpPr/>
              <p:nvPr/>
            </p:nvSpPr>
            <p:spPr>
              <a:xfrm>
                <a:off x="5557090" y="3263089"/>
                <a:ext cx="328465" cy="284502"/>
              </a:xfrm>
              <a:custGeom>
                <a:rect b="b" l="l" r="r" t="t"/>
                <a:pathLst>
                  <a:path extrusionOk="0" h="2231390" w="2576195">
                    <a:moveTo>
                      <a:pt x="1288034" y="0"/>
                    </a:moveTo>
                    <a:lnTo>
                      <a:pt x="0" y="2230920"/>
                    </a:lnTo>
                    <a:lnTo>
                      <a:pt x="2576055" y="2230920"/>
                    </a:lnTo>
                    <a:lnTo>
                      <a:pt x="1288034" y="0"/>
                    </a:lnTo>
                    <a:close/>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9400" name="Google Shape;9400;p127"/>
              <p:cNvSpPr/>
              <p:nvPr/>
            </p:nvSpPr>
            <p:spPr>
              <a:xfrm flipH="1">
                <a:off x="5359127" y="3332559"/>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9401" name="Google Shape;9401;p127"/>
            <p:cNvGrpSpPr/>
            <p:nvPr/>
          </p:nvGrpSpPr>
          <p:grpSpPr>
            <a:xfrm>
              <a:off x="5551525" y="2910889"/>
              <a:ext cx="520901" cy="610283"/>
              <a:chOff x="5551525" y="2910889"/>
              <a:chExt cx="520901" cy="610283"/>
            </a:xfrm>
          </p:grpSpPr>
          <p:sp>
            <p:nvSpPr>
              <p:cNvPr id="9402" name="Google Shape;9402;p127"/>
              <p:cNvSpPr/>
              <p:nvPr/>
            </p:nvSpPr>
            <p:spPr>
              <a:xfrm>
                <a:off x="5743962" y="3236669"/>
                <a:ext cx="328465" cy="284502"/>
              </a:xfrm>
              <a:custGeom>
                <a:rect b="b" l="l" r="r" t="t"/>
                <a:pathLst>
                  <a:path extrusionOk="0" h="2231390" w="2576195">
                    <a:moveTo>
                      <a:pt x="2576042" y="0"/>
                    </a:moveTo>
                    <a:lnTo>
                      <a:pt x="0" y="0"/>
                    </a:lnTo>
                    <a:lnTo>
                      <a:pt x="1288021" y="2230920"/>
                    </a:lnTo>
                    <a:lnTo>
                      <a:pt x="2576042" y="0"/>
                    </a:lnTo>
                    <a:close/>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9403" name="Google Shape;9403;p127"/>
              <p:cNvSpPr/>
              <p:nvPr/>
            </p:nvSpPr>
            <p:spPr>
              <a:xfrm flipH="1">
                <a:off x="5551525" y="2910889"/>
                <a:ext cx="208964" cy="32874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9404" name="Google Shape;9404;p127"/>
            <p:cNvGrpSpPr/>
            <p:nvPr/>
          </p:nvGrpSpPr>
          <p:grpSpPr>
            <a:xfrm>
              <a:off x="5743962" y="2919100"/>
              <a:ext cx="623674" cy="284502"/>
              <a:chOff x="5743962" y="2919100"/>
              <a:chExt cx="623674" cy="284502"/>
            </a:xfrm>
          </p:grpSpPr>
          <p:sp>
            <p:nvSpPr>
              <p:cNvPr id="9405" name="Google Shape;9405;p127"/>
              <p:cNvSpPr/>
              <p:nvPr/>
            </p:nvSpPr>
            <p:spPr>
              <a:xfrm>
                <a:off x="5743962" y="2919100"/>
                <a:ext cx="328465" cy="284502"/>
              </a:xfrm>
              <a:custGeom>
                <a:rect b="b" l="l" r="r" t="t"/>
                <a:pathLst>
                  <a:path extrusionOk="0" h="2231390" w="2576195">
                    <a:moveTo>
                      <a:pt x="1288021" y="0"/>
                    </a:moveTo>
                    <a:lnTo>
                      <a:pt x="0" y="2230920"/>
                    </a:lnTo>
                    <a:lnTo>
                      <a:pt x="2576042" y="2230920"/>
                    </a:lnTo>
                    <a:lnTo>
                      <a:pt x="1288021" y="0"/>
                    </a:lnTo>
                    <a:close/>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9406" name="Google Shape;9406;p127"/>
              <p:cNvSpPr/>
              <p:nvPr/>
            </p:nvSpPr>
            <p:spPr>
              <a:xfrm>
                <a:off x="6060335" y="2920591"/>
                <a:ext cx="307300" cy="282602"/>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9407" name="Google Shape;9407;p127"/>
          <p:cNvGrpSpPr/>
          <p:nvPr/>
        </p:nvGrpSpPr>
        <p:grpSpPr>
          <a:xfrm>
            <a:off x="7586863" y="2075038"/>
            <a:ext cx="874976" cy="719600"/>
            <a:chOff x="7608988" y="2093194"/>
            <a:chExt cx="817276" cy="672147"/>
          </a:xfrm>
        </p:grpSpPr>
        <p:cxnSp>
          <p:nvCxnSpPr>
            <p:cNvPr id="9408" name="Google Shape;9408;p127"/>
            <p:cNvCxnSpPr/>
            <p:nvPr/>
          </p:nvCxnSpPr>
          <p:spPr>
            <a:xfrm flipH="1" rot="5400000">
              <a:off x="7620257"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409" name="Google Shape;9409;p127"/>
            <p:cNvCxnSpPr/>
            <p:nvPr/>
          </p:nvCxnSpPr>
          <p:spPr>
            <a:xfrm rot="-5400000">
              <a:off x="8285120"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410" name="Google Shape;9410;p127"/>
            <p:cNvCxnSpPr/>
            <p:nvPr/>
          </p:nvCxnSpPr>
          <p:spPr>
            <a:xfrm rot="5400000">
              <a:off x="7620257"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411" name="Google Shape;9411;p127"/>
            <p:cNvCxnSpPr/>
            <p:nvPr/>
          </p:nvCxnSpPr>
          <p:spPr>
            <a:xfrm flipH="1" rot="-5400000">
              <a:off x="8285120"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412" name="Google Shape;9412;p127"/>
            <p:cNvCxnSpPr/>
            <p:nvPr/>
          </p:nvCxnSpPr>
          <p:spPr>
            <a:xfrm rot="10800000">
              <a:off x="7608988" y="2425132"/>
              <a:ext cx="83400" cy="0"/>
            </a:xfrm>
            <a:prstGeom prst="straightConnector1">
              <a:avLst/>
            </a:prstGeom>
            <a:noFill/>
            <a:ln cap="flat" cmpd="sng" w="9525">
              <a:solidFill>
                <a:srgbClr val="667E92"/>
              </a:solidFill>
              <a:prstDash val="solid"/>
              <a:round/>
              <a:headEnd len="med" w="med" type="none"/>
              <a:tailEnd len="med" w="med" type="none"/>
            </a:ln>
          </p:spPr>
        </p:cxnSp>
        <p:cxnSp>
          <p:nvCxnSpPr>
            <p:cNvPr id="9413" name="Google Shape;9413;p127"/>
            <p:cNvCxnSpPr/>
            <p:nvPr/>
          </p:nvCxnSpPr>
          <p:spPr>
            <a:xfrm rot="10800000">
              <a:off x="8342865" y="2425132"/>
              <a:ext cx="83400" cy="0"/>
            </a:xfrm>
            <a:prstGeom prst="straightConnector1">
              <a:avLst/>
            </a:prstGeom>
            <a:noFill/>
            <a:ln cap="flat" cmpd="sng" w="9525">
              <a:solidFill>
                <a:srgbClr val="667E92"/>
              </a:solidFill>
              <a:prstDash val="solid"/>
              <a:round/>
              <a:headEnd len="med" w="med" type="none"/>
              <a:tailEnd len="med" w="med" type="none"/>
            </a:ln>
          </p:spPr>
        </p:cxnSp>
        <p:grpSp>
          <p:nvGrpSpPr>
            <p:cNvPr id="9414" name="Google Shape;9414;p127"/>
            <p:cNvGrpSpPr/>
            <p:nvPr/>
          </p:nvGrpSpPr>
          <p:grpSpPr>
            <a:xfrm>
              <a:off x="7721175" y="2093194"/>
              <a:ext cx="599587" cy="623846"/>
              <a:chOff x="7721175" y="2093194"/>
              <a:chExt cx="599587" cy="623846"/>
            </a:xfrm>
          </p:grpSpPr>
          <p:grpSp>
            <p:nvGrpSpPr>
              <p:cNvPr id="9415" name="Google Shape;9415;p127"/>
              <p:cNvGrpSpPr/>
              <p:nvPr/>
            </p:nvGrpSpPr>
            <p:grpSpPr>
              <a:xfrm>
                <a:off x="7721175" y="2093194"/>
                <a:ext cx="291605" cy="623846"/>
                <a:chOff x="9405575" y="2061418"/>
                <a:chExt cx="291605" cy="623846"/>
              </a:xfrm>
            </p:grpSpPr>
            <p:sp>
              <p:nvSpPr>
                <p:cNvPr id="9416" name="Google Shape;9416;p127"/>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127"/>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127"/>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127"/>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127"/>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127"/>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127"/>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3" name="Google Shape;9423;p127"/>
              <p:cNvGrpSpPr/>
              <p:nvPr/>
            </p:nvGrpSpPr>
            <p:grpSpPr>
              <a:xfrm flipH="1">
                <a:off x="8029157" y="2093194"/>
                <a:ext cx="291605" cy="623846"/>
                <a:chOff x="9405575" y="2061418"/>
                <a:chExt cx="291605" cy="623846"/>
              </a:xfrm>
            </p:grpSpPr>
            <p:sp>
              <p:nvSpPr>
                <p:cNvPr id="9424" name="Google Shape;9424;p127"/>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127"/>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127"/>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127"/>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127"/>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127"/>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127"/>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431" name="Google Shape;9431;p127"/>
          <p:cNvGrpSpPr/>
          <p:nvPr/>
        </p:nvGrpSpPr>
        <p:grpSpPr>
          <a:xfrm>
            <a:off x="4031299" y="1191441"/>
            <a:ext cx="712557" cy="785901"/>
            <a:chOff x="4206459" y="1191441"/>
            <a:chExt cx="712557" cy="785901"/>
          </a:xfrm>
        </p:grpSpPr>
        <p:sp>
          <p:nvSpPr>
            <p:cNvPr id="9432" name="Google Shape;9432;p127"/>
            <p:cNvSpPr/>
            <p:nvPr/>
          </p:nvSpPr>
          <p:spPr>
            <a:xfrm>
              <a:off x="4548248" y="1328649"/>
              <a:ext cx="325201" cy="322547"/>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127"/>
            <p:cNvSpPr/>
            <p:nvPr/>
          </p:nvSpPr>
          <p:spPr>
            <a:xfrm>
              <a:off x="4557499" y="1656607"/>
              <a:ext cx="306674" cy="306648"/>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127"/>
            <p:cNvSpPr/>
            <p:nvPr/>
          </p:nvSpPr>
          <p:spPr>
            <a:xfrm>
              <a:off x="4251067" y="1523035"/>
              <a:ext cx="327536" cy="325023"/>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127"/>
            <p:cNvSpPr/>
            <p:nvPr/>
          </p:nvSpPr>
          <p:spPr>
            <a:xfrm>
              <a:off x="4277366" y="1220917"/>
              <a:ext cx="292242" cy="292217"/>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36" name="Google Shape;9436;p127"/>
            <p:cNvGrpSpPr/>
            <p:nvPr/>
          </p:nvGrpSpPr>
          <p:grpSpPr>
            <a:xfrm>
              <a:off x="4644280" y="1290523"/>
              <a:ext cx="143716" cy="29463"/>
              <a:chOff x="4644280" y="1290523"/>
              <a:chExt cx="143716" cy="29463"/>
            </a:xfrm>
          </p:grpSpPr>
          <p:sp>
            <p:nvSpPr>
              <p:cNvPr id="9437" name="Google Shape;9437;p127"/>
              <p:cNvSpPr/>
              <p:nvPr/>
            </p:nvSpPr>
            <p:spPr>
              <a:xfrm>
                <a:off x="4736292" y="1294223"/>
                <a:ext cx="51704" cy="25762"/>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127"/>
              <p:cNvSpPr/>
              <p:nvPr/>
            </p:nvSpPr>
            <p:spPr>
              <a:xfrm>
                <a:off x="4700066" y="1290523"/>
                <a:ext cx="32206" cy="7988"/>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127"/>
              <p:cNvSpPr/>
              <p:nvPr/>
            </p:nvSpPr>
            <p:spPr>
              <a:xfrm>
                <a:off x="4644280" y="1300641"/>
                <a:ext cx="20225" cy="13283"/>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127"/>
              <p:cNvSpPr/>
              <p:nvPr/>
            </p:nvSpPr>
            <p:spPr>
              <a:xfrm>
                <a:off x="4667822" y="1291888"/>
                <a:ext cx="27779" cy="11433"/>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1" name="Google Shape;9441;p127"/>
            <p:cNvGrpSpPr/>
            <p:nvPr/>
          </p:nvGrpSpPr>
          <p:grpSpPr>
            <a:xfrm>
              <a:off x="4356567" y="1191441"/>
              <a:ext cx="143690" cy="29488"/>
              <a:chOff x="4356567" y="1191441"/>
              <a:chExt cx="143690" cy="29488"/>
            </a:xfrm>
          </p:grpSpPr>
          <p:sp>
            <p:nvSpPr>
              <p:cNvPr id="9442" name="Google Shape;9442;p127"/>
              <p:cNvSpPr/>
              <p:nvPr/>
            </p:nvSpPr>
            <p:spPr>
              <a:xfrm>
                <a:off x="4448554" y="1195154"/>
                <a:ext cx="51704" cy="25775"/>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127"/>
              <p:cNvSpPr/>
              <p:nvPr/>
            </p:nvSpPr>
            <p:spPr>
              <a:xfrm>
                <a:off x="4412341" y="1191441"/>
                <a:ext cx="32206" cy="8013"/>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127"/>
              <p:cNvSpPr/>
              <p:nvPr/>
            </p:nvSpPr>
            <p:spPr>
              <a:xfrm>
                <a:off x="4356567" y="1201573"/>
                <a:ext cx="20212" cy="1327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127"/>
              <p:cNvSpPr/>
              <p:nvPr/>
            </p:nvSpPr>
            <p:spPr>
              <a:xfrm>
                <a:off x="4380084" y="1192832"/>
                <a:ext cx="27779" cy="11433"/>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6" name="Google Shape;9446;p127"/>
            <p:cNvGrpSpPr/>
            <p:nvPr/>
          </p:nvGrpSpPr>
          <p:grpSpPr>
            <a:xfrm>
              <a:off x="4339009" y="1863727"/>
              <a:ext cx="143703" cy="29476"/>
              <a:chOff x="4339009" y="1863727"/>
              <a:chExt cx="143703" cy="29476"/>
            </a:xfrm>
          </p:grpSpPr>
          <p:sp>
            <p:nvSpPr>
              <p:cNvPr id="9447" name="Google Shape;9447;p127"/>
              <p:cNvSpPr/>
              <p:nvPr/>
            </p:nvSpPr>
            <p:spPr>
              <a:xfrm>
                <a:off x="4339009" y="1863727"/>
                <a:ext cx="51691" cy="25762"/>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127"/>
              <p:cNvSpPr/>
              <p:nvPr/>
            </p:nvSpPr>
            <p:spPr>
              <a:xfrm>
                <a:off x="4394732" y="1885202"/>
                <a:ext cx="32193" cy="8001"/>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127"/>
              <p:cNvSpPr/>
              <p:nvPr/>
            </p:nvSpPr>
            <p:spPr>
              <a:xfrm>
                <a:off x="4462488" y="1869814"/>
                <a:ext cx="20225" cy="13258"/>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127"/>
              <p:cNvSpPr/>
              <p:nvPr/>
            </p:nvSpPr>
            <p:spPr>
              <a:xfrm>
                <a:off x="4431392" y="1880392"/>
                <a:ext cx="27804" cy="11433"/>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1" name="Google Shape;9451;p127"/>
            <p:cNvGrpSpPr/>
            <p:nvPr/>
          </p:nvGrpSpPr>
          <p:grpSpPr>
            <a:xfrm>
              <a:off x="4206459" y="1607315"/>
              <a:ext cx="29539" cy="142899"/>
              <a:chOff x="4206459" y="1607315"/>
              <a:chExt cx="29539" cy="142899"/>
            </a:xfrm>
          </p:grpSpPr>
          <p:sp>
            <p:nvSpPr>
              <p:cNvPr id="9452" name="Google Shape;9452;p127"/>
              <p:cNvSpPr/>
              <p:nvPr/>
            </p:nvSpPr>
            <p:spPr>
              <a:xfrm>
                <a:off x="4209840" y="1607315"/>
                <a:ext cx="26158" cy="50989"/>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127"/>
              <p:cNvSpPr/>
              <p:nvPr/>
            </p:nvSpPr>
            <p:spPr>
              <a:xfrm>
                <a:off x="4206459" y="1662910"/>
                <a:ext cx="8230" cy="3178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127"/>
              <p:cNvSpPr/>
              <p:nvPr/>
            </p:nvSpPr>
            <p:spPr>
              <a:xfrm>
                <a:off x="4216194" y="1730768"/>
                <a:ext cx="14227" cy="19446"/>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127"/>
              <p:cNvSpPr/>
              <p:nvPr/>
            </p:nvSpPr>
            <p:spPr>
              <a:xfrm>
                <a:off x="4207607" y="1699506"/>
                <a:ext cx="12045" cy="27153"/>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6" name="Google Shape;9456;p127"/>
            <p:cNvSpPr/>
            <p:nvPr/>
          </p:nvSpPr>
          <p:spPr>
            <a:xfrm>
              <a:off x="4250519" y="1416170"/>
              <a:ext cx="26783" cy="52303"/>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127"/>
            <p:cNvSpPr/>
            <p:nvPr/>
          </p:nvSpPr>
          <p:spPr>
            <a:xfrm>
              <a:off x="4276166" y="1471370"/>
              <a:ext cx="24359" cy="2529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127"/>
            <p:cNvSpPr/>
            <p:nvPr/>
          </p:nvSpPr>
          <p:spPr>
            <a:xfrm>
              <a:off x="4330231" y="1513121"/>
              <a:ext cx="21462" cy="10986"/>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127"/>
            <p:cNvSpPr/>
            <p:nvPr/>
          </p:nvSpPr>
          <p:spPr>
            <a:xfrm>
              <a:off x="4302005" y="1497298"/>
              <a:ext cx="25469" cy="17647"/>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0" name="Google Shape;9460;p127"/>
            <p:cNvGrpSpPr/>
            <p:nvPr/>
          </p:nvGrpSpPr>
          <p:grpSpPr>
            <a:xfrm>
              <a:off x="4889463" y="1423737"/>
              <a:ext cx="29552" cy="142899"/>
              <a:chOff x="4889463" y="1423737"/>
              <a:chExt cx="29552" cy="142899"/>
            </a:xfrm>
          </p:grpSpPr>
          <p:sp>
            <p:nvSpPr>
              <p:cNvPr id="9461" name="Google Shape;9461;p127"/>
              <p:cNvSpPr/>
              <p:nvPr/>
            </p:nvSpPr>
            <p:spPr>
              <a:xfrm>
                <a:off x="4889463" y="1515647"/>
                <a:ext cx="26158" cy="50989"/>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127"/>
              <p:cNvSpPr/>
              <p:nvPr/>
            </p:nvSpPr>
            <p:spPr>
              <a:xfrm>
                <a:off x="4910772" y="1479256"/>
                <a:ext cx="8243" cy="3178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127"/>
              <p:cNvSpPr/>
              <p:nvPr/>
            </p:nvSpPr>
            <p:spPr>
              <a:xfrm>
                <a:off x="4895052" y="1423737"/>
                <a:ext cx="14215" cy="19446"/>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127"/>
              <p:cNvSpPr/>
              <p:nvPr/>
            </p:nvSpPr>
            <p:spPr>
              <a:xfrm>
                <a:off x="4905783" y="1447292"/>
                <a:ext cx="12071" cy="27153"/>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5" name="Google Shape;9465;p127"/>
            <p:cNvGrpSpPr/>
            <p:nvPr/>
          </p:nvGrpSpPr>
          <p:grpSpPr>
            <a:xfrm>
              <a:off x="4771663" y="1876896"/>
              <a:ext cx="108651" cy="100447"/>
              <a:chOff x="4771663" y="1876896"/>
              <a:chExt cx="108651" cy="100447"/>
            </a:xfrm>
          </p:grpSpPr>
          <p:sp>
            <p:nvSpPr>
              <p:cNvPr id="9466" name="Google Shape;9466;p127"/>
              <p:cNvSpPr/>
              <p:nvPr/>
            </p:nvSpPr>
            <p:spPr>
              <a:xfrm>
                <a:off x="4771663" y="1951210"/>
                <a:ext cx="53184" cy="26132"/>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127"/>
              <p:cNvSpPr/>
              <p:nvPr/>
            </p:nvSpPr>
            <p:spPr>
              <a:xfrm>
                <a:off x="4826850" y="1927897"/>
                <a:ext cx="26081" cy="23529"/>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127"/>
              <p:cNvSpPr/>
              <p:nvPr/>
            </p:nvSpPr>
            <p:spPr>
              <a:xfrm>
                <a:off x="4868600" y="1876896"/>
                <a:ext cx="11714" cy="20531"/>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127"/>
              <p:cNvSpPr/>
              <p:nvPr/>
            </p:nvSpPr>
            <p:spPr>
              <a:xfrm>
                <a:off x="4852804" y="1901038"/>
                <a:ext cx="18528" cy="24589"/>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70" name="Google Shape;9470;p127"/>
          <p:cNvGrpSpPr/>
          <p:nvPr/>
        </p:nvGrpSpPr>
        <p:grpSpPr>
          <a:xfrm>
            <a:off x="4026774" y="2074664"/>
            <a:ext cx="791287" cy="720350"/>
            <a:chOff x="267375" y="1071875"/>
            <a:chExt cx="470500" cy="428550"/>
          </a:xfrm>
        </p:grpSpPr>
        <p:sp>
          <p:nvSpPr>
            <p:cNvPr id="9471" name="Google Shape;9471;p127"/>
            <p:cNvSpPr/>
            <p:nvPr/>
          </p:nvSpPr>
          <p:spPr>
            <a:xfrm>
              <a:off x="288350" y="1290825"/>
              <a:ext cx="209600" cy="209600"/>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127"/>
            <p:cNvSpPr/>
            <p:nvPr/>
          </p:nvSpPr>
          <p:spPr>
            <a:xfrm>
              <a:off x="267375" y="1377050"/>
              <a:ext cx="79225" cy="79200"/>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127"/>
            <p:cNvSpPr/>
            <p:nvPr/>
          </p:nvSpPr>
          <p:spPr>
            <a:xfrm>
              <a:off x="507325" y="1290825"/>
              <a:ext cx="209600" cy="209600"/>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127"/>
            <p:cNvSpPr/>
            <p:nvPr/>
          </p:nvSpPr>
          <p:spPr>
            <a:xfrm>
              <a:off x="658700" y="1377050"/>
              <a:ext cx="79175" cy="79200"/>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127"/>
            <p:cNvSpPr/>
            <p:nvPr/>
          </p:nvSpPr>
          <p:spPr>
            <a:xfrm>
              <a:off x="507325" y="1071875"/>
              <a:ext cx="209575" cy="209600"/>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127"/>
            <p:cNvSpPr/>
            <p:nvPr/>
          </p:nvSpPr>
          <p:spPr>
            <a:xfrm>
              <a:off x="658700" y="1116025"/>
              <a:ext cx="79175" cy="79175"/>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127"/>
            <p:cNvSpPr/>
            <p:nvPr/>
          </p:nvSpPr>
          <p:spPr>
            <a:xfrm>
              <a:off x="288350" y="1071875"/>
              <a:ext cx="209600" cy="209550"/>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127"/>
            <p:cNvSpPr/>
            <p:nvPr/>
          </p:nvSpPr>
          <p:spPr>
            <a:xfrm>
              <a:off x="267375" y="1116025"/>
              <a:ext cx="79225" cy="79175"/>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9" name="Google Shape;9479;p127"/>
          <p:cNvGrpSpPr/>
          <p:nvPr/>
        </p:nvGrpSpPr>
        <p:grpSpPr>
          <a:xfrm>
            <a:off x="727269" y="3719294"/>
            <a:ext cx="1408444" cy="673166"/>
            <a:chOff x="712664" y="3693287"/>
            <a:chExt cx="1460738" cy="698160"/>
          </a:xfrm>
        </p:grpSpPr>
        <p:grpSp>
          <p:nvGrpSpPr>
            <p:cNvPr id="9480" name="Google Shape;9480;p127"/>
            <p:cNvGrpSpPr/>
            <p:nvPr/>
          </p:nvGrpSpPr>
          <p:grpSpPr>
            <a:xfrm>
              <a:off x="1380079" y="4133090"/>
              <a:ext cx="234048" cy="258099"/>
              <a:chOff x="1380079" y="4133090"/>
              <a:chExt cx="234048" cy="258099"/>
            </a:xfrm>
          </p:grpSpPr>
          <p:sp>
            <p:nvSpPr>
              <p:cNvPr id="9481" name="Google Shape;9481;p127"/>
              <p:cNvSpPr/>
              <p:nvPr/>
            </p:nvSpPr>
            <p:spPr>
              <a:xfrm>
                <a:off x="1380079" y="4323114"/>
                <a:ext cx="136140" cy="6807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127"/>
              <p:cNvSpPr/>
              <p:nvPr/>
            </p:nvSpPr>
            <p:spPr>
              <a:xfrm>
                <a:off x="1432589" y="4133090"/>
                <a:ext cx="29529" cy="191793"/>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127"/>
              <p:cNvSpPr/>
              <p:nvPr/>
            </p:nvSpPr>
            <p:spPr>
              <a:xfrm>
                <a:off x="1492085" y="4253278"/>
                <a:ext cx="122041" cy="92186"/>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127"/>
            <p:cNvGrpSpPr/>
            <p:nvPr/>
          </p:nvGrpSpPr>
          <p:grpSpPr>
            <a:xfrm>
              <a:off x="884610" y="3864082"/>
              <a:ext cx="1118566" cy="527275"/>
              <a:chOff x="890961" y="3865463"/>
              <a:chExt cx="1115221" cy="525698"/>
            </a:xfrm>
          </p:grpSpPr>
          <p:sp>
            <p:nvSpPr>
              <p:cNvPr id="9485" name="Google Shape;9485;p127"/>
              <p:cNvSpPr/>
              <p:nvPr/>
            </p:nvSpPr>
            <p:spPr>
              <a:xfrm>
                <a:off x="1070568" y="3865463"/>
                <a:ext cx="756474" cy="330074"/>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127"/>
              <p:cNvSpPr/>
              <p:nvPr/>
            </p:nvSpPr>
            <p:spPr>
              <a:xfrm>
                <a:off x="890961" y="4013171"/>
                <a:ext cx="362006" cy="37799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127"/>
              <p:cNvSpPr/>
              <p:nvPr/>
            </p:nvSpPr>
            <p:spPr>
              <a:xfrm>
                <a:off x="1645508" y="4013554"/>
                <a:ext cx="360673" cy="377607"/>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8" name="Google Shape;9488;p127"/>
            <p:cNvGrpSpPr/>
            <p:nvPr/>
          </p:nvGrpSpPr>
          <p:grpSpPr>
            <a:xfrm>
              <a:off x="712664" y="3693287"/>
              <a:ext cx="1460738" cy="698160"/>
              <a:chOff x="712664" y="3693025"/>
              <a:chExt cx="1460738" cy="698160"/>
            </a:xfrm>
          </p:grpSpPr>
          <p:sp>
            <p:nvSpPr>
              <p:cNvPr id="9489" name="Google Shape;9489;p127"/>
              <p:cNvSpPr/>
              <p:nvPr/>
            </p:nvSpPr>
            <p:spPr>
              <a:xfrm>
                <a:off x="1940752" y="4098034"/>
                <a:ext cx="232651" cy="293151"/>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127"/>
              <p:cNvSpPr/>
              <p:nvPr/>
            </p:nvSpPr>
            <p:spPr>
              <a:xfrm>
                <a:off x="1736852" y="3804671"/>
                <a:ext cx="360950" cy="363671"/>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127"/>
              <p:cNvSpPr/>
              <p:nvPr/>
            </p:nvSpPr>
            <p:spPr>
              <a:xfrm>
                <a:off x="1443914" y="3693025"/>
                <a:ext cx="387937" cy="254911"/>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127"/>
              <p:cNvSpPr/>
              <p:nvPr/>
            </p:nvSpPr>
            <p:spPr>
              <a:xfrm>
                <a:off x="1054844" y="3693025"/>
                <a:ext cx="389072" cy="254558"/>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127"/>
              <p:cNvSpPr/>
              <p:nvPr/>
            </p:nvSpPr>
            <p:spPr>
              <a:xfrm>
                <a:off x="788438" y="3804252"/>
                <a:ext cx="361411" cy="363809"/>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127"/>
              <p:cNvSpPr/>
              <p:nvPr/>
            </p:nvSpPr>
            <p:spPr>
              <a:xfrm>
                <a:off x="712664" y="4097717"/>
                <a:ext cx="232830" cy="293432"/>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95" name="Google Shape;9495;p127"/>
          <p:cNvGrpSpPr/>
          <p:nvPr/>
        </p:nvGrpSpPr>
        <p:grpSpPr>
          <a:xfrm>
            <a:off x="3164985" y="1191441"/>
            <a:ext cx="795485" cy="738831"/>
            <a:chOff x="3348603" y="1236445"/>
            <a:chExt cx="749256" cy="695894"/>
          </a:xfrm>
        </p:grpSpPr>
        <p:grpSp>
          <p:nvGrpSpPr>
            <p:cNvPr id="9496" name="Google Shape;9496;p127"/>
            <p:cNvGrpSpPr/>
            <p:nvPr/>
          </p:nvGrpSpPr>
          <p:grpSpPr>
            <a:xfrm>
              <a:off x="3583779" y="1236445"/>
              <a:ext cx="293795" cy="285811"/>
              <a:chOff x="3750225" y="1774000"/>
              <a:chExt cx="149575" cy="145525"/>
            </a:xfrm>
          </p:grpSpPr>
          <p:sp>
            <p:nvSpPr>
              <p:cNvPr id="9497" name="Google Shape;9497;p12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12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9" name="Google Shape;9499;p127"/>
            <p:cNvGrpSpPr/>
            <p:nvPr/>
          </p:nvGrpSpPr>
          <p:grpSpPr>
            <a:xfrm>
              <a:off x="3775534" y="1462599"/>
              <a:ext cx="322325" cy="285958"/>
              <a:chOff x="3847850" y="1889150"/>
              <a:chExt cx="164100" cy="145600"/>
            </a:xfrm>
          </p:grpSpPr>
          <p:sp>
            <p:nvSpPr>
              <p:cNvPr id="9500" name="Google Shape;9500;p12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12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2" name="Google Shape;9502;p127"/>
            <p:cNvGrpSpPr/>
            <p:nvPr/>
          </p:nvGrpSpPr>
          <p:grpSpPr>
            <a:xfrm>
              <a:off x="3545329" y="1646528"/>
              <a:ext cx="293746" cy="285811"/>
              <a:chOff x="3730650" y="1982800"/>
              <a:chExt cx="149550" cy="145525"/>
            </a:xfrm>
          </p:grpSpPr>
          <p:sp>
            <p:nvSpPr>
              <p:cNvPr id="9503" name="Google Shape;9503;p12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12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5" name="Google Shape;9505;p127"/>
            <p:cNvGrpSpPr/>
            <p:nvPr/>
          </p:nvGrpSpPr>
          <p:grpSpPr>
            <a:xfrm>
              <a:off x="3348603" y="1415046"/>
              <a:ext cx="294384" cy="284387"/>
              <a:chOff x="3630494" y="1864938"/>
              <a:chExt cx="149875" cy="144800"/>
            </a:xfrm>
          </p:grpSpPr>
          <p:sp>
            <p:nvSpPr>
              <p:cNvPr id="9506" name="Google Shape;9506;p127"/>
              <p:cNvSpPr/>
              <p:nvPr/>
            </p:nvSpPr>
            <p:spPr>
              <a:xfrm>
                <a:off x="3630494" y="1864938"/>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127"/>
              <p:cNvSpPr/>
              <p:nvPr/>
            </p:nvSpPr>
            <p:spPr>
              <a:xfrm>
                <a:off x="3654119" y="1906594"/>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08" name="Google Shape;9508;p127"/>
          <p:cNvGrpSpPr/>
          <p:nvPr/>
        </p:nvGrpSpPr>
        <p:grpSpPr>
          <a:xfrm>
            <a:off x="2286512" y="3714337"/>
            <a:ext cx="1324924" cy="678083"/>
            <a:chOff x="2413923" y="3711366"/>
            <a:chExt cx="1374117" cy="703260"/>
          </a:xfrm>
        </p:grpSpPr>
        <p:grpSp>
          <p:nvGrpSpPr>
            <p:cNvPr id="9509" name="Google Shape;9509;p127"/>
            <p:cNvGrpSpPr/>
            <p:nvPr/>
          </p:nvGrpSpPr>
          <p:grpSpPr>
            <a:xfrm>
              <a:off x="2413923" y="3711366"/>
              <a:ext cx="1374117" cy="703260"/>
              <a:chOff x="2413923" y="3711366"/>
              <a:chExt cx="1374117" cy="703260"/>
            </a:xfrm>
          </p:grpSpPr>
          <p:sp>
            <p:nvSpPr>
              <p:cNvPr id="9510" name="Google Shape;9510;p127"/>
              <p:cNvSpPr/>
              <p:nvPr/>
            </p:nvSpPr>
            <p:spPr>
              <a:xfrm>
                <a:off x="2484774" y="3827200"/>
                <a:ext cx="1231201" cy="587426"/>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1" name="Google Shape;9511;p127"/>
              <p:cNvGrpSpPr/>
              <p:nvPr/>
            </p:nvGrpSpPr>
            <p:grpSpPr>
              <a:xfrm>
                <a:off x="2600284" y="3808654"/>
                <a:ext cx="234506" cy="138009"/>
                <a:chOff x="2600284" y="3808654"/>
                <a:chExt cx="234506" cy="138009"/>
              </a:xfrm>
            </p:grpSpPr>
            <p:sp>
              <p:nvSpPr>
                <p:cNvPr id="9512" name="Google Shape;9512;p127"/>
                <p:cNvSpPr/>
                <p:nvPr/>
              </p:nvSpPr>
              <p:spPr>
                <a:xfrm>
                  <a:off x="2767890"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13" name="Google Shape;9513;p127"/>
                <p:cNvCxnSpPr/>
                <p:nvPr/>
              </p:nvCxnSpPr>
              <p:spPr>
                <a:xfrm rot="10800000">
                  <a:off x="2600284" y="3808654"/>
                  <a:ext cx="201000" cy="723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9514" name="Google Shape;9514;p127"/>
              <p:cNvGrpSpPr/>
              <p:nvPr/>
            </p:nvGrpSpPr>
            <p:grpSpPr>
              <a:xfrm>
                <a:off x="3359659" y="3805664"/>
                <a:ext cx="232294" cy="141000"/>
                <a:chOff x="3359659" y="3805664"/>
                <a:chExt cx="232294" cy="141000"/>
              </a:xfrm>
            </p:grpSpPr>
            <p:sp>
              <p:nvSpPr>
                <p:cNvPr id="9515" name="Google Shape;9515;p127"/>
                <p:cNvSpPr/>
                <p:nvPr/>
              </p:nvSpPr>
              <p:spPr>
                <a:xfrm>
                  <a:off x="3359659"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16" name="Google Shape;9516;p127"/>
                <p:cNvCxnSpPr/>
                <p:nvPr/>
              </p:nvCxnSpPr>
              <p:spPr>
                <a:xfrm flipH="1" rot="10800000">
                  <a:off x="3393053" y="3805664"/>
                  <a:ext cx="198900" cy="780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9517" name="Google Shape;9517;p127"/>
              <p:cNvGrpSpPr/>
              <p:nvPr/>
            </p:nvGrpSpPr>
            <p:grpSpPr>
              <a:xfrm>
                <a:off x="3067316" y="3711366"/>
                <a:ext cx="66900" cy="166809"/>
                <a:chOff x="3067316" y="3711366"/>
                <a:chExt cx="66900" cy="166809"/>
              </a:xfrm>
            </p:grpSpPr>
            <p:sp>
              <p:nvSpPr>
                <p:cNvPr id="9518" name="Google Shape;9518;p127"/>
                <p:cNvSpPr/>
                <p:nvPr/>
              </p:nvSpPr>
              <p:spPr>
                <a:xfrm>
                  <a:off x="3067316" y="381127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19" name="Google Shape;9519;p127"/>
                <p:cNvCxnSpPr/>
                <p:nvPr/>
              </p:nvCxnSpPr>
              <p:spPr>
                <a:xfrm rot="-5400000">
                  <a:off x="3050460" y="3761616"/>
                  <a:ext cx="1011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9520" name="Google Shape;9520;p127"/>
              <p:cNvGrpSpPr/>
              <p:nvPr/>
            </p:nvGrpSpPr>
            <p:grpSpPr>
              <a:xfrm>
                <a:off x="2413923" y="4058666"/>
                <a:ext cx="224119" cy="66900"/>
                <a:chOff x="2413923" y="4058666"/>
                <a:chExt cx="224119" cy="66900"/>
              </a:xfrm>
            </p:grpSpPr>
            <p:sp>
              <p:nvSpPr>
                <p:cNvPr id="9521" name="Google Shape;9521;p127"/>
                <p:cNvSpPr/>
                <p:nvPr/>
              </p:nvSpPr>
              <p:spPr>
                <a:xfrm>
                  <a:off x="2571142"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22" name="Google Shape;9522;p127"/>
                <p:cNvCxnSpPr/>
                <p:nvPr/>
              </p:nvCxnSpPr>
              <p:spPr>
                <a:xfrm flipH="1">
                  <a:off x="2413923" y="4092060"/>
                  <a:ext cx="159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9523" name="Google Shape;9523;p127"/>
              <p:cNvGrpSpPr/>
              <p:nvPr/>
            </p:nvGrpSpPr>
            <p:grpSpPr>
              <a:xfrm>
                <a:off x="3564643" y="4058666"/>
                <a:ext cx="223397" cy="66900"/>
                <a:chOff x="3564643" y="4058666"/>
                <a:chExt cx="223397" cy="66900"/>
              </a:xfrm>
            </p:grpSpPr>
            <p:sp>
              <p:nvSpPr>
                <p:cNvPr id="9524" name="Google Shape;9524;p127"/>
                <p:cNvSpPr/>
                <p:nvPr/>
              </p:nvSpPr>
              <p:spPr>
                <a:xfrm>
                  <a:off x="3564643"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25" name="Google Shape;9525;p127"/>
                <p:cNvCxnSpPr/>
                <p:nvPr/>
              </p:nvCxnSpPr>
              <p:spPr>
                <a:xfrm>
                  <a:off x="3630240" y="4092060"/>
                  <a:ext cx="1578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grpSp>
          <p:nvGrpSpPr>
            <p:cNvPr id="9526" name="Google Shape;9526;p127"/>
            <p:cNvGrpSpPr/>
            <p:nvPr/>
          </p:nvGrpSpPr>
          <p:grpSpPr>
            <a:xfrm>
              <a:off x="2633353" y="3965763"/>
              <a:ext cx="933975" cy="445687"/>
              <a:chOff x="2633353" y="3965763"/>
              <a:chExt cx="933975" cy="445687"/>
            </a:xfrm>
          </p:grpSpPr>
          <p:sp>
            <p:nvSpPr>
              <p:cNvPr id="9527" name="Google Shape;9527;p127"/>
              <p:cNvSpPr/>
              <p:nvPr/>
            </p:nvSpPr>
            <p:spPr>
              <a:xfrm>
                <a:off x="2633353" y="3965763"/>
                <a:ext cx="933975" cy="445687"/>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127"/>
              <p:cNvSpPr/>
              <p:nvPr/>
            </p:nvSpPr>
            <p:spPr>
              <a:xfrm>
                <a:off x="2702006" y="4030399"/>
                <a:ext cx="798496" cy="381051"/>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29" name="Google Shape;9529;p127"/>
          <p:cNvGrpSpPr/>
          <p:nvPr/>
        </p:nvGrpSpPr>
        <p:grpSpPr>
          <a:xfrm>
            <a:off x="6410784" y="1264884"/>
            <a:ext cx="1131087" cy="587383"/>
            <a:chOff x="238125" y="999450"/>
            <a:chExt cx="7140700" cy="3708225"/>
          </a:xfrm>
        </p:grpSpPr>
        <p:sp>
          <p:nvSpPr>
            <p:cNvPr id="9530" name="Google Shape;9530;p127"/>
            <p:cNvSpPr/>
            <p:nvPr/>
          </p:nvSpPr>
          <p:spPr>
            <a:xfrm>
              <a:off x="2171975" y="3872925"/>
              <a:ext cx="7900" cy="25"/>
            </a:xfrm>
            <a:custGeom>
              <a:rect b="b" l="l" r="r" t="t"/>
              <a:pathLst>
                <a:path extrusionOk="0" h="1" w="316">
                  <a:moveTo>
                    <a:pt x="316" y="0"/>
                  </a:moveTo>
                  <a:lnTo>
                    <a:pt x="1" y="0"/>
                  </a:ln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12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12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12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127"/>
            <p:cNvSpPr/>
            <p:nvPr/>
          </p:nvSpPr>
          <p:spPr>
            <a:xfrm>
              <a:off x="3808250" y="2852875"/>
              <a:ext cx="25" cy="25"/>
            </a:xfrm>
            <a:custGeom>
              <a:rect b="b" l="l" r="r" t="t"/>
              <a:pathLst>
                <a:path extrusionOk="0" h="1" w="1">
                  <a:moveTo>
                    <a:pt x="0" y="1"/>
                  </a:moveTo>
                  <a:close/>
                </a:path>
              </a:pathLst>
            </a:custGeom>
            <a:solidFill>
              <a:srgbClr val="DB634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12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12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12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12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9" name="Google Shape;9539;p127"/>
          <p:cNvGrpSpPr/>
          <p:nvPr/>
        </p:nvGrpSpPr>
        <p:grpSpPr>
          <a:xfrm>
            <a:off x="3762234" y="3714379"/>
            <a:ext cx="1375854" cy="678131"/>
            <a:chOff x="3913765" y="3641905"/>
            <a:chExt cx="1522805" cy="750560"/>
          </a:xfrm>
        </p:grpSpPr>
        <p:grpSp>
          <p:nvGrpSpPr>
            <p:cNvPr id="9540" name="Google Shape;9540;p127"/>
            <p:cNvGrpSpPr/>
            <p:nvPr/>
          </p:nvGrpSpPr>
          <p:grpSpPr>
            <a:xfrm>
              <a:off x="3913765" y="3997002"/>
              <a:ext cx="1522805" cy="395463"/>
              <a:chOff x="3913765" y="3997002"/>
              <a:chExt cx="1522805" cy="395463"/>
            </a:xfrm>
          </p:grpSpPr>
          <p:grpSp>
            <p:nvGrpSpPr>
              <p:cNvPr id="9541" name="Google Shape;9541;p127"/>
              <p:cNvGrpSpPr/>
              <p:nvPr/>
            </p:nvGrpSpPr>
            <p:grpSpPr>
              <a:xfrm>
                <a:off x="3913765" y="4138659"/>
                <a:ext cx="507602" cy="253806"/>
                <a:chOff x="3913765" y="4138659"/>
                <a:chExt cx="507602" cy="253806"/>
              </a:xfrm>
            </p:grpSpPr>
            <p:sp>
              <p:nvSpPr>
                <p:cNvPr id="9542" name="Google Shape;9542;p127"/>
                <p:cNvSpPr/>
                <p:nvPr/>
              </p:nvSpPr>
              <p:spPr>
                <a:xfrm>
                  <a:off x="3913765" y="4138659"/>
                  <a:ext cx="507602" cy="50764"/>
                </a:xfrm>
                <a:custGeom>
                  <a:rect b="b" l="l" r="r" t="t"/>
                  <a:pathLst>
                    <a:path extrusionOk="0" fill="none" h="9502" w="95012">
                      <a:moveTo>
                        <a:pt x="95011" y="1"/>
                      </a:moveTo>
                      <a:lnTo>
                        <a:pt x="23755" y="1"/>
                      </a:lnTo>
                      <a:lnTo>
                        <a:pt x="1" y="9501"/>
                      </a:lnTo>
                      <a:lnTo>
                        <a:pt x="95011"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127"/>
                <p:cNvSpPr/>
                <p:nvPr/>
              </p:nvSpPr>
              <p:spPr>
                <a:xfrm>
                  <a:off x="3913765" y="4189418"/>
                  <a:ext cx="507602" cy="203047"/>
                </a:xfrm>
                <a:custGeom>
                  <a:rect b="b" l="l" r="r" t="t"/>
                  <a:pathLst>
                    <a:path extrusionOk="0" fill="none" h="38006" w="95012">
                      <a:moveTo>
                        <a:pt x="1" y="0"/>
                      </a:moveTo>
                      <a:lnTo>
                        <a:pt x="1" y="38005"/>
                      </a:lnTo>
                      <a:lnTo>
                        <a:pt x="95011" y="38005"/>
                      </a:lnTo>
                      <a:lnTo>
                        <a:pt x="95011" y="38005"/>
                      </a:lnTo>
                      <a:lnTo>
                        <a:pt x="95011" y="0"/>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9544" name="Google Shape;9544;p127"/>
              <p:cNvGrpSpPr/>
              <p:nvPr/>
            </p:nvGrpSpPr>
            <p:grpSpPr>
              <a:xfrm>
                <a:off x="4421361" y="3997002"/>
                <a:ext cx="507618" cy="395463"/>
                <a:chOff x="4421361" y="3997002"/>
                <a:chExt cx="507618" cy="395463"/>
              </a:xfrm>
            </p:grpSpPr>
            <p:sp>
              <p:nvSpPr>
                <p:cNvPr id="9545" name="Google Shape;9545;p127"/>
                <p:cNvSpPr/>
                <p:nvPr/>
              </p:nvSpPr>
              <p:spPr>
                <a:xfrm>
                  <a:off x="4421361" y="3997002"/>
                  <a:ext cx="507618" cy="50759"/>
                </a:xfrm>
                <a:custGeom>
                  <a:rect b="b" l="l" r="r" t="t"/>
                  <a:pathLst>
                    <a:path extrusionOk="0" fill="none" h="9501" w="95015">
                      <a:moveTo>
                        <a:pt x="71260" y="0"/>
                      </a:moveTo>
                      <a:lnTo>
                        <a:pt x="23755" y="0"/>
                      </a:lnTo>
                      <a:lnTo>
                        <a:pt x="0" y="9501"/>
                      </a:lnTo>
                      <a:lnTo>
                        <a:pt x="95014" y="9501"/>
                      </a:lnTo>
                      <a:close/>
                    </a:path>
                  </a:pathLst>
                </a:custGeom>
                <a:noFill/>
                <a:ln cap="sq"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127"/>
                <p:cNvSpPr/>
                <p:nvPr/>
              </p:nvSpPr>
              <p:spPr>
                <a:xfrm>
                  <a:off x="4421361" y="4047756"/>
                  <a:ext cx="507618" cy="344709"/>
                </a:xfrm>
                <a:custGeom>
                  <a:rect b="b" l="l" r="r" t="t"/>
                  <a:pathLst>
                    <a:path extrusionOk="0" fill="none" h="64522" w="95015">
                      <a:moveTo>
                        <a:pt x="0" y="1"/>
                      </a:moveTo>
                      <a:lnTo>
                        <a:pt x="0" y="64521"/>
                      </a:lnTo>
                      <a:lnTo>
                        <a:pt x="95014" y="64521"/>
                      </a:lnTo>
                      <a:lnTo>
                        <a:pt x="95014" y="35846"/>
                      </a:lnTo>
                      <a:lnTo>
                        <a:pt x="95014" y="35846"/>
                      </a:lnTo>
                      <a:lnTo>
                        <a:pt x="95014" y="26286"/>
                      </a:lnTo>
                      <a:lnTo>
                        <a:pt x="95014" y="1"/>
                      </a:lnTo>
                      <a:close/>
                    </a:path>
                  </a:pathLst>
                </a:custGeom>
                <a:noFill/>
                <a:ln cap="flat" cmpd="sng" w="9525">
                  <a:solidFill>
                    <a:srgbClr val="DBE2E7"/>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7" name="Google Shape;9547;p127"/>
              <p:cNvGrpSpPr/>
              <p:nvPr/>
            </p:nvGrpSpPr>
            <p:grpSpPr>
              <a:xfrm>
                <a:off x="4928973" y="4189418"/>
                <a:ext cx="507596" cy="203047"/>
                <a:chOff x="4928973" y="4189418"/>
                <a:chExt cx="507596" cy="203047"/>
              </a:xfrm>
            </p:grpSpPr>
            <p:sp>
              <p:nvSpPr>
                <p:cNvPr id="9548" name="Google Shape;9548;p127"/>
                <p:cNvSpPr/>
                <p:nvPr/>
              </p:nvSpPr>
              <p:spPr>
                <a:xfrm>
                  <a:off x="4928973" y="4189418"/>
                  <a:ext cx="507596" cy="50759"/>
                </a:xfrm>
                <a:custGeom>
                  <a:rect b="b" l="l" r="r" t="t"/>
                  <a:pathLst>
                    <a:path extrusionOk="0" fill="none" h="9501" w="95011">
                      <a:moveTo>
                        <a:pt x="95011" y="9501"/>
                      </a:moveTo>
                      <a:lnTo>
                        <a:pt x="71260" y="0"/>
                      </a:lnTo>
                      <a:lnTo>
                        <a:pt x="0" y="0"/>
                      </a:lnTo>
                      <a:lnTo>
                        <a:pt x="0"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127"/>
                <p:cNvSpPr/>
                <p:nvPr/>
              </p:nvSpPr>
              <p:spPr>
                <a:xfrm>
                  <a:off x="4928973" y="4240172"/>
                  <a:ext cx="507596" cy="152293"/>
                </a:xfrm>
                <a:custGeom>
                  <a:rect b="b" l="l" r="r" t="t"/>
                  <a:pathLst>
                    <a:path extrusionOk="0" fill="none" h="28506" w="95011">
                      <a:moveTo>
                        <a:pt x="0" y="28505"/>
                      </a:moveTo>
                      <a:lnTo>
                        <a:pt x="0" y="28505"/>
                      </a:lnTo>
                      <a:lnTo>
                        <a:pt x="95011" y="28505"/>
                      </a:lnTo>
                      <a:lnTo>
                        <a:pt x="95011" y="1"/>
                      </a:lnTo>
                      <a:lnTo>
                        <a:pt x="0" y="1"/>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50" name="Google Shape;9550;p127"/>
            <p:cNvGrpSpPr/>
            <p:nvPr/>
          </p:nvGrpSpPr>
          <p:grpSpPr>
            <a:xfrm>
              <a:off x="4482186" y="3641905"/>
              <a:ext cx="397605" cy="349784"/>
              <a:chOff x="2906375" y="1159725"/>
              <a:chExt cx="1860575" cy="1636800"/>
            </a:xfrm>
          </p:grpSpPr>
          <p:sp>
            <p:nvSpPr>
              <p:cNvPr id="9551" name="Google Shape;9551;p127"/>
              <p:cNvSpPr/>
              <p:nvPr/>
            </p:nvSpPr>
            <p:spPr>
              <a:xfrm>
                <a:off x="2906375" y="1159725"/>
                <a:ext cx="1860575" cy="1320800"/>
              </a:xfrm>
              <a:custGeom>
                <a:rect b="b" l="l" r="r" t="t"/>
                <a:pathLst>
                  <a:path extrusionOk="0" fill="none" h="52832" w="74423">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127"/>
              <p:cNvSpPr/>
              <p:nvPr/>
            </p:nvSpPr>
            <p:spPr>
              <a:xfrm>
                <a:off x="3520750" y="2496900"/>
                <a:ext cx="656300" cy="214450"/>
              </a:xfrm>
              <a:custGeom>
                <a:rect b="b" l="l" r="r" t="t"/>
                <a:pathLst>
                  <a:path extrusionOk="0" fill="none" h="8578" w="26252">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127"/>
              <p:cNvSpPr/>
              <p:nvPr/>
            </p:nvSpPr>
            <p:spPr>
              <a:xfrm>
                <a:off x="3448300" y="2706900"/>
                <a:ext cx="803900" cy="89625"/>
              </a:xfrm>
              <a:custGeom>
                <a:rect b="b" l="l" r="r" t="t"/>
                <a:pathLst>
                  <a:path extrusionOk="0" fill="none" h="3585" w="32156">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127"/>
              <p:cNvSpPr/>
              <p:nvPr/>
            </p:nvSpPr>
            <p:spPr>
              <a:xfrm>
                <a:off x="3674575" y="1339775"/>
                <a:ext cx="324050" cy="308175"/>
              </a:xfrm>
              <a:custGeom>
                <a:rect b="b" l="l" r="r" t="t"/>
                <a:pathLst>
                  <a:path extrusionOk="0" fill="none" h="12327" w="12962">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55" name="Google Shape;9555;p127"/>
          <p:cNvGrpSpPr/>
          <p:nvPr/>
        </p:nvGrpSpPr>
        <p:grpSpPr>
          <a:xfrm>
            <a:off x="6546943" y="2074305"/>
            <a:ext cx="940737" cy="721067"/>
            <a:chOff x="6599718" y="2068734"/>
            <a:chExt cx="940737" cy="721067"/>
          </a:xfrm>
        </p:grpSpPr>
        <p:sp>
          <p:nvSpPr>
            <p:cNvPr id="9556" name="Google Shape;9556;p127"/>
            <p:cNvSpPr/>
            <p:nvPr/>
          </p:nvSpPr>
          <p:spPr>
            <a:xfrm>
              <a:off x="7138953" y="2569473"/>
              <a:ext cx="366935" cy="115933"/>
            </a:xfrm>
            <a:custGeom>
              <a:rect b="b" l="l" r="r" t="t"/>
              <a:pathLst>
                <a:path extrusionOk="0" fill="none" h="33338" w="105517">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127"/>
            <p:cNvSpPr/>
            <p:nvPr/>
          </p:nvSpPr>
          <p:spPr>
            <a:xfrm>
              <a:off x="6650497" y="2579172"/>
              <a:ext cx="346397" cy="118079"/>
            </a:xfrm>
            <a:custGeom>
              <a:rect b="b" l="l" r="r" t="t"/>
              <a:pathLst>
                <a:path extrusionOk="0" fill="none" h="33955" w="99611">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127"/>
            <p:cNvSpPr/>
            <p:nvPr/>
          </p:nvSpPr>
          <p:spPr>
            <a:xfrm>
              <a:off x="7236268" y="2370428"/>
              <a:ext cx="304187" cy="115978"/>
            </a:xfrm>
            <a:custGeom>
              <a:rect b="b" l="l" r="r" t="t"/>
              <a:pathLst>
                <a:path extrusionOk="0" fill="none" h="33351" w="87473">
                  <a:moveTo>
                    <a:pt x="15181" y="0"/>
                  </a:moveTo>
                  <a:cubicBezTo>
                    <a:pt x="12114" y="11913"/>
                    <a:pt x="6975" y="23210"/>
                    <a:pt x="1" y="33350"/>
                  </a:cubicBezTo>
                  <a:lnTo>
                    <a:pt x="87472" y="33350"/>
                  </a:lnTo>
                  <a:lnTo>
                    <a:pt x="87472"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127"/>
            <p:cNvSpPr/>
            <p:nvPr/>
          </p:nvSpPr>
          <p:spPr>
            <a:xfrm>
              <a:off x="7252744" y="2161243"/>
              <a:ext cx="271454" cy="115982"/>
            </a:xfrm>
            <a:custGeom>
              <a:rect b="b" l="l" r="r" t="t"/>
              <a:pathLst>
                <a:path extrusionOk="0" fill="none" h="33352" w="78060">
                  <a:moveTo>
                    <a:pt x="0" y="1"/>
                  </a:moveTo>
                  <a:cubicBezTo>
                    <a:pt x="7288" y="9714"/>
                    <a:pt x="11762" y="21250"/>
                    <a:pt x="12918" y="33351"/>
                  </a:cubicBezTo>
                  <a:lnTo>
                    <a:pt x="78060" y="33351"/>
                  </a:lnTo>
                  <a:lnTo>
                    <a:pt x="78060" y="1"/>
                  </a:ln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127"/>
            <p:cNvSpPr/>
            <p:nvPr/>
          </p:nvSpPr>
          <p:spPr>
            <a:xfrm>
              <a:off x="6599718" y="2199610"/>
              <a:ext cx="260051" cy="115978"/>
            </a:xfrm>
            <a:custGeom>
              <a:rect b="b" l="l" r="r" t="t"/>
              <a:pathLst>
                <a:path extrusionOk="0" fill="none" h="33351" w="74781">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127"/>
            <p:cNvSpPr/>
            <p:nvPr/>
          </p:nvSpPr>
          <p:spPr>
            <a:xfrm>
              <a:off x="6605967" y="2389697"/>
              <a:ext cx="307727" cy="116023"/>
            </a:xfrm>
            <a:custGeom>
              <a:rect b="b" l="l" r="r" t="t"/>
              <a:pathLst>
                <a:path extrusionOk="0" fill="none" h="33364" w="88491">
                  <a:moveTo>
                    <a:pt x="70835" y="1"/>
                  </a:moveTo>
                  <a:lnTo>
                    <a:pt x="1" y="1"/>
                  </a:lnTo>
                  <a:lnTo>
                    <a:pt x="1" y="33363"/>
                  </a:lnTo>
                  <a:lnTo>
                    <a:pt x="88490" y="33363"/>
                  </a:lnTo>
                  <a:cubicBezTo>
                    <a:pt x="80662" y="23386"/>
                    <a:pt x="74680" y="12089"/>
                    <a:pt x="70835" y="1"/>
                  </a:cubicBez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2" name="Google Shape;9562;p127"/>
            <p:cNvGrpSpPr/>
            <p:nvPr/>
          </p:nvGrpSpPr>
          <p:grpSpPr>
            <a:xfrm>
              <a:off x="6836957" y="2068734"/>
              <a:ext cx="461892" cy="721067"/>
              <a:chOff x="6836957" y="2068734"/>
              <a:chExt cx="461892" cy="721067"/>
            </a:xfrm>
          </p:grpSpPr>
          <p:sp>
            <p:nvSpPr>
              <p:cNvPr id="9563" name="Google Shape;9563;p127"/>
              <p:cNvSpPr/>
              <p:nvPr/>
            </p:nvSpPr>
            <p:spPr>
              <a:xfrm>
                <a:off x="7080441" y="2287271"/>
                <a:ext cx="187336" cy="123319"/>
              </a:xfrm>
              <a:custGeom>
                <a:rect b="b" l="l" r="r" t="t"/>
                <a:pathLst>
                  <a:path extrusionOk="0" fill="none" h="35462" w="53871">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127"/>
              <p:cNvSpPr/>
              <p:nvPr/>
            </p:nvSpPr>
            <p:spPr>
              <a:xfrm>
                <a:off x="7080441" y="2105091"/>
                <a:ext cx="182750" cy="157141"/>
              </a:xfrm>
              <a:custGeom>
                <a:rect b="b" l="l" r="r" t="t"/>
                <a:pathLst>
                  <a:path extrusionOk="0" fill="none" h="45188" w="52552">
                    <a:moveTo>
                      <a:pt x="1" y="45188"/>
                    </a:moveTo>
                    <a:lnTo>
                      <a:pt x="52551" y="45188"/>
                    </a:lnTo>
                    <a:cubicBezTo>
                      <a:pt x="47211" y="20458"/>
                      <a:pt x="25899" y="1609"/>
                      <a:pt x="1" y="1"/>
                    </a:cubicBez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127"/>
              <p:cNvSpPr/>
              <p:nvPr/>
            </p:nvSpPr>
            <p:spPr>
              <a:xfrm>
                <a:off x="6872702" y="2287006"/>
                <a:ext cx="187378" cy="123364"/>
              </a:xfrm>
              <a:custGeom>
                <a:rect b="b" l="l" r="r" t="t"/>
                <a:pathLst>
                  <a:path extrusionOk="0" fill="none" h="35475" w="53883">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127"/>
              <p:cNvSpPr/>
              <p:nvPr/>
            </p:nvSpPr>
            <p:spPr>
              <a:xfrm>
                <a:off x="6902504" y="2430686"/>
                <a:ext cx="152902" cy="185984"/>
              </a:xfrm>
              <a:custGeom>
                <a:rect b="b" l="l" r="r" t="t"/>
                <a:pathLst>
                  <a:path extrusionOk="0" fill="none" h="53482" w="43969">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127"/>
              <p:cNvSpPr/>
              <p:nvPr/>
            </p:nvSpPr>
            <p:spPr>
              <a:xfrm>
                <a:off x="6877289" y="2104831"/>
                <a:ext cx="182791" cy="157141"/>
              </a:xfrm>
              <a:custGeom>
                <a:rect b="b" l="l" r="r" t="t"/>
                <a:pathLst>
                  <a:path extrusionOk="0" fill="none" h="45188" w="52564">
                    <a:moveTo>
                      <a:pt x="52564" y="45187"/>
                    </a:moveTo>
                    <a:lnTo>
                      <a:pt x="52564" y="0"/>
                    </a:lnTo>
                    <a:cubicBezTo>
                      <a:pt x="26653" y="1621"/>
                      <a:pt x="5354" y="20470"/>
                      <a:pt x="1" y="45187"/>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127"/>
              <p:cNvSpPr/>
              <p:nvPr/>
            </p:nvSpPr>
            <p:spPr>
              <a:xfrm>
                <a:off x="7080441" y="2430686"/>
                <a:ext cx="152860" cy="185938"/>
              </a:xfrm>
              <a:custGeom>
                <a:rect b="b" l="l" r="r" t="t"/>
                <a:pathLst>
                  <a:path extrusionOk="0" fill="none" h="53469" w="43957">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9" name="Google Shape;9569;p127"/>
              <p:cNvGrpSpPr/>
              <p:nvPr/>
            </p:nvGrpSpPr>
            <p:grpSpPr>
              <a:xfrm>
                <a:off x="6836957" y="2068734"/>
                <a:ext cx="461892" cy="721067"/>
                <a:chOff x="6836957" y="2068734"/>
                <a:chExt cx="461892" cy="721067"/>
              </a:xfrm>
            </p:grpSpPr>
            <p:sp>
              <p:nvSpPr>
                <p:cNvPr id="9570" name="Google Shape;9570;p127"/>
                <p:cNvSpPr/>
                <p:nvPr/>
              </p:nvSpPr>
              <p:spPr>
                <a:xfrm>
                  <a:off x="6996059" y="2711098"/>
                  <a:ext cx="143729" cy="78703"/>
                </a:xfrm>
                <a:custGeom>
                  <a:rect b="b" l="l" r="r" t="t"/>
                  <a:pathLst>
                    <a:path extrusionOk="0" fill="none" h="22632" w="41331">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127"/>
                <p:cNvSpPr/>
                <p:nvPr/>
              </p:nvSpPr>
              <p:spPr>
                <a:xfrm>
                  <a:off x="6996059" y="2647693"/>
                  <a:ext cx="143683" cy="88753"/>
                </a:xfrm>
                <a:custGeom>
                  <a:rect b="b" l="l" r="r" t="t"/>
                  <a:pathLst>
                    <a:path extrusionOk="0" fill="none" h="25522" w="41318">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127"/>
                <p:cNvSpPr/>
                <p:nvPr/>
              </p:nvSpPr>
              <p:spPr>
                <a:xfrm>
                  <a:off x="6990467" y="2723683"/>
                  <a:ext cx="154870" cy="12721"/>
                </a:xfrm>
                <a:custGeom>
                  <a:rect b="b" l="l" r="r" t="t"/>
                  <a:pathLst>
                    <a:path extrusionOk="0" fill="none" h="3658" w="44535">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127"/>
                <p:cNvSpPr/>
                <p:nvPr/>
              </p:nvSpPr>
              <p:spPr>
                <a:xfrm>
                  <a:off x="6990467" y="2698339"/>
                  <a:ext cx="154870" cy="12762"/>
                </a:xfrm>
                <a:custGeom>
                  <a:rect b="b" l="l" r="r" t="t"/>
                  <a:pathLst>
                    <a:path extrusionOk="0" fill="none" h="3670" w="44535">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127"/>
                <p:cNvSpPr/>
                <p:nvPr/>
              </p:nvSpPr>
              <p:spPr>
                <a:xfrm>
                  <a:off x="6990467" y="2647648"/>
                  <a:ext cx="154870" cy="12762"/>
                </a:xfrm>
                <a:custGeom>
                  <a:rect b="b" l="l" r="r" t="t"/>
                  <a:pathLst>
                    <a:path extrusionOk="0" fill="none" h="3670" w="44535">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127"/>
                <p:cNvSpPr/>
                <p:nvPr/>
              </p:nvSpPr>
              <p:spPr>
                <a:xfrm>
                  <a:off x="6990467" y="2672992"/>
                  <a:ext cx="154870" cy="12766"/>
                </a:xfrm>
                <a:custGeom>
                  <a:rect b="b" l="l" r="r" t="t"/>
                  <a:pathLst>
                    <a:path extrusionOk="0" fill="none" h="3671" w="44535">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127"/>
                <p:cNvSpPr/>
                <p:nvPr/>
              </p:nvSpPr>
              <p:spPr>
                <a:xfrm>
                  <a:off x="6836957" y="2068734"/>
                  <a:ext cx="461892" cy="589756"/>
                </a:xfrm>
                <a:custGeom>
                  <a:rect b="b" l="l" r="r" t="t"/>
                  <a:pathLst>
                    <a:path extrusionOk="0" fill="none" h="169592" w="132823">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cap="flat" cmpd="sng" w="9525">
                  <a:solidFill>
                    <a:srgbClr val="FEFEF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577" name="Google Shape;9577;p127"/>
          <p:cNvGrpSpPr/>
          <p:nvPr/>
        </p:nvGrpSpPr>
        <p:grpSpPr>
          <a:xfrm>
            <a:off x="2430262" y="2078652"/>
            <a:ext cx="712577" cy="712374"/>
            <a:chOff x="2559249" y="2069323"/>
            <a:chExt cx="685566" cy="685634"/>
          </a:xfrm>
        </p:grpSpPr>
        <p:sp>
          <p:nvSpPr>
            <p:cNvPr id="9578" name="Google Shape;9578;p127"/>
            <p:cNvSpPr/>
            <p:nvPr/>
          </p:nvSpPr>
          <p:spPr>
            <a:xfrm>
              <a:off x="2637836" y="2532965"/>
              <a:ext cx="376180" cy="221993"/>
            </a:xfrm>
            <a:custGeom>
              <a:rect b="b" l="l" r="r" t="t"/>
              <a:pathLst>
                <a:path extrusionOk="0" h="67784" w="114864">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127"/>
            <p:cNvSpPr/>
            <p:nvPr/>
          </p:nvSpPr>
          <p:spPr>
            <a:xfrm>
              <a:off x="2910955" y="2421038"/>
              <a:ext cx="327385" cy="318821"/>
            </a:xfrm>
            <a:custGeom>
              <a:rect b="b" l="l" r="r" t="t"/>
              <a:pathLst>
                <a:path extrusionOk="0" h="97350" w="99965">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127"/>
            <p:cNvSpPr/>
            <p:nvPr/>
          </p:nvSpPr>
          <p:spPr>
            <a:xfrm>
              <a:off x="3122726" y="2149918"/>
              <a:ext cx="10490" cy="10015"/>
            </a:xfrm>
            <a:custGeom>
              <a:rect b="b" l="l" r="r" t="t"/>
              <a:pathLst>
                <a:path extrusionOk="0" h="3058" w="3203">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127"/>
            <p:cNvSpPr/>
            <p:nvPr/>
          </p:nvSpPr>
          <p:spPr>
            <a:xfrm>
              <a:off x="3022956" y="2159929"/>
              <a:ext cx="221858" cy="379216"/>
            </a:xfrm>
            <a:custGeom>
              <a:rect b="b" l="l" r="r" t="t"/>
              <a:pathLst>
                <a:path extrusionOk="0" h="115791" w="67743">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127"/>
            <p:cNvSpPr/>
            <p:nvPr/>
          </p:nvSpPr>
          <p:spPr>
            <a:xfrm>
              <a:off x="3001649" y="2257452"/>
              <a:ext cx="4395" cy="2908"/>
            </a:xfrm>
            <a:custGeom>
              <a:rect b="b" l="l" r="r" t="t"/>
              <a:pathLst>
                <a:path extrusionOk="0" h="888" w="1342">
                  <a:moveTo>
                    <a:pt x="1" y="1"/>
                  </a:moveTo>
                  <a:cubicBezTo>
                    <a:pt x="449" y="291"/>
                    <a:pt x="898" y="587"/>
                    <a:pt x="1341" y="888"/>
                  </a:cubicBezTo>
                  <a:cubicBezTo>
                    <a:pt x="898" y="587"/>
                    <a:pt x="449" y="291"/>
                    <a:pt x="1" y="1"/>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127"/>
            <p:cNvSpPr/>
            <p:nvPr/>
          </p:nvSpPr>
          <p:spPr>
            <a:xfrm>
              <a:off x="3006814" y="2260907"/>
              <a:ext cx="504" cy="373"/>
            </a:xfrm>
            <a:custGeom>
              <a:rect b="b" l="l" r="r" t="t"/>
              <a:pathLst>
                <a:path extrusionOk="0" h="114" w="154">
                  <a:moveTo>
                    <a:pt x="1" y="0"/>
                  </a:moveTo>
                  <a:lnTo>
                    <a:pt x="1" y="0"/>
                  </a:lnTo>
                  <a:cubicBezTo>
                    <a:pt x="50" y="40"/>
                    <a:pt x="104" y="74"/>
                    <a:pt x="154" y="114"/>
                  </a:cubicBezTo>
                  <a:cubicBezTo>
                    <a:pt x="104" y="74"/>
                    <a:pt x="55" y="40"/>
                    <a:pt x="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127"/>
            <p:cNvSpPr/>
            <p:nvPr/>
          </p:nvSpPr>
          <p:spPr>
            <a:xfrm>
              <a:off x="3007315" y="2261277"/>
              <a:ext cx="15645" cy="12190"/>
            </a:xfrm>
            <a:custGeom>
              <a:rect b="b" l="l" r="r" t="t"/>
              <a:pathLst>
                <a:path extrusionOk="0" h="3722" w="4777">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127"/>
            <p:cNvSpPr/>
            <p:nvPr/>
          </p:nvSpPr>
          <p:spPr>
            <a:xfrm>
              <a:off x="3006025" y="2260357"/>
              <a:ext cx="793" cy="553"/>
            </a:xfrm>
            <a:custGeom>
              <a:rect b="b" l="l" r="r" t="t"/>
              <a:pathLst>
                <a:path extrusionOk="0" h="169" w="242">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127"/>
            <p:cNvSpPr/>
            <p:nvPr/>
          </p:nvSpPr>
          <p:spPr>
            <a:xfrm>
              <a:off x="2790124" y="2069323"/>
              <a:ext cx="376068" cy="221963"/>
            </a:xfrm>
            <a:custGeom>
              <a:rect b="b" l="l" r="r" t="t"/>
              <a:pathLst>
                <a:path extrusionOk="0" h="67775" w="11483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127"/>
            <p:cNvSpPr/>
            <p:nvPr/>
          </p:nvSpPr>
          <p:spPr>
            <a:xfrm>
              <a:off x="2559328" y="2381300"/>
              <a:ext cx="1294" cy="21877"/>
            </a:xfrm>
            <a:custGeom>
              <a:rect b="b" l="l" r="r" t="t"/>
              <a:pathLst>
                <a:path extrusionOk="0" h="6680" w="395">
                  <a:moveTo>
                    <a:pt x="395" y="1"/>
                  </a:moveTo>
                  <a:cubicBezTo>
                    <a:pt x="193" y="2219"/>
                    <a:pt x="65" y="4447"/>
                    <a:pt x="1" y="6679"/>
                  </a:cubicBezTo>
                  <a:lnTo>
                    <a:pt x="15" y="6679"/>
                  </a:lnTo>
                  <a:cubicBezTo>
                    <a:pt x="70" y="4447"/>
                    <a:pt x="198" y="2224"/>
                    <a:pt x="395" y="1"/>
                  </a:cubicBezTo>
                  <a:close/>
                </a:path>
              </a:pathLst>
            </a:custGeom>
            <a:solidFill>
              <a:srgbClr val="A5B7C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127"/>
            <p:cNvSpPr/>
            <p:nvPr/>
          </p:nvSpPr>
          <p:spPr>
            <a:xfrm>
              <a:off x="2565429" y="2084349"/>
              <a:ext cx="327628" cy="318828"/>
            </a:xfrm>
            <a:custGeom>
              <a:rect b="b" l="l" r="r" t="t"/>
              <a:pathLst>
                <a:path extrusionOk="0" h="97352" w="100039">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127"/>
            <p:cNvSpPr/>
            <p:nvPr/>
          </p:nvSpPr>
          <p:spPr>
            <a:xfrm>
              <a:off x="2560618" y="2347407"/>
              <a:ext cx="4814" cy="33896"/>
            </a:xfrm>
            <a:custGeom>
              <a:rect b="b" l="l" r="r" t="t"/>
              <a:pathLst>
                <a:path extrusionOk="0" h="10350" w="147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127"/>
            <p:cNvSpPr/>
            <p:nvPr/>
          </p:nvSpPr>
          <p:spPr>
            <a:xfrm>
              <a:off x="2559249" y="2285083"/>
              <a:ext cx="222808" cy="417520"/>
            </a:xfrm>
            <a:custGeom>
              <a:rect b="b" l="l" r="r" t="t"/>
              <a:pathLst>
                <a:path extrusionOk="0" h="127487" w="68033">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1" name="Google Shape;9591;p127"/>
          <p:cNvGrpSpPr/>
          <p:nvPr/>
        </p:nvGrpSpPr>
        <p:grpSpPr>
          <a:xfrm>
            <a:off x="7612699" y="1191441"/>
            <a:ext cx="845645" cy="711911"/>
            <a:chOff x="951975" y="315800"/>
            <a:chExt cx="5860325" cy="4933550"/>
          </a:xfrm>
        </p:grpSpPr>
        <p:sp>
          <p:nvSpPr>
            <p:cNvPr id="9592" name="Google Shape;9592;p127"/>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127"/>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127"/>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127"/>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127"/>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127"/>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127"/>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127"/>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0" name="Google Shape;9600;p127"/>
          <p:cNvGrpSpPr/>
          <p:nvPr/>
        </p:nvGrpSpPr>
        <p:grpSpPr>
          <a:xfrm>
            <a:off x="3709828" y="2927550"/>
            <a:ext cx="1617932" cy="621724"/>
            <a:chOff x="3862800" y="3038525"/>
            <a:chExt cx="1329006" cy="510698"/>
          </a:xfrm>
        </p:grpSpPr>
        <p:sp>
          <p:nvSpPr>
            <p:cNvPr id="9601" name="Google Shape;9601;p127"/>
            <p:cNvSpPr/>
            <p:nvPr/>
          </p:nvSpPr>
          <p:spPr>
            <a:xfrm>
              <a:off x="4185913" y="3040337"/>
              <a:ext cx="71107" cy="143789"/>
            </a:xfrm>
            <a:custGeom>
              <a:rect b="b" l="l" r="r" t="t"/>
              <a:pathLst>
                <a:path extrusionOk="0" h="29770" w="14722">
                  <a:moveTo>
                    <a:pt x="0" y="1"/>
                  </a:moveTo>
                  <a:cubicBezTo>
                    <a:pt x="0" y="11614"/>
                    <a:pt x="5398" y="22573"/>
                    <a:pt x="14721" y="29770"/>
                  </a:cubicBezTo>
                  <a:cubicBezTo>
                    <a:pt x="5562" y="22573"/>
                    <a:pt x="164" y="11614"/>
                    <a:pt x="164"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127"/>
            <p:cNvSpPr/>
            <p:nvPr/>
          </p:nvSpPr>
          <p:spPr>
            <a:xfrm>
              <a:off x="3967075" y="3045080"/>
              <a:ext cx="403706" cy="397383"/>
            </a:xfrm>
            <a:custGeom>
              <a:rect b="b" l="l" r="r" t="t"/>
              <a:pathLst>
                <a:path extrusionOk="0" h="82274" w="83583">
                  <a:moveTo>
                    <a:pt x="83583" y="82273"/>
                  </a:moveTo>
                  <a:cubicBezTo>
                    <a:pt x="37948" y="82273"/>
                    <a:pt x="655" y="45635"/>
                    <a:pt x="0" y="0"/>
                  </a:cubicBezTo>
                  <a:cubicBezTo>
                    <a:pt x="655" y="45635"/>
                    <a:pt x="37948" y="82273"/>
                    <a:pt x="83583" y="82273"/>
                  </a:cubicBezTo>
                  <a:close/>
                </a:path>
              </a:pathLst>
            </a:custGeom>
            <a:solidFill>
              <a:srgbClr val="445D7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03" name="Google Shape;9603;p127"/>
            <p:cNvGrpSpPr/>
            <p:nvPr/>
          </p:nvGrpSpPr>
          <p:grpSpPr>
            <a:xfrm>
              <a:off x="3967075" y="3040337"/>
              <a:ext cx="1019927" cy="402126"/>
              <a:chOff x="3967075" y="3040337"/>
              <a:chExt cx="1019927" cy="402126"/>
            </a:xfrm>
          </p:grpSpPr>
          <p:sp>
            <p:nvSpPr>
              <p:cNvPr id="9604" name="Google Shape;9604;p127"/>
              <p:cNvSpPr/>
              <p:nvPr/>
            </p:nvSpPr>
            <p:spPr>
              <a:xfrm>
                <a:off x="4369197" y="3335999"/>
                <a:ext cx="617805" cy="105869"/>
              </a:xfrm>
              <a:custGeom>
                <a:rect b="b" l="l" r="r" t="t"/>
                <a:pathLst>
                  <a:path extrusionOk="0" fill="none" h="21919" w="127910">
                    <a:moveTo>
                      <a:pt x="1" y="21918"/>
                    </a:moveTo>
                    <a:lnTo>
                      <a:pt x="127909" y="21918"/>
                    </a:lnTo>
                    <a:lnTo>
                      <a:pt x="127909" y="1"/>
                    </a:lnTo>
                    <a:lnTo>
                      <a:pt x="164" y="164"/>
                    </a:ln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127"/>
              <p:cNvSpPr/>
              <p:nvPr/>
            </p:nvSpPr>
            <p:spPr>
              <a:xfrm>
                <a:off x="3967075" y="3040337"/>
                <a:ext cx="403706" cy="402126"/>
              </a:xfrm>
              <a:custGeom>
                <a:rect b="b" l="l" r="r" t="t"/>
                <a:pathLst>
                  <a:path extrusionOk="0" fill="none" h="83256" w="83583">
                    <a:moveTo>
                      <a:pt x="83419" y="61501"/>
                    </a:moveTo>
                    <a:cubicBezTo>
                      <a:pt x="49397" y="61501"/>
                      <a:pt x="21755" y="34022"/>
                      <a:pt x="21755" y="1"/>
                    </a:cubicBezTo>
                    <a:lnTo>
                      <a:pt x="0" y="1"/>
                    </a:lnTo>
                    <a:lnTo>
                      <a:pt x="0" y="982"/>
                    </a:lnTo>
                    <a:cubicBezTo>
                      <a:pt x="818" y="46617"/>
                      <a:pt x="37948" y="83255"/>
                      <a:pt x="83583" y="83255"/>
                    </a:cubicBez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6" name="Google Shape;9606;p127"/>
            <p:cNvGrpSpPr/>
            <p:nvPr/>
          </p:nvGrpSpPr>
          <p:grpSpPr>
            <a:xfrm>
              <a:off x="4186700" y="3040337"/>
              <a:ext cx="390475" cy="183289"/>
              <a:chOff x="4186700" y="3040337"/>
              <a:chExt cx="390475" cy="183289"/>
            </a:xfrm>
          </p:grpSpPr>
          <p:sp>
            <p:nvSpPr>
              <p:cNvPr id="9607" name="Google Shape;9607;p127"/>
              <p:cNvSpPr/>
              <p:nvPr/>
            </p:nvSpPr>
            <p:spPr>
              <a:xfrm>
                <a:off x="4370181" y="3120129"/>
                <a:ext cx="206994" cy="103497"/>
              </a:xfrm>
              <a:custGeom>
                <a:rect b="b" l="l" r="r" t="t"/>
                <a:pathLst>
                  <a:path extrusionOk="0" fill="none" h="21428" w="42856">
                    <a:moveTo>
                      <a:pt x="1" y="21428"/>
                    </a:moveTo>
                    <a:lnTo>
                      <a:pt x="42855" y="21428"/>
                    </a:lnTo>
                    <a:lnTo>
                      <a:pt x="42855" y="1"/>
                    </a:lnTo>
                    <a:lnTo>
                      <a:pt x="1" y="1"/>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127"/>
              <p:cNvSpPr/>
              <p:nvPr/>
            </p:nvSpPr>
            <p:spPr>
              <a:xfrm>
                <a:off x="4186700" y="3040337"/>
                <a:ext cx="184081" cy="183289"/>
              </a:xfrm>
              <a:custGeom>
                <a:rect b="b" l="l" r="r" t="t"/>
                <a:pathLst>
                  <a:path extrusionOk="0" fill="none" h="37948" w="38112">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9" name="Google Shape;9609;p127"/>
            <p:cNvGrpSpPr/>
            <p:nvPr/>
          </p:nvGrpSpPr>
          <p:grpSpPr>
            <a:xfrm>
              <a:off x="4073727" y="3040337"/>
              <a:ext cx="697794" cy="296263"/>
              <a:chOff x="4073727" y="3040337"/>
              <a:chExt cx="697794" cy="296263"/>
            </a:xfrm>
          </p:grpSpPr>
          <p:sp>
            <p:nvSpPr>
              <p:cNvPr id="9610" name="Google Shape;9610;p127"/>
              <p:cNvSpPr/>
              <p:nvPr/>
            </p:nvSpPr>
            <p:spPr>
              <a:xfrm>
                <a:off x="4370181" y="3223621"/>
                <a:ext cx="401339" cy="112979"/>
              </a:xfrm>
              <a:custGeom>
                <a:rect b="b" l="l" r="r" t="t"/>
                <a:pathLst>
                  <a:path extrusionOk="0" fill="none" h="23391" w="83093">
                    <a:moveTo>
                      <a:pt x="1" y="23391"/>
                    </a:moveTo>
                    <a:lnTo>
                      <a:pt x="83092" y="23391"/>
                    </a:lnTo>
                    <a:lnTo>
                      <a:pt x="83092" y="1"/>
                    </a:lnTo>
                    <a:lnTo>
                      <a:pt x="1" y="1"/>
                    </a:ln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127"/>
              <p:cNvSpPr/>
              <p:nvPr/>
            </p:nvSpPr>
            <p:spPr>
              <a:xfrm>
                <a:off x="4073727" y="3040337"/>
                <a:ext cx="297055" cy="296263"/>
              </a:xfrm>
              <a:custGeom>
                <a:rect b="b" l="l" r="r" t="t"/>
                <a:pathLst>
                  <a:path extrusionOk="0" fill="none" h="61338" w="61502">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2" name="Google Shape;9612;p127"/>
            <p:cNvGrpSpPr/>
            <p:nvPr/>
          </p:nvGrpSpPr>
          <p:grpSpPr>
            <a:xfrm>
              <a:off x="3862800" y="3038525"/>
              <a:ext cx="1329006" cy="510698"/>
              <a:chOff x="3862800" y="3038525"/>
              <a:chExt cx="1329006" cy="510698"/>
            </a:xfrm>
          </p:grpSpPr>
          <p:sp>
            <p:nvSpPr>
              <p:cNvPr id="9613" name="Google Shape;9613;p127"/>
              <p:cNvSpPr/>
              <p:nvPr/>
            </p:nvSpPr>
            <p:spPr>
              <a:xfrm>
                <a:off x="4370175" y="3441875"/>
                <a:ext cx="821631" cy="107348"/>
              </a:xfrm>
              <a:custGeom>
                <a:rect b="b" l="l" r="r" t="t"/>
                <a:pathLst>
                  <a:path extrusionOk="0" fill="none" h="21919" w="170110">
                    <a:moveTo>
                      <a:pt x="1" y="21918"/>
                    </a:moveTo>
                    <a:lnTo>
                      <a:pt x="170110" y="21918"/>
                    </a:lnTo>
                    <a:lnTo>
                      <a:pt x="170110" y="0"/>
                    </a:lnTo>
                    <a:lnTo>
                      <a:pt x="1" y="0"/>
                    </a:ln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127"/>
              <p:cNvSpPr/>
              <p:nvPr/>
            </p:nvSpPr>
            <p:spPr>
              <a:xfrm>
                <a:off x="3862800" y="3038525"/>
                <a:ext cx="507990" cy="510620"/>
              </a:xfrm>
              <a:custGeom>
                <a:rect b="b" l="l" r="r" t="t"/>
                <a:pathLst>
                  <a:path extrusionOk="0" fill="none" h="105500" w="105174">
                    <a:moveTo>
                      <a:pt x="105174" y="83418"/>
                    </a:moveTo>
                    <a:cubicBezTo>
                      <a:pt x="59539" y="83418"/>
                      <a:pt x="22246" y="46780"/>
                      <a:pt x="21591" y="1145"/>
                    </a:cubicBezTo>
                    <a:lnTo>
                      <a:pt x="21591" y="0"/>
                    </a:lnTo>
                    <a:lnTo>
                      <a:pt x="1" y="0"/>
                    </a:lnTo>
                    <a:cubicBezTo>
                      <a:pt x="1" y="58229"/>
                      <a:pt x="46944" y="105336"/>
                      <a:pt x="105174" y="105500"/>
                    </a:cubicBez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15" name="Google Shape;9615;p127"/>
          <p:cNvGrpSpPr/>
          <p:nvPr/>
        </p:nvGrpSpPr>
        <p:grpSpPr>
          <a:xfrm>
            <a:off x="718150" y="1191441"/>
            <a:ext cx="883205" cy="775176"/>
            <a:chOff x="649648" y="271400"/>
            <a:chExt cx="6215377" cy="5455143"/>
          </a:xfrm>
        </p:grpSpPr>
        <p:sp>
          <p:nvSpPr>
            <p:cNvPr id="9616" name="Google Shape;9616;p127"/>
            <p:cNvSpPr/>
            <p:nvPr/>
          </p:nvSpPr>
          <p:spPr>
            <a:xfrm>
              <a:off x="2641907" y="3717593"/>
              <a:ext cx="3573900" cy="2008950"/>
            </a:xfrm>
            <a:custGeom>
              <a:rect b="b" l="l" r="r" t="t"/>
              <a:pathLst>
                <a:path extrusionOk="0" fill="none" h="80358" w="142956">
                  <a:moveTo>
                    <a:pt x="0" y="50612"/>
                  </a:moveTo>
                  <a:cubicBezTo>
                    <a:pt x="53053" y="80357"/>
                    <a:pt x="120314" y="56605"/>
                    <a:pt x="142956" y="0"/>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127"/>
            <p:cNvSpPr/>
            <p:nvPr/>
          </p:nvSpPr>
          <p:spPr>
            <a:xfrm>
              <a:off x="1359875" y="2446825"/>
              <a:ext cx="338550" cy="1598275"/>
            </a:xfrm>
            <a:custGeom>
              <a:rect b="b" l="l" r="r" t="t"/>
              <a:pathLst>
                <a:path extrusionOk="0" fill="none" h="63931" w="13542">
                  <a:moveTo>
                    <a:pt x="888" y="0"/>
                  </a:moveTo>
                  <a:cubicBezTo>
                    <a:pt x="223" y="4440"/>
                    <a:pt x="1" y="9102"/>
                    <a:pt x="1" y="13763"/>
                  </a:cubicBezTo>
                  <a:cubicBezTo>
                    <a:pt x="1" y="31300"/>
                    <a:pt x="4662" y="48614"/>
                    <a:pt x="13541" y="63931"/>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127"/>
            <p:cNvSpPr/>
            <p:nvPr/>
          </p:nvSpPr>
          <p:spPr>
            <a:xfrm>
              <a:off x="1709500" y="271400"/>
              <a:ext cx="5149975" cy="2519525"/>
            </a:xfrm>
            <a:custGeom>
              <a:rect b="b" l="l" r="r" t="t"/>
              <a:pathLst>
                <a:path extrusionOk="0" fill="none" h="100781" w="205999">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127"/>
            <p:cNvSpPr/>
            <p:nvPr/>
          </p:nvSpPr>
          <p:spPr>
            <a:xfrm>
              <a:off x="5965975" y="415700"/>
              <a:ext cx="754750" cy="754750"/>
            </a:xfrm>
            <a:custGeom>
              <a:rect b="b" l="l" r="r" t="t"/>
              <a:pathLst>
                <a:path extrusionOk="0" fill="none" h="30190" w="3019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127"/>
            <p:cNvSpPr/>
            <p:nvPr/>
          </p:nvSpPr>
          <p:spPr>
            <a:xfrm>
              <a:off x="699475" y="2457925"/>
              <a:ext cx="5183275" cy="2647150"/>
            </a:xfrm>
            <a:custGeom>
              <a:rect b="b" l="l" r="r" t="t"/>
              <a:pathLst>
                <a:path extrusionOk="0" fill="none" h="105886" w="207331">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127"/>
            <p:cNvSpPr/>
            <p:nvPr/>
          </p:nvSpPr>
          <p:spPr>
            <a:xfrm>
              <a:off x="2075775" y="387950"/>
              <a:ext cx="4012325" cy="2402975"/>
            </a:xfrm>
            <a:custGeom>
              <a:rect b="b" l="l" r="r" t="t"/>
              <a:pathLst>
                <a:path extrusionOk="0" fill="none" h="96119" w="160493">
                  <a:moveTo>
                    <a:pt x="160492" y="96118"/>
                  </a:moveTo>
                  <a:cubicBezTo>
                    <a:pt x="160492" y="57494"/>
                    <a:pt x="135630" y="23530"/>
                    <a:pt x="99003" y="11765"/>
                  </a:cubicBezTo>
                  <a:cubicBezTo>
                    <a:pt x="62377" y="0"/>
                    <a:pt x="22420" y="13097"/>
                    <a:pt x="0" y="44397"/>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127"/>
            <p:cNvSpPr/>
            <p:nvPr/>
          </p:nvSpPr>
          <p:spPr>
            <a:xfrm>
              <a:off x="649648" y="670971"/>
              <a:ext cx="5183118" cy="4298214"/>
            </a:xfrm>
            <a:custGeom>
              <a:rect b="b" l="l" r="r" t="t"/>
              <a:pathLst>
                <a:path extrusionOk="0" fill="none" h="170260" w="205333">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cap="flat" cmpd="sng" w="9525">
              <a:solidFill>
                <a:srgbClr val="445D7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127"/>
            <p:cNvSpPr/>
            <p:nvPr/>
          </p:nvSpPr>
          <p:spPr>
            <a:xfrm>
              <a:off x="1731700" y="1059450"/>
              <a:ext cx="5133325" cy="3762600"/>
            </a:xfrm>
            <a:custGeom>
              <a:rect b="b" l="l" r="r" t="t"/>
              <a:pathLst>
                <a:path extrusionOk="0" fill="none" h="150504" w="205333">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cap="flat" cmpd="sng" w="9525">
              <a:solidFill>
                <a:srgbClr val="869FB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127"/>
            <p:cNvSpPr/>
            <p:nvPr/>
          </p:nvSpPr>
          <p:spPr>
            <a:xfrm>
              <a:off x="5965975" y="2912975"/>
              <a:ext cx="754750" cy="754775"/>
            </a:xfrm>
            <a:custGeom>
              <a:rect b="b" l="l" r="r" t="t"/>
              <a:pathLst>
                <a:path extrusionOk="0" fill="none" h="30191" w="3019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127"/>
            <p:cNvSpPr/>
            <p:nvPr/>
          </p:nvSpPr>
          <p:spPr>
            <a:xfrm>
              <a:off x="2453125" y="1464550"/>
              <a:ext cx="2874675" cy="2785900"/>
            </a:xfrm>
            <a:custGeom>
              <a:rect b="b" l="l" r="r" t="t"/>
              <a:pathLst>
                <a:path extrusionOk="0" fill="none" h="111436" w="114987">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127"/>
            <p:cNvSpPr/>
            <p:nvPr/>
          </p:nvSpPr>
          <p:spPr>
            <a:xfrm>
              <a:off x="732775" y="4183825"/>
              <a:ext cx="754775" cy="760300"/>
            </a:xfrm>
            <a:custGeom>
              <a:rect b="b" l="l" r="r" t="t"/>
              <a:pathLst>
                <a:path extrusionOk="0" fill="none" h="30412" w="30191">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127"/>
            <p:cNvSpPr/>
            <p:nvPr/>
          </p:nvSpPr>
          <p:spPr>
            <a:xfrm>
              <a:off x="732775" y="1669900"/>
              <a:ext cx="754775" cy="754750"/>
            </a:xfrm>
            <a:custGeom>
              <a:rect b="b" l="l" r="r" t="t"/>
              <a:pathLst>
                <a:path extrusionOk="0" fill="none" h="30190" w="30191">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8" name="Google Shape;9628;p127"/>
          <p:cNvGrpSpPr/>
          <p:nvPr/>
        </p:nvGrpSpPr>
        <p:grpSpPr>
          <a:xfrm>
            <a:off x="2326452" y="1191441"/>
            <a:ext cx="767704" cy="815489"/>
            <a:chOff x="2499700" y="1135950"/>
            <a:chExt cx="732402" cy="777990"/>
          </a:xfrm>
        </p:grpSpPr>
        <p:grpSp>
          <p:nvGrpSpPr>
            <p:cNvPr id="9629" name="Google Shape;9629;p127"/>
            <p:cNvGrpSpPr/>
            <p:nvPr/>
          </p:nvGrpSpPr>
          <p:grpSpPr>
            <a:xfrm>
              <a:off x="2499700" y="1135950"/>
              <a:ext cx="732402" cy="694705"/>
              <a:chOff x="2499700" y="1135950"/>
              <a:chExt cx="732402" cy="694705"/>
            </a:xfrm>
          </p:grpSpPr>
          <p:sp>
            <p:nvSpPr>
              <p:cNvPr id="9630" name="Google Shape;9630;p127"/>
              <p:cNvSpPr/>
              <p:nvPr/>
            </p:nvSpPr>
            <p:spPr>
              <a:xfrm>
                <a:off x="2721907" y="1135950"/>
                <a:ext cx="288719" cy="199571"/>
              </a:xfrm>
              <a:custGeom>
                <a:rect b="b" l="l" r="r" t="t"/>
                <a:pathLst>
                  <a:path extrusionOk="0" h="56376" w="81559">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127"/>
              <p:cNvSpPr/>
              <p:nvPr/>
            </p:nvSpPr>
            <p:spPr>
              <a:xfrm>
                <a:off x="2499700" y="1313180"/>
                <a:ext cx="225119" cy="278853"/>
              </a:xfrm>
              <a:custGeom>
                <a:rect b="b" l="l" r="r" t="t"/>
                <a:pathLst>
                  <a:path extrusionOk="0" h="78772" w="63593">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127"/>
              <p:cNvSpPr/>
              <p:nvPr/>
            </p:nvSpPr>
            <p:spPr>
              <a:xfrm>
                <a:off x="2721907" y="1317604"/>
                <a:ext cx="53599" cy="72899"/>
              </a:xfrm>
              <a:custGeom>
                <a:rect b="b" l="l" r="r" t="t"/>
                <a:pathLst>
                  <a:path extrusionOk="0" h="20593" w="15141">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127"/>
              <p:cNvSpPr/>
              <p:nvPr/>
            </p:nvSpPr>
            <p:spPr>
              <a:xfrm>
                <a:off x="2764773" y="1334751"/>
                <a:ext cx="47171" cy="52173"/>
              </a:xfrm>
              <a:custGeom>
                <a:rect b="b" l="l" r="r" t="t"/>
                <a:pathLst>
                  <a:path extrusionOk="0" h="14738" w="13325">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127"/>
              <p:cNvSpPr/>
              <p:nvPr/>
            </p:nvSpPr>
            <p:spPr>
              <a:xfrm>
                <a:off x="2554001" y="1354757"/>
                <a:ext cx="187956" cy="201536"/>
              </a:xfrm>
              <a:custGeom>
                <a:rect b="b" l="l" r="r" t="t"/>
                <a:pathLst>
                  <a:path extrusionOk="0" h="56931" w="53095">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127"/>
              <p:cNvSpPr/>
              <p:nvPr/>
            </p:nvSpPr>
            <p:spPr>
              <a:xfrm>
                <a:off x="2724763" y="1363329"/>
                <a:ext cx="46455" cy="58605"/>
              </a:xfrm>
              <a:custGeom>
                <a:rect b="b" l="l" r="r" t="t"/>
                <a:pathLst>
                  <a:path extrusionOk="0" h="16555" w="13123">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127"/>
              <p:cNvSpPr/>
              <p:nvPr/>
            </p:nvSpPr>
            <p:spPr>
              <a:xfrm>
                <a:off x="2587581" y="1591246"/>
                <a:ext cx="277288" cy="238695"/>
              </a:xfrm>
              <a:custGeom>
                <a:rect b="b" l="l" r="r" t="t"/>
                <a:pathLst>
                  <a:path extrusionOk="0" h="67428" w="7833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127"/>
              <p:cNvSpPr/>
              <p:nvPr/>
            </p:nvSpPr>
            <p:spPr>
              <a:xfrm>
                <a:off x="2631881" y="1556237"/>
                <a:ext cx="95768" cy="46455"/>
              </a:xfrm>
              <a:custGeom>
                <a:rect b="b" l="l" r="r" t="t"/>
                <a:pathLst>
                  <a:path extrusionOk="0" h="13123" w="27053">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127"/>
              <p:cNvSpPr/>
              <p:nvPr/>
            </p:nvSpPr>
            <p:spPr>
              <a:xfrm>
                <a:off x="2661889" y="1514798"/>
                <a:ext cx="66467" cy="47170"/>
              </a:xfrm>
              <a:custGeom>
                <a:rect b="b" l="l" r="r" t="t"/>
                <a:pathLst>
                  <a:path extrusionOk="0" h="13325" w="18776">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127"/>
              <p:cNvSpPr/>
              <p:nvPr/>
            </p:nvSpPr>
            <p:spPr>
              <a:xfrm>
                <a:off x="2635452" y="1602677"/>
                <a:ext cx="205108" cy="180094"/>
              </a:xfrm>
              <a:custGeom>
                <a:rect b="b" l="l" r="r" t="t"/>
                <a:pathLst>
                  <a:path extrusionOk="0" h="50874" w="5794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127"/>
              <p:cNvSpPr/>
              <p:nvPr/>
            </p:nvSpPr>
            <p:spPr>
              <a:xfrm>
                <a:off x="2676892" y="1560523"/>
                <a:ext cx="76471" cy="45025"/>
              </a:xfrm>
              <a:custGeom>
                <a:rect b="b" l="l" r="r" t="t"/>
                <a:pathLst>
                  <a:path extrusionOk="0" h="12719" w="21602">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127"/>
              <p:cNvSpPr/>
              <p:nvPr/>
            </p:nvSpPr>
            <p:spPr>
              <a:xfrm>
                <a:off x="2864801" y="1592672"/>
                <a:ext cx="278003" cy="237984"/>
              </a:xfrm>
              <a:custGeom>
                <a:rect b="b" l="l" r="r" t="t"/>
                <a:pathLst>
                  <a:path extrusionOk="0" h="67227" w="78532">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127"/>
              <p:cNvSpPr/>
              <p:nvPr/>
            </p:nvSpPr>
            <p:spPr>
              <a:xfrm>
                <a:off x="2840508" y="1660548"/>
                <a:ext cx="49316" cy="100770"/>
              </a:xfrm>
              <a:custGeom>
                <a:rect b="b" l="l" r="r" t="t"/>
                <a:pathLst>
                  <a:path extrusionOk="0" h="28466" w="13931">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127"/>
              <p:cNvSpPr/>
              <p:nvPr/>
            </p:nvSpPr>
            <p:spPr>
              <a:xfrm>
                <a:off x="2816930" y="1644831"/>
                <a:ext cx="47886" cy="77898"/>
              </a:xfrm>
              <a:custGeom>
                <a:rect b="b" l="l" r="r" t="t"/>
                <a:pathLst>
                  <a:path extrusionOk="0" h="22005" w="13527">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127"/>
              <p:cNvSpPr/>
              <p:nvPr/>
            </p:nvSpPr>
            <p:spPr>
              <a:xfrm>
                <a:off x="2889093" y="1602677"/>
                <a:ext cx="205823" cy="180809"/>
              </a:xfrm>
              <a:custGeom>
                <a:rect b="b" l="l" r="r" t="t"/>
                <a:pathLst>
                  <a:path extrusionOk="0" h="51076" w="58142">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127"/>
              <p:cNvSpPr/>
              <p:nvPr/>
            </p:nvSpPr>
            <p:spPr>
              <a:xfrm>
                <a:off x="2864801" y="1644831"/>
                <a:ext cx="48601" cy="77898"/>
              </a:xfrm>
              <a:custGeom>
                <a:rect b="b" l="l" r="r" t="t"/>
                <a:pathLst>
                  <a:path extrusionOk="0" h="22005" w="13729">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127"/>
              <p:cNvSpPr/>
              <p:nvPr/>
            </p:nvSpPr>
            <p:spPr>
              <a:xfrm>
                <a:off x="2864086" y="1653402"/>
                <a:ext cx="2149" cy="7151"/>
              </a:xfrm>
              <a:custGeom>
                <a:rect b="b" l="l" r="r" t="t"/>
                <a:pathLst>
                  <a:path extrusionOk="0" h="2020" w="607">
                    <a:moveTo>
                      <a:pt x="1" y="1"/>
                    </a:moveTo>
                    <a:cubicBezTo>
                      <a:pt x="1" y="606"/>
                      <a:pt x="203" y="1414"/>
                      <a:pt x="203" y="2019"/>
                    </a:cubicBezTo>
                    <a:cubicBezTo>
                      <a:pt x="405" y="1414"/>
                      <a:pt x="405" y="606"/>
                      <a:pt x="607" y="1"/>
                    </a:cubicBez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127"/>
              <p:cNvSpPr/>
              <p:nvPr/>
            </p:nvSpPr>
            <p:spPr>
              <a:xfrm>
                <a:off x="3006983" y="1313318"/>
                <a:ext cx="225119" cy="279430"/>
              </a:xfrm>
              <a:custGeom>
                <a:rect b="b" l="l" r="r" t="t"/>
                <a:pathLst>
                  <a:path extrusionOk="0" h="78935" w="63593">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127"/>
              <p:cNvSpPr/>
              <p:nvPr/>
            </p:nvSpPr>
            <p:spPr>
              <a:xfrm>
                <a:off x="2956256" y="1319034"/>
                <a:ext cx="54314" cy="72184"/>
              </a:xfrm>
              <a:custGeom>
                <a:rect b="b" l="l" r="r" t="t"/>
                <a:pathLst>
                  <a:path extrusionOk="0" h="20391" w="15343">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127"/>
              <p:cNvSpPr/>
              <p:nvPr/>
            </p:nvSpPr>
            <p:spPr>
              <a:xfrm>
                <a:off x="2919817" y="1335466"/>
                <a:ext cx="47886" cy="52888"/>
              </a:xfrm>
              <a:custGeom>
                <a:rect b="b" l="l" r="r" t="t"/>
                <a:pathLst>
                  <a:path extrusionOk="0" h="14940" w="13527">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127"/>
              <p:cNvSpPr/>
              <p:nvPr/>
            </p:nvSpPr>
            <p:spPr>
              <a:xfrm>
                <a:off x="3002697" y="1557663"/>
                <a:ext cx="95053" cy="46455"/>
              </a:xfrm>
              <a:custGeom>
                <a:rect b="b" l="l" r="r" t="t"/>
                <a:pathLst>
                  <a:path extrusionOk="0" h="13123" w="26851">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127"/>
              <p:cNvSpPr/>
              <p:nvPr/>
            </p:nvSpPr>
            <p:spPr>
              <a:xfrm>
                <a:off x="2975545" y="1561238"/>
                <a:ext cx="78616" cy="45740"/>
              </a:xfrm>
              <a:custGeom>
                <a:rect b="b" l="l" r="r" t="t"/>
                <a:pathLst>
                  <a:path extrusionOk="0" h="12921" w="22208">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127"/>
              <p:cNvSpPr/>
              <p:nvPr/>
            </p:nvSpPr>
            <p:spPr>
              <a:xfrm>
                <a:off x="2959827" y="1364044"/>
                <a:ext cx="47171" cy="60035"/>
              </a:xfrm>
              <a:custGeom>
                <a:rect b="b" l="l" r="r" t="t"/>
                <a:pathLst>
                  <a:path extrusionOk="0" h="16959" w="13325">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127"/>
              <p:cNvSpPr/>
              <p:nvPr/>
            </p:nvSpPr>
            <p:spPr>
              <a:xfrm>
                <a:off x="3002697" y="1515509"/>
                <a:ext cx="67179" cy="47170"/>
              </a:xfrm>
              <a:custGeom>
                <a:rect b="b" l="l" r="r" t="t"/>
                <a:pathLst>
                  <a:path extrusionOk="0" h="13325" w="18977">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127"/>
              <p:cNvSpPr/>
              <p:nvPr/>
            </p:nvSpPr>
            <p:spPr>
              <a:xfrm>
                <a:off x="3001982" y="1561238"/>
                <a:ext cx="719" cy="4"/>
              </a:xfrm>
              <a:custGeom>
                <a:rect b="b" l="l" r="r" t="t"/>
                <a:pathLst>
                  <a:path extrusionOk="0" h="1" w="203">
                    <a:moveTo>
                      <a:pt x="202" y="0"/>
                    </a:moveTo>
                    <a:lnTo>
                      <a:pt x="202" y="0"/>
                    </a:lnTo>
                    <a:lnTo>
                      <a:pt x="0" y="0"/>
                    </a:ln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127"/>
              <p:cNvSpPr/>
              <p:nvPr/>
            </p:nvSpPr>
            <p:spPr>
              <a:xfrm>
                <a:off x="2727622" y="1560523"/>
                <a:ext cx="4" cy="4"/>
              </a:xfrm>
              <a:custGeom>
                <a:rect b="b" l="l" r="r" t="t"/>
                <a:pathLst>
                  <a:path extrusionOk="0" h="1" w="1">
                    <a:moveTo>
                      <a:pt x="0" y="0"/>
                    </a:move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127"/>
              <p:cNvSpPr/>
              <p:nvPr/>
            </p:nvSpPr>
            <p:spPr>
              <a:xfrm>
                <a:off x="2706186" y="1356898"/>
                <a:ext cx="321598" cy="311591"/>
              </a:xfrm>
              <a:custGeom>
                <a:rect b="b" l="l" r="r" t="t"/>
                <a:pathLst>
                  <a:path extrusionOk="0" fill="none" h="88020" w="90847">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cap="flat" cmpd="sng" w="9525">
                <a:solidFill>
                  <a:srgbClr val="FFFFFF"/>
                </a:solidFill>
                <a:prstDash val="solid"/>
                <a:miter lim="20187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7" name="Google Shape;9657;p127"/>
            <p:cNvGrpSpPr/>
            <p:nvPr/>
          </p:nvGrpSpPr>
          <p:grpSpPr>
            <a:xfrm>
              <a:off x="2517909" y="1188726"/>
              <a:ext cx="702702" cy="725214"/>
              <a:chOff x="2517909" y="1188726"/>
              <a:chExt cx="702702" cy="725214"/>
            </a:xfrm>
          </p:grpSpPr>
          <p:sp>
            <p:nvSpPr>
              <p:cNvPr id="9658" name="Google Shape;9658;p127"/>
              <p:cNvSpPr/>
              <p:nvPr/>
            </p:nvSpPr>
            <p:spPr>
              <a:xfrm>
                <a:off x="2621966" y="118872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127"/>
              <p:cNvSpPr/>
              <p:nvPr/>
            </p:nvSpPr>
            <p:spPr>
              <a:xfrm>
                <a:off x="2517909" y="154330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127"/>
              <p:cNvSpPr/>
              <p:nvPr/>
            </p:nvSpPr>
            <p:spPr>
              <a:xfrm>
                <a:off x="3174265" y="155689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127"/>
              <p:cNvSpPr/>
              <p:nvPr/>
            </p:nvSpPr>
            <p:spPr>
              <a:xfrm>
                <a:off x="3023194" y="119720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127"/>
              <p:cNvSpPr/>
              <p:nvPr/>
            </p:nvSpPr>
            <p:spPr>
              <a:xfrm rot="8660313">
                <a:off x="2818264" y="180429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63" name="Google Shape;9663;p127"/>
          <p:cNvGrpSpPr/>
          <p:nvPr/>
        </p:nvGrpSpPr>
        <p:grpSpPr>
          <a:xfrm>
            <a:off x="1672184" y="1191441"/>
            <a:ext cx="583439" cy="870229"/>
            <a:chOff x="1716825" y="1121550"/>
            <a:chExt cx="622800" cy="928938"/>
          </a:xfrm>
        </p:grpSpPr>
        <p:grpSp>
          <p:nvGrpSpPr>
            <p:cNvPr id="9664" name="Google Shape;9664;p127"/>
            <p:cNvGrpSpPr/>
            <p:nvPr/>
          </p:nvGrpSpPr>
          <p:grpSpPr>
            <a:xfrm>
              <a:off x="1716825" y="1121550"/>
              <a:ext cx="622800" cy="928938"/>
              <a:chOff x="1716825" y="1121550"/>
              <a:chExt cx="622800" cy="928938"/>
            </a:xfrm>
          </p:grpSpPr>
          <p:cxnSp>
            <p:nvCxnSpPr>
              <p:cNvPr id="9665" name="Google Shape;9665;p127"/>
              <p:cNvCxnSpPr/>
              <p:nvPr/>
            </p:nvCxnSpPr>
            <p:spPr>
              <a:xfrm>
                <a:off x="1954750" y="1738188"/>
                <a:ext cx="0" cy="312300"/>
              </a:xfrm>
              <a:prstGeom prst="straightConnector1">
                <a:avLst/>
              </a:prstGeom>
              <a:noFill/>
              <a:ln cap="flat" cmpd="sng" w="9525">
                <a:solidFill>
                  <a:srgbClr val="213B55"/>
                </a:solidFill>
                <a:prstDash val="solid"/>
                <a:round/>
                <a:headEnd len="med" w="med" type="none"/>
                <a:tailEnd len="med" w="med" type="none"/>
              </a:ln>
            </p:spPr>
          </p:cxnSp>
          <p:sp>
            <p:nvSpPr>
              <p:cNvPr id="9666" name="Google Shape;9666;p127"/>
              <p:cNvSpPr/>
              <p:nvPr/>
            </p:nvSpPr>
            <p:spPr>
              <a:xfrm>
                <a:off x="1716825" y="1121550"/>
                <a:ext cx="622800" cy="622800"/>
              </a:xfrm>
              <a:prstGeom prst="ellipse">
                <a:avLst/>
              </a:pr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7" name="Google Shape;9667;p127"/>
            <p:cNvGrpSpPr/>
            <p:nvPr/>
          </p:nvGrpSpPr>
          <p:grpSpPr>
            <a:xfrm>
              <a:off x="1768050" y="1172775"/>
              <a:ext cx="520200" cy="832000"/>
              <a:chOff x="1768050" y="1172775"/>
              <a:chExt cx="520200" cy="832000"/>
            </a:xfrm>
          </p:grpSpPr>
          <p:cxnSp>
            <p:nvCxnSpPr>
              <p:cNvPr id="9668" name="Google Shape;9668;p127"/>
              <p:cNvCxnSpPr/>
              <p:nvPr/>
            </p:nvCxnSpPr>
            <p:spPr>
              <a:xfrm>
                <a:off x="2003025" y="1692475"/>
                <a:ext cx="0" cy="312300"/>
              </a:xfrm>
              <a:prstGeom prst="straightConnector1">
                <a:avLst/>
              </a:prstGeom>
              <a:noFill/>
              <a:ln cap="flat" cmpd="sng" w="9525">
                <a:solidFill>
                  <a:srgbClr val="667E92"/>
                </a:solidFill>
                <a:prstDash val="solid"/>
                <a:round/>
                <a:headEnd len="med" w="med" type="none"/>
                <a:tailEnd len="med" w="med" type="none"/>
              </a:ln>
            </p:spPr>
          </p:cxnSp>
          <p:sp>
            <p:nvSpPr>
              <p:cNvPr id="9669" name="Google Shape;9669;p127"/>
              <p:cNvSpPr/>
              <p:nvPr/>
            </p:nvSpPr>
            <p:spPr>
              <a:xfrm>
                <a:off x="1768050" y="1172775"/>
                <a:ext cx="520200" cy="520200"/>
              </a:xfrm>
              <a:prstGeom prst="ellipse">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0" name="Google Shape;9670;p127"/>
            <p:cNvGrpSpPr/>
            <p:nvPr/>
          </p:nvGrpSpPr>
          <p:grpSpPr>
            <a:xfrm>
              <a:off x="1820100" y="1225475"/>
              <a:ext cx="416400" cy="729575"/>
              <a:chOff x="1820100" y="1225475"/>
              <a:chExt cx="416400" cy="729575"/>
            </a:xfrm>
          </p:grpSpPr>
          <p:cxnSp>
            <p:nvCxnSpPr>
              <p:cNvPr id="9671" name="Google Shape;9671;p127"/>
              <p:cNvCxnSpPr/>
              <p:nvPr/>
            </p:nvCxnSpPr>
            <p:spPr>
              <a:xfrm>
                <a:off x="2051300" y="1642750"/>
                <a:ext cx="0" cy="312300"/>
              </a:xfrm>
              <a:prstGeom prst="straightConnector1">
                <a:avLst/>
              </a:prstGeom>
              <a:noFill/>
              <a:ln cap="flat" cmpd="sng" w="9525">
                <a:solidFill>
                  <a:srgbClr val="445D73"/>
                </a:solidFill>
                <a:prstDash val="solid"/>
                <a:round/>
                <a:headEnd len="med" w="med" type="none"/>
                <a:tailEnd len="med" w="med" type="none"/>
              </a:ln>
            </p:spPr>
          </p:cxnSp>
          <p:sp>
            <p:nvSpPr>
              <p:cNvPr id="9672" name="Google Shape;9672;p127"/>
              <p:cNvSpPr/>
              <p:nvPr/>
            </p:nvSpPr>
            <p:spPr>
              <a:xfrm>
                <a:off x="1820100" y="1225475"/>
                <a:ext cx="416400" cy="416400"/>
              </a:xfrm>
              <a:prstGeom prst="ellipse">
                <a:avLst/>
              </a:pr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3" name="Google Shape;9673;p127"/>
            <p:cNvGrpSpPr/>
            <p:nvPr/>
          </p:nvGrpSpPr>
          <p:grpSpPr>
            <a:xfrm>
              <a:off x="1874250" y="1278825"/>
              <a:ext cx="308100" cy="605275"/>
              <a:chOff x="1874250" y="1278825"/>
              <a:chExt cx="308100" cy="605275"/>
            </a:xfrm>
          </p:grpSpPr>
          <p:cxnSp>
            <p:nvCxnSpPr>
              <p:cNvPr id="9674" name="Google Shape;9674;p127"/>
              <p:cNvCxnSpPr/>
              <p:nvPr/>
            </p:nvCxnSpPr>
            <p:spPr>
              <a:xfrm>
                <a:off x="2099575" y="1571800"/>
                <a:ext cx="0" cy="312300"/>
              </a:xfrm>
              <a:prstGeom prst="straightConnector1">
                <a:avLst/>
              </a:prstGeom>
              <a:noFill/>
              <a:ln cap="flat" cmpd="sng" w="9525">
                <a:solidFill>
                  <a:srgbClr val="E3E9ED"/>
                </a:solidFill>
                <a:prstDash val="solid"/>
                <a:round/>
                <a:headEnd len="med" w="med" type="none"/>
                <a:tailEnd len="med" w="med" type="none"/>
              </a:ln>
            </p:spPr>
          </p:cxnSp>
          <p:sp>
            <p:nvSpPr>
              <p:cNvPr id="9675" name="Google Shape;9675;p127"/>
              <p:cNvSpPr/>
              <p:nvPr/>
            </p:nvSpPr>
            <p:spPr>
              <a:xfrm>
                <a:off x="1874250" y="1278825"/>
                <a:ext cx="308100" cy="3081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6" name="Google Shape;9676;p127"/>
            <p:cNvSpPr/>
            <p:nvPr/>
          </p:nvSpPr>
          <p:spPr>
            <a:xfrm>
              <a:off x="1920625" y="1326000"/>
              <a:ext cx="215400" cy="215400"/>
            </a:xfrm>
            <a:prstGeom prst="ellipse">
              <a:avLst/>
            </a:pr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7" name="Google Shape;9677;p127"/>
          <p:cNvGrpSpPr/>
          <p:nvPr/>
        </p:nvGrpSpPr>
        <p:grpSpPr>
          <a:xfrm>
            <a:off x="1592007" y="2077763"/>
            <a:ext cx="739072" cy="714152"/>
            <a:chOff x="4334725" y="1355875"/>
            <a:chExt cx="3106650" cy="3001900"/>
          </a:xfrm>
        </p:grpSpPr>
        <p:grpSp>
          <p:nvGrpSpPr>
            <p:cNvPr id="9678" name="Google Shape;9678;p127"/>
            <p:cNvGrpSpPr/>
            <p:nvPr/>
          </p:nvGrpSpPr>
          <p:grpSpPr>
            <a:xfrm>
              <a:off x="4516050" y="1724875"/>
              <a:ext cx="2693725" cy="2632900"/>
              <a:chOff x="4516050" y="1724875"/>
              <a:chExt cx="2693725" cy="2632900"/>
            </a:xfrm>
          </p:grpSpPr>
          <p:sp>
            <p:nvSpPr>
              <p:cNvPr id="9679" name="Google Shape;9679;p127"/>
              <p:cNvSpPr/>
              <p:nvPr/>
            </p:nvSpPr>
            <p:spPr>
              <a:xfrm>
                <a:off x="6227525" y="1737400"/>
                <a:ext cx="982250" cy="1548550"/>
              </a:xfrm>
              <a:custGeom>
                <a:rect b="b" l="l" r="r" t="t"/>
                <a:pathLst>
                  <a:path extrusionOk="0" h="61942" w="3929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127"/>
              <p:cNvSpPr/>
              <p:nvPr/>
            </p:nvSpPr>
            <p:spPr>
              <a:xfrm>
                <a:off x="4516050" y="1724875"/>
                <a:ext cx="1010900" cy="1581800"/>
              </a:xfrm>
              <a:custGeom>
                <a:rect b="b" l="l" r="r" t="t"/>
                <a:pathLst>
                  <a:path extrusionOk="0" h="63272" w="40436">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127"/>
              <p:cNvSpPr/>
              <p:nvPr/>
            </p:nvSpPr>
            <p:spPr>
              <a:xfrm>
                <a:off x="4977525" y="3800325"/>
                <a:ext cx="1782050" cy="557450"/>
              </a:xfrm>
              <a:custGeom>
                <a:rect b="b" l="l" r="r" t="t"/>
                <a:pathLst>
                  <a:path extrusionOk="0" h="22298" w="71282">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2" name="Google Shape;9682;p127"/>
            <p:cNvGrpSpPr/>
            <p:nvPr/>
          </p:nvGrpSpPr>
          <p:grpSpPr>
            <a:xfrm>
              <a:off x="4334725" y="1355875"/>
              <a:ext cx="3106650" cy="2709650"/>
              <a:chOff x="4334725" y="1355875"/>
              <a:chExt cx="3106650" cy="2709650"/>
            </a:xfrm>
          </p:grpSpPr>
          <p:sp>
            <p:nvSpPr>
              <p:cNvPr id="9683" name="Google Shape;9683;p127"/>
              <p:cNvSpPr/>
              <p:nvPr/>
            </p:nvSpPr>
            <p:spPr>
              <a:xfrm>
                <a:off x="5427950" y="1355875"/>
                <a:ext cx="904575" cy="1665925"/>
              </a:xfrm>
              <a:custGeom>
                <a:rect b="b" l="l" r="r" t="t"/>
                <a:pathLst>
                  <a:path extrusionOk="0" fill="none" h="66637" w="36183">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cap="flat" cmpd="sng" w="9525">
                <a:solidFill>
                  <a:srgbClr val="5F7D9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127"/>
              <p:cNvSpPr/>
              <p:nvPr/>
            </p:nvSpPr>
            <p:spPr>
              <a:xfrm>
                <a:off x="4334725" y="2760325"/>
                <a:ext cx="1547125" cy="1304775"/>
              </a:xfrm>
              <a:custGeom>
                <a:rect b="b" l="l" r="r" t="t"/>
                <a:pathLst>
                  <a:path extrusionOk="0" fill="none" h="52191" w="61885">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cap="flat" cmpd="sng" w="9525">
                <a:solidFill>
                  <a:srgbClr val="435D74"/>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127"/>
              <p:cNvSpPr/>
              <p:nvPr/>
            </p:nvSpPr>
            <p:spPr>
              <a:xfrm>
                <a:off x="5881825" y="2760325"/>
                <a:ext cx="1559550" cy="1305200"/>
              </a:xfrm>
              <a:custGeom>
                <a:rect b="b" l="l" r="r" t="t"/>
                <a:pathLst>
                  <a:path extrusionOk="0" fill="none" h="52208" w="62382">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cap="flat" cmpd="sng" w="9525">
                <a:solidFill>
                  <a:srgbClr val="A5B7C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86" name="Google Shape;9686;p127"/>
          <p:cNvGrpSpPr/>
          <p:nvPr/>
        </p:nvGrpSpPr>
        <p:grpSpPr>
          <a:xfrm>
            <a:off x="7708956" y="3708534"/>
            <a:ext cx="312074" cy="684173"/>
            <a:chOff x="7645573" y="3754300"/>
            <a:chExt cx="293855" cy="644170"/>
          </a:xfrm>
        </p:grpSpPr>
        <p:sp>
          <p:nvSpPr>
            <p:cNvPr id="9687" name="Google Shape;9687;p127"/>
            <p:cNvSpPr/>
            <p:nvPr/>
          </p:nvSpPr>
          <p:spPr>
            <a:xfrm>
              <a:off x="7645895" y="3855521"/>
              <a:ext cx="293533" cy="164134"/>
            </a:xfrm>
            <a:custGeom>
              <a:rect b="b" l="l" r="r" t="t"/>
              <a:pathLst>
                <a:path extrusionOk="0" h="10698" w="19132">
                  <a:moveTo>
                    <a:pt x="1" y="1"/>
                  </a:moveTo>
                  <a:lnTo>
                    <a:pt x="1" y="10698"/>
                  </a:lnTo>
                  <a:lnTo>
                    <a:pt x="19132" y="10698"/>
                  </a:lnTo>
                  <a:lnTo>
                    <a:pt x="19132"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127"/>
            <p:cNvSpPr/>
            <p:nvPr/>
          </p:nvSpPr>
          <p:spPr>
            <a:xfrm>
              <a:off x="7645573" y="3754300"/>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9" name="Google Shape;9689;p127"/>
          <p:cNvGrpSpPr/>
          <p:nvPr/>
        </p:nvGrpSpPr>
        <p:grpSpPr>
          <a:xfrm>
            <a:off x="5630944" y="1191441"/>
            <a:ext cx="709011" cy="739359"/>
            <a:chOff x="5830645" y="1256617"/>
            <a:chExt cx="530340" cy="553040"/>
          </a:xfrm>
        </p:grpSpPr>
        <p:grpSp>
          <p:nvGrpSpPr>
            <p:cNvPr id="9690" name="Google Shape;9690;p127"/>
            <p:cNvGrpSpPr/>
            <p:nvPr/>
          </p:nvGrpSpPr>
          <p:grpSpPr>
            <a:xfrm>
              <a:off x="5830645" y="1256617"/>
              <a:ext cx="259743" cy="269909"/>
              <a:chOff x="5830645" y="1256617"/>
              <a:chExt cx="259743" cy="269909"/>
            </a:xfrm>
          </p:grpSpPr>
          <p:sp>
            <p:nvSpPr>
              <p:cNvPr id="9691" name="Google Shape;9691;p127"/>
              <p:cNvSpPr/>
              <p:nvPr/>
            </p:nvSpPr>
            <p:spPr>
              <a:xfrm>
                <a:off x="5830645" y="1294145"/>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127"/>
              <p:cNvSpPr/>
              <p:nvPr/>
            </p:nvSpPr>
            <p:spPr>
              <a:xfrm>
                <a:off x="5922950" y="1256617"/>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3" name="Google Shape;9693;p127"/>
            <p:cNvGrpSpPr/>
            <p:nvPr/>
          </p:nvGrpSpPr>
          <p:grpSpPr>
            <a:xfrm>
              <a:off x="6101293" y="1256617"/>
              <a:ext cx="259692" cy="269909"/>
              <a:chOff x="6101293" y="1256617"/>
              <a:chExt cx="259692" cy="269909"/>
            </a:xfrm>
          </p:grpSpPr>
          <p:sp>
            <p:nvSpPr>
              <p:cNvPr id="9694" name="Google Shape;9694;p127"/>
              <p:cNvSpPr/>
              <p:nvPr/>
            </p:nvSpPr>
            <p:spPr>
              <a:xfrm>
                <a:off x="6101293" y="1294145"/>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127"/>
              <p:cNvSpPr/>
              <p:nvPr/>
            </p:nvSpPr>
            <p:spPr>
              <a:xfrm>
                <a:off x="6193623" y="1256617"/>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6" name="Google Shape;9696;p127"/>
            <p:cNvGrpSpPr/>
            <p:nvPr/>
          </p:nvGrpSpPr>
          <p:grpSpPr>
            <a:xfrm>
              <a:off x="5830645" y="1539749"/>
              <a:ext cx="259692" cy="269909"/>
              <a:chOff x="5830645" y="1539749"/>
              <a:chExt cx="259692" cy="269909"/>
            </a:xfrm>
          </p:grpSpPr>
          <p:sp>
            <p:nvSpPr>
              <p:cNvPr id="9697" name="Google Shape;9697;p127"/>
              <p:cNvSpPr/>
              <p:nvPr/>
            </p:nvSpPr>
            <p:spPr>
              <a:xfrm>
                <a:off x="5830645" y="1539749"/>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127"/>
              <p:cNvSpPr/>
              <p:nvPr/>
            </p:nvSpPr>
            <p:spPr>
              <a:xfrm>
                <a:off x="5922950" y="1734600"/>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9" name="Google Shape;9699;p127"/>
            <p:cNvGrpSpPr/>
            <p:nvPr/>
          </p:nvGrpSpPr>
          <p:grpSpPr>
            <a:xfrm>
              <a:off x="6101293" y="1539749"/>
              <a:ext cx="259692" cy="269909"/>
              <a:chOff x="6101293" y="1539749"/>
              <a:chExt cx="259692" cy="269909"/>
            </a:xfrm>
          </p:grpSpPr>
          <p:sp>
            <p:nvSpPr>
              <p:cNvPr id="9700" name="Google Shape;9700;p127"/>
              <p:cNvSpPr/>
              <p:nvPr/>
            </p:nvSpPr>
            <p:spPr>
              <a:xfrm>
                <a:off x="6101293" y="1539749"/>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127"/>
              <p:cNvSpPr/>
              <p:nvPr/>
            </p:nvSpPr>
            <p:spPr>
              <a:xfrm>
                <a:off x="6193623" y="1734600"/>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2" name="Google Shape;9702;p127"/>
            <p:cNvSpPr/>
            <p:nvPr/>
          </p:nvSpPr>
          <p:spPr>
            <a:xfrm>
              <a:off x="5999148" y="1436800"/>
              <a:ext cx="192625" cy="192690"/>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3" name="Google Shape;9703;p127"/>
          <p:cNvGrpSpPr/>
          <p:nvPr/>
        </p:nvGrpSpPr>
        <p:grpSpPr>
          <a:xfrm>
            <a:off x="732438" y="2927557"/>
            <a:ext cx="1452955" cy="621360"/>
            <a:chOff x="732422" y="2990152"/>
            <a:chExt cx="1337773" cy="572102"/>
          </a:xfrm>
        </p:grpSpPr>
        <p:sp>
          <p:nvSpPr>
            <p:cNvPr id="9704" name="Google Shape;9704;p127"/>
            <p:cNvSpPr/>
            <p:nvPr/>
          </p:nvSpPr>
          <p:spPr>
            <a:xfrm>
              <a:off x="923705" y="3182595"/>
              <a:ext cx="380762" cy="379464"/>
            </a:xfrm>
            <a:custGeom>
              <a:rect b="b" l="l" r="r" t="t"/>
              <a:pathLst>
                <a:path extrusionOk="0" h="33040" w="33153">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127"/>
            <p:cNvSpPr/>
            <p:nvPr/>
          </p:nvSpPr>
          <p:spPr>
            <a:xfrm>
              <a:off x="1309210" y="3183709"/>
              <a:ext cx="378534" cy="377248"/>
            </a:xfrm>
            <a:custGeom>
              <a:rect b="b" l="l" r="r" t="t"/>
              <a:pathLst>
                <a:path extrusionOk="0" h="32847" w="32959">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127"/>
            <p:cNvSpPr/>
            <p:nvPr/>
          </p:nvSpPr>
          <p:spPr>
            <a:xfrm>
              <a:off x="732422" y="2990152"/>
              <a:ext cx="380716" cy="379441"/>
            </a:xfrm>
            <a:custGeom>
              <a:rect b="b" l="l" r="r" t="t"/>
              <a:pathLst>
                <a:path extrusionOk="0" h="33038" w="33149">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127"/>
            <p:cNvSpPr/>
            <p:nvPr/>
          </p:nvSpPr>
          <p:spPr>
            <a:xfrm>
              <a:off x="1115837" y="2990152"/>
              <a:ext cx="380728" cy="379430"/>
            </a:xfrm>
            <a:custGeom>
              <a:rect b="b" l="l" r="r" t="t"/>
              <a:pathLst>
                <a:path extrusionOk="0" h="33037" w="3315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127"/>
            <p:cNvSpPr/>
            <p:nvPr/>
          </p:nvSpPr>
          <p:spPr>
            <a:xfrm>
              <a:off x="1691707" y="3184996"/>
              <a:ext cx="378488" cy="377259"/>
            </a:xfrm>
            <a:custGeom>
              <a:rect b="b" l="l" r="r" t="t"/>
              <a:pathLst>
                <a:path extrusionOk="0" h="32848" w="32955">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127"/>
            <p:cNvSpPr/>
            <p:nvPr/>
          </p:nvSpPr>
          <p:spPr>
            <a:xfrm>
              <a:off x="1499792" y="2993162"/>
              <a:ext cx="378523" cy="377213"/>
            </a:xfrm>
            <a:custGeom>
              <a:rect b="b" l="l" r="r" t="t"/>
              <a:pathLst>
                <a:path extrusionOk="0" h="32844" w="32958">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3" name="Shape 9713"/>
        <p:cNvGrpSpPr/>
        <p:nvPr/>
      </p:nvGrpSpPr>
      <p:grpSpPr>
        <a:xfrm>
          <a:off x="0" y="0"/>
          <a:ext cx="0" cy="0"/>
          <a:chOff x="0" y="0"/>
          <a:chExt cx="0" cy="0"/>
        </a:xfrm>
      </p:grpSpPr>
      <p:grpSp>
        <p:nvGrpSpPr>
          <p:cNvPr id="9714" name="Google Shape;9714;p128"/>
          <p:cNvGrpSpPr/>
          <p:nvPr/>
        </p:nvGrpSpPr>
        <p:grpSpPr>
          <a:xfrm>
            <a:off x="729238" y="1179665"/>
            <a:ext cx="1636117" cy="1526144"/>
            <a:chOff x="729238" y="1179665"/>
            <a:chExt cx="1636117" cy="1526144"/>
          </a:xfrm>
        </p:grpSpPr>
        <p:grpSp>
          <p:nvGrpSpPr>
            <p:cNvPr id="9715" name="Google Shape;9715;p128"/>
            <p:cNvGrpSpPr/>
            <p:nvPr/>
          </p:nvGrpSpPr>
          <p:grpSpPr>
            <a:xfrm>
              <a:off x="729238" y="1179665"/>
              <a:ext cx="80700" cy="1526144"/>
              <a:chOff x="729238" y="1179665"/>
              <a:chExt cx="80700" cy="1526144"/>
            </a:xfrm>
          </p:grpSpPr>
          <p:sp>
            <p:nvSpPr>
              <p:cNvPr id="9716" name="Google Shape;9716;p128"/>
              <p:cNvSpPr/>
              <p:nvPr/>
            </p:nvSpPr>
            <p:spPr>
              <a:xfrm>
                <a:off x="72923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128"/>
              <p:cNvSpPr/>
              <p:nvPr/>
            </p:nvSpPr>
            <p:spPr>
              <a:xfrm>
                <a:off x="72923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128"/>
              <p:cNvSpPr/>
              <p:nvPr/>
            </p:nvSpPr>
            <p:spPr>
              <a:xfrm>
                <a:off x="72923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128"/>
              <p:cNvSpPr/>
              <p:nvPr/>
            </p:nvSpPr>
            <p:spPr>
              <a:xfrm>
                <a:off x="72923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12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12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12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12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12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12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6" name="Google Shape;9726;p128"/>
            <p:cNvGrpSpPr/>
            <p:nvPr/>
          </p:nvGrpSpPr>
          <p:grpSpPr>
            <a:xfrm>
              <a:off x="903098" y="1179665"/>
              <a:ext cx="80700" cy="1526144"/>
              <a:chOff x="903098" y="1179665"/>
              <a:chExt cx="80700" cy="1526144"/>
            </a:xfrm>
          </p:grpSpPr>
          <p:sp>
            <p:nvSpPr>
              <p:cNvPr id="9727" name="Google Shape;9727;p128"/>
              <p:cNvSpPr/>
              <p:nvPr/>
            </p:nvSpPr>
            <p:spPr>
              <a:xfrm>
                <a:off x="90309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128"/>
              <p:cNvSpPr/>
              <p:nvPr/>
            </p:nvSpPr>
            <p:spPr>
              <a:xfrm>
                <a:off x="90309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128"/>
              <p:cNvSpPr/>
              <p:nvPr/>
            </p:nvSpPr>
            <p:spPr>
              <a:xfrm>
                <a:off x="90309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128"/>
              <p:cNvSpPr/>
              <p:nvPr/>
            </p:nvSpPr>
            <p:spPr>
              <a:xfrm>
                <a:off x="90309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128"/>
              <p:cNvSpPr/>
              <p:nvPr/>
            </p:nvSpPr>
            <p:spPr>
              <a:xfrm>
                <a:off x="90309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128"/>
              <p:cNvSpPr/>
              <p:nvPr/>
            </p:nvSpPr>
            <p:spPr>
              <a:xfrm>
                <a:off x="90309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12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12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12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12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7" name="Google Shape;9737;p128"/>
            <p:cNvGrpSpPr/>
            <p:nvPr/>
          </p:nvGrpSpPr>
          <p:grpSpPr>
            <a:xfrm>
              <a:off x="1076958" y="1179665"/>
              <a:ext cx="80700" cy="1526144"/>
              <a:chOff x="1076958" y="1179665"/>
              <a:chExt cx="80700" cy="1526144"/>
            </a:xfrm>
          </p:grpSpPr>
          <p:sp>
            <p:nvSpPr>
              <p:cNvPr id="9738" name="Google Shape;9738;p128"/>
              <p:cNvSpPr/>
              <p:nvPr/>
            </p:nvSpPr>
            <p:spPr>
              <a:xfrm>
                <a:off x="107695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128"/>
              <p:cNvSpPr/>
              <p:nvPr/>
            </p:nvSpPr>
            <p:spPr>
              <a:xfrm>
                <a:off x="107695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128"/>
              <p:cNvSpPr/>
              <p:nvPr/>
            </p:nvSpPr>
            <p:spPr>
              <a:xfrm>
                <a:off x="107695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128"/>
              <p:cNvSpPr/>
              <p:nvPr/>
            </p:nvSpPr>
            <p:spPr>
              <a:xfrm>
                <a:off x="107695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128"/>
              <p:cNvSpPr/>
              <p:nvPr/>
            </p:nvSpPr>
            <p:spPr>
              <a:xfrm>
                <a:off x="107695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128"/>
              <p:cNvSpPr/>
              <p:nvPr/>
            </p:nvSpPr>
            <p:spPr>
              <a:xfrm>
                <a:off x="107695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128"/>
              <p:cNvSpPr/>
              <p:nvPr/>
            </p:nvSpPr>
            <p:spPr>
              <a:xfrm>
                <a:off x="1076958"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12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12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12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8" name="Google Shape;9748;p128"/>
            <p:cNvGrpSpPr/>
            <p:nvPr/>
          </p:nvGrpSpPr>
          <p:grpSpPr>
            <a:xfrm>
              <a:off x="1247707" y="1179665"/>
              <a:ext cx="80700" cy="1526144"/>
              <a:chOff x="1247707" y="1179665"/>
              <a:chExt cx="80700" cy="1526144"/>
            </a:xfrm>
          </p:grpSpPr>
          <p:sp>
            <p:nvSpPr>
              <p:cNvPr id="9749" name="Google Shape;9749;p128"/>
              <p:cNvSpPr/>
              <p:nvPr/>
            </p:nvSpPr>
            <p:spPr>
              <a:xfrm>
                <a:off x="124770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128"/>
              <p:cNvSpPr/>
              <p:nvPr/>
            </p:nvSpPr>
            <p:spPr>
              <a:xfrm>
                <a:off x="124770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128"/>
              <p:cNvSpPr/>
              <p:nvPr/>
            </p:nvSpPr>
            <p:spPr>
              <a:xfrm>
                <a:off x="124770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12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12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12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12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12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12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12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9" name="Google Shape;9759;p128"/>
            <p:cNvGrpSpPr/>
            <p:nvPr/>
          </p:nvGrpSpPr>
          <p:grpSpPr>
            <a:xfrm>
              <a:off x="1421567" y="1179665"/>
              <a:ext cx="80700" cy="1526144"/>
              <a:chOff x="1421567" y="1179665"/>
              <a:chExt cx="80700" cy="1526144"/>
            </a:xfrm>
          </p:grpSpPr>
          <p:sp>
            <p:nvSpPr>
              <p:cNvPr id="9760" name="Google Shape;9760;p128"/>
              <p:cNvSpPr/>
              <p:nvPr/>
            </p:nvSpPr>
            <p:spPr>
              <a:xfrm>
                <a:off x="142156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128"/>
              <p:cNvSpPr/>
              <p:nvPr/>
            </p:nvSpPr>
            <p:spPr>
              <a:xfrm>
                <a:off x="142156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128"/>
              <p:cNvSpPr/>
              <p:nvPr/>
            </p:nvSpPr>
            <p:spPr>
              <a:xfrm>
                <a:off x="142156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128"/>
              <p:cNvSpPr/>
              <p:nvPr/>
            </p:nvSpPr>
            <p:spPr>
              <a:xfrm>
                <a:off x="142156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128"/>
              <p:cNvSpPr/>
              <p:nvPr/>
            </p:nvSpPr>
            <p:spPr>
              <a:xfrm>
                <a:off x="142156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128"/>
              <p:cNvSpPr/>
              <p:nvPr/>
            </p:nvSpPr>
            <p:spPr>
              <a:xfrm>
                <a:off x="142156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128"/>
              <p:cNvSpPr/>
              <p:nvPr/>
            </p:nvSpPr>
            <p:spPr>
              <a:xfrm>
                <a:off x="142156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128"/>
              <p:cNvSpPr/>
              <p:nvPr/>
            </p:nvSpPr>
            <p:spPr>
              <a:xfrm>
                <a:off x="142156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12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12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0" name="Google Shape;9770;p128"/>
            <p:cNvGrpSpPr/>
            <p:nvPr/>
          </p:nvGrpSpPr>
          <p:grpSpPr>
            <a:xfrm>
              <a:off x="1592327" y="1179665"/>
              <a:ext cx="80700" cy="1526144"/>
              <a:chOff x="1592327" y="1179665"/>
              <a:chExt cx="80700" cy="1526144"/>
            </a:xfrm>
          </p:grpSpPr>
          <p:sp>
            <p:nvSpPr>
              <p:cNvPr id="9771" name="Google Shape;9771;p128"/>
              <p:cNvSpPr/>
              <p:nvPr/>
            </p:nvSpPr>
            <p:spPr>
              <a:xfrm>
                <a:off x="159232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128"/>
              <p:cNvSpPr/>
              <p:nvPr/>
            </p:nvSpPr>
            <p:spPr>
              <a:xfrm>
                <a:off x="159232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128"/>
              <p:cNvSpPr/>
              <p:nvPr/>
            </p:nvSpPr>
            <p:spPr>
              <a:xfrm>
                <a:off x="159232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128"/>
              <p:cNvSpPr/>
              <p:nvPr/>
            </p:nvSpPr>
            <p:spPr>
              <a:xfrm>
                <a:off x="159232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128"/>
              <p:cNvSpPr/>
              <p:nvPr/>
            </p:nvSpPr>
            <p:spPr>
              <a:xfrm>
                <a:off x="159232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128"/>
              <p:cNvSpPr/>
              <p:nvPr/>
            </p:nvSpPr>
            <p:spPr>
              <a:xfrm>
                <a:off x="159232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12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12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12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12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1" name="Google Shape;9781;p128"/>
            <p:cNvGrpSpPr/>
            <p:nvPr/>
          </p:nvGrpSpPr>
          <p:grpSpPr>
            <a:xfrm>
              <a:off x="1766187" y="1179665"/>
              <a:ext cx="80700" cy="1526144"/>
              <a:chOff x="1766187" y="1179665"/>
              <a:chExt cx="80700" cy="1526144"/>
            </a:xfrm>
          </p:grpSpPr>
          <p:sp>
            <p:nvSpPr>
              <p:cNvPr id="9782" name="Google Shape;9782;p128"/>
              <p:cNvSpPr/>
              <p:nvPr/>
            </p:nvSpPr>
            <p:spPr>
              <a:xfrm>
                <a:off x="176618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128"/>
              <p:cNvSpPr/>
              <p:nvPr/>
            </p:nvSpPr>
            <p:spPr>
              <a:xfrm>
                <a:off x="176618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128"/>
              <p:cNvSpPr/>
              <p:nvPr/>
            </p:nvSpPr>
            <p:spPr>
              <a:xfrm>
                <a:off x="176618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128"/>
              <p:cNvSpPr/>
              <p:nvPr/>
            </p:nvSpPr>
            <p:spPr>
              <a:xfrm>
                <a:off x="176618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128"/>
              <p:cNvSpPr/>
              <p:nvPr/>
            </p:nvSpPr>
            <p:spPr>
              <a:xfrm>
                <a:off x="176618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128"/>
              <p:cNvSpPr/>
              <p:nvPr/>
            </p:nvSpPr>
            <p:spPr>
              <a:xfrm>
                <a:off x="176618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128"/>
              <p:cNvSpPr/>
              <p:nvPr/>
            </p:nvSpPr>
            <p:spPr>
              <a:xfrm>
                <a:off x="176618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128"/>
              <p:cNvSpPr/>
              <p:nvPr/>
            </p:nvSpPr>
            <p:spPr>
              <a:xfrm>
                <a:off x="176618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128"/>
              <p:cNvSpPr/>
              <p:nvPr/>
            </p:nvSpPr>
            <p:spPr>
              <a:xfrm>
                <a:off x="1766187" y="2464413"/>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12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2" name="Google Shape;9792;p128"/>
            <p:cNvGrpSpPr/>
            <p:nvPr/>
          </p:nvGrpSpPr>
          <p:grpSpPr>
            <a:xfrm>
              <a:off x="1936935" y="1179665"/>
              <a:ext cx="80700" cy="1526144"/>
              <a:chOff x="1936935" y="1179665"/>
              <a:chExt cx="80700" cy="1526144"/>
            </a:xfrm>
          </p:grpSpPr>
          <p:sp>
            <p:nvSpPr>
              <p:cNvPr id="9793" name="Google Shape;9793;p128"/>
              <p:cNvSpPr/>
              <p:nvPr/>
            </p:nvSpPr>
            <p:spPr>
              <a:xfrm>
                <a:off x="193693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128"/>
              <p:cNvSpPr/>
              <p:nvPr/>
            </p:nvSpPr>
            <p:spPr>
              <a:xfrm>
                <a:off x="193693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128"/>
              <p:cNvSpPr/>
              <p:nvPr/>
            </p:nvSpPr>
            <p:spPr>
              <a:xfrm>
                <a:off x="193693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128"/>
              <p:cNvSpPr/>
              <p:nvPr/>
            </p:nvSpPr>
            <p:spPr>
              <a:xfrm>
                <a:off x="193693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128"/>
              <p:cNvSpPr/>
              <p:nvPr/>
            </p:nvSpPr>
            <p:spPr>
              <a:xfrm>
                <a:off x="193693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12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12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12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12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12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3" name="Google Shape;9803;p128"/>
            <p:cNvGrpSpPr/>
            <p:nvPr/>
          </p:nvGrpSpPr>
          <p:grpSpPr>
            <a:xfrm>
              <a:off x="2110795" y="1179665"/>
              <a:ext cx="80700" cy="1526144"/>
              <a:chOff x="2110795" y="1179665"/>
              <a:chExt cx="80700" cy="1526144"/>
            </a:xfrm>
          </p:grpSpPr>
          <p:sp>
            <p:nvSpPr>
              <p:cNvPr id="9804" name="Google Shape;9804;p128"/>
              <p:cNvSpPr/>
              <p:nvPr/>
            </p:nvSpPr>
            <p:spPr>
              <a:xfrm>
                <a:off x="211079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128"/>
              <p:cNvSpPr/>
              <p:nvPr/>
            </p:nvSpPr>
            <p:spPr>
              <a:xfrm>
                <a:off x="211079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128"/>
              <p:cNvSpPr/>
              <p:nvPr/>
            </p:nvSpPr>
            <p:spPr>
              <a:xfrm>
                <a:off x="211079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128"/>
              <p:cNvSpPr/>
              <p:nvPr/>
            </p:nvSpPr>
            <p:spPr>
              <a:xfrm>
                <a:off x="211079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12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12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12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12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12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12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4" name="Google Shape;9814;p128"/>
            <p:cNvGrpSpPr/>
            <p:nvPr/>
          </p:nvGrpSpPr>
          <p:grpSpPr>
            <a:xfrm>
              <a:off x="2284655" y="1179665"/>
              <a:ext cx="80700" cy="1526144"/>
              <a:chOff x="2284655" y="1179665"/>
              <a:chExt cx="80700" cy="1526144"/>
            </a:xfrm>
          </p:grpSpPr>
          <p:sp>
            <p:nvSpPr>
              <p:cNvPr id="9815" name="Google Shape;9815;p128"/>
              <p:cNvSpPr/>
              <p:nvPr/>
            </p:nvSpPr>
            <p:spPr>
              <a:xfrm>
                <a:off x="228465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128"/>
              <p:cNvSpPr/>
              <p:nvPr/>
            </p:nvSpPr>
            <p:spPr>
              <a:xfrm>
                <a:off x="228465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128"/>
              <p:cNvSpPr/>
              <p:nvPr/>
            </p:nvSpPr>
            <p:spPr>
              <a:xfrm>
                <a:off x="228465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128"/>
              <p:cNvSpPr/>
              <p:nvPr/>
            </p:nvSpPr>
            <p:spPr>
              <a:xfrm>
                <a:off x="228465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128"/>
              <p:cNvSpPr/>
              <p:nvPr/>
            </p:nvSpPr>
            <p:spPr>
              <a:xfrm>
                <a:off x="228465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128"/>
              <p:cNvSpPr/>
              <p:nvPr/>
            </p:nvSpPr>
            <p:spPr>
              <a:xfrm>
                <a:off x="2284655"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12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12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12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12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25" name="Google Shape;9825;p128"/>
          <p:cNvGrpSpPr/>
          <p:nvPr/>
        </p:nvGrpSpPr>
        <p:grpSpPr>
          <a:xfrm>
            <a:off x="2623904" y="1198803"/>
            <a:ext cx="1364248" cy="1102133"/>
            <a:chOff x="2623904" y="1198803"/>
            <a:chExt cx="1364248" cy="1102133"/>
          </a:xfrm>
        </p:grpSpPr>
        <p:grpSp>
          <p:nvGrpSpPr>
            <p:cNvPr id="9826" name="Google Shape;9826;p128"/>
            <p:cNvGrpSpPr/>
            <p:nvPr/>
          </p:nvGrpSpPr>
          <p:grpSpPr>
            <a:xfrm>
              <a:off x="2623907" y="1198803"/>
              <a:ext cx="1364245" cy="273000"/>
              <a:chOff x="2623907" y="1198803"/>
              <a:chExt cx="1364245" cy="273000"/>
            </a:xfrm>
          </p:grpSpPr>
          <p:sp>
            <p:nvSpPr>
              <p:cNvPr id="9827" name="Google Shape;9827;p128"/>
              <p:cNvSpPr/>
              <p:nvPr/>
            </p:nvSpPr>
            <p:spPr>
              <a:xfrm>
                <a:off x="3715152" y="1198803"/>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12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12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12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12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2" name="Google Shape;9832;p128"/>
            <p:cNvGrpSpPr/>
            <p:nvPr/>
          </p:nvGrpSpPr>
          <p:grpSpPr>
            <a:xfrm>
              <a:off x="2623904" y="1476964"/>
              <a:ext cx="1364245" cy="273000"/>
              <a:chOff x="2623904" y="1476964"/>
              <a:chExt cx="1364245" cy="273000"/>
            </a:xfrm>
          </p:grpSpPr>
          <p:sp>
            <p:nvSpPr>
              <p:cNvPr id="9833" name="Google Shape;9833;p128"/>
              <p:cNvSpPr/>
              <p:nvPr/>
            </p:nvSpPr>
            <p:spPr>
              <a:xfrm>
                <a:off x="3169527"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128"/>
              <p:cNvSpPr/>
              <p:nvPr/>
            </p:nvSpPr>
            <p:spPr>
              <a:xfrm>
                <a:off x="3442338"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128"/>
              <p:cNvSpPr/>
              <p:nvPr/>
            </p:nvSpPr>
            <p:spPr>
              <a:xfrm>
                <a:off x="3715149"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12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12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8" name="Google Shape;9838;p128"/>
            <p:cNvGrpSpPr/>
            <p:nvPr/>
          </p:nvGrpSpPr>
          <p:grpSpPr>
            <a:xfrm>
              <a:off x="2623907" y="1749775"/>
              <a:ext cx="1364245" cy="273000"/>
              <a:chOff x="2623907" y="1749775"/>
              <a:chExt cx="1364245" cy="273000"/>
            </a:xfrm>
          </p:grpSpPr>
          <p:sp>
            <p:nvSpPr>
              <p:cNvPr id="9839" name="Google Shape;9839;p128"/>
              <p:cNvSpPr/>
              <p:nvPr/>
            </p:nvSpPr>
            <p:spPr>
              <a:xfrm>
                <a:off x="3442341"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128"/>
              <p:cNvSpPr/>
              <p:nvPr/>
            </p:nvSpPr>
            <p:spPr>
              <a:xfrm>
                <a:off x="3715152"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12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12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12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4" name="Google Shape;9844;p128"/>
            <p:cNvGrpSpPr/>
            <p:nvPr/>
          </p:nvGrpSpPr>
          <p:grpSpPr>
            <a:xfrm>
              <a:off x="2623904" y="2027936"/>
              <a:ext cx="1364245" cy="273000"/>
              <a:chOff x="2623904" y="2027936"/>
              <a:chExt cx="1364245" cy="273000"/>
            </a:xfrm>
          </p:grpSpPr>
          <p:sp>
            <p:nvSpPr>
              <p:cNvPr id="9845" name="Google Shape;9845;p12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12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12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12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12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50" name="Google Shape;9850;p128"/>
          <p:cNvGrpSpPr/>
          <p:nvPr/>
        </p:nvGrpSpPr>
        <p:grpSpPr>
          <a:xfrm>
            <a:off x="2613365" y="2657986"/>
            <a:ext cx="1387541" cy="159124"/>
            <a:chOff x="3200660" y="2180272"/>
            <a:chExt cx="2563824" cy="378237"/>
          </a:xfrm>
        </p:grpSpPr>
        <p:sp>
          <p:nvSpPr>
            <p:cNvPr id="9851" name="Google Shape;9851;p12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12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12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12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12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12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12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12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12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12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12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12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12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12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12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12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12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12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9" name="Google Shape;9869;p128"/>
          <p:cNvGrpSpPr/>
          <p:nvPr/>
        </p:nvGrpSpPr>
        <p:grpSpPr>
          <a:xfrm>
            <a:off x="2609890" y="2935811"/>
            <a:ext cx="1390502" cy="159625"/>
            <a:chOff x="3530150" y="2790075"/>
            <a:chExt cx="1962600" cy="225300"/>
          </a:xfrm>
        </p:grpSpPr>
        <p:sp>
          <p:nvSpPr>
            <p:cNvPr id="9870" name="Google Shape;9870;p128"/>
            <p:cNvSpPr/>
            <p:nvPr/>
          </p:nvSpPr>
          <p:spPr>
            <a:xfrm>
              <a:off x="3530150" y="2790075"/>
              <a:ext cx="1962600" cy="2253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128"/>
            <p:cNvSpPr/>
            <p:nvPr/>
          </p:nvSpPr>
          <p:spPr>
            <a:xfrm>
              <a:off x="3535069" y="2794464"/>
              <a:ext cx="1104900" cy="216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2" name="Google Shape;9872;p128"/>
          <p:cNvGrpSpPr/>
          <p:nvPr/>
        </p:nvGrpSpPr>
        <p:grpSpPr>
          <a:xfrm>
            <a:off x="2610543" y="3214137"/>
            <a:ext cx="1411629" cy="153761"/>
            <a:chOff x="3558802" y="4011427"/>
            <a:chExt cx="1866000" cy="111300"/>
          </a:xfrm>
        </p:grpSpPr>
        <p:sp>
          <p:nvSpPr>
            <p:cNvPr id="9873" name="Google Shape;9873;p128"/>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128"/>
            <p:cNvSpPr/>
            <p:nvPr/>
          </p:nvSpPr>
          <p:spPr>
            <a:xfrm flipH="1" rot="5400000">
              <a:off x="4162472" y="3415277"/>
              <a:ext cx="104700" cy="13047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5" name="Google Shape;9875;p128"/>
          <p:cNvGrpSpPr/>
          <p:nvPr/>
        </p:nvGrpSpPr>
        <p:grpSpPr>
          <a:xfrm>
            <a:off x="2610235" y="2419536"/>
            <a:ext cx="1383503" cy="119749"/>
            <a:chOff x="3465975" y="2270276"/>
            <a:chExt cx="1986364" cy="171929"/>
          </a:xfrm>
        </p:grpSpPr>
        <p:sp>
          <p:nvSpPr>
            <p:cNvPr id="9876" name="Google Shape;9876;p12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12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128"/>
            <p:cNvSpPr/>
            <p:nvPr/>
          </p:nvSpPr>
          <p:spPr>
            <a:xfrm rot="-5400000">
              <a:off x="4243603"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128"/>
            <p:cNvSpPr/>
            <p:nvPr/>
          </p:nvSpPr>
          <p:spPr>
            <a:xfrm rot="-5400000">
              <a:off x="4502812"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128"/>
            <p:cNvSpPr/>
            <p:nvPr/>
          </p:nvSpPr>
          <p:spPr>
            <a:xfrm rot="-5400000">
              <a:off x="4762021"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12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128"/>
            <p:cNvSpPr/>
            <p:nvPr/>
          </p:nvSpPr>
          <p:spPr>
            <a:xfrm rot="-5400000">
              <a:off x="502123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128"/>
            <p:cNvSpPr/>
            <p:nvPr/>
          </p:nvSpPr>
          <p:spPr>
            <a:xfrm rot="-5400000">
              <a:off x="528044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4" name="Google Shape;9884;p128"/>
          <p:cNvGrpSpPr/>
          <p:nvPr/>
        </p:nvGrpSpPr>
        <p:grpSpPr>
          <a:xfrm>
            <a:off x="2621243" y="3783187"/>
            <a:ext cx="1369531" cy="195460"/>
            <a:chOff x="723300" y="4253549"/>
            <a:chExt cx="2276482" cy="324900"/>
          </a:xfrm>
        </p:grpSpPr>
        <p:sp>
          <p:nvSpPr>
            <p:cNvPr id="9885" name="Google Shape;9885;p12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12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12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12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128"/>
            <p:cNvSpPr/>
            <p:nvPr/>
          </p:nvSpPr>
          <p:spPr>
            <a:xfrm>
              <a:off x="2658082" y="4253549"/>
              <a:ext cx="341700" cy="324900"/>
            </a:xfrm>
            <a:prstGeom prst="star5">
              <a:avLst>
                <a:gd fmla="val 19098" name="adj"/>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0" name="Google Shape;9890;p128"/>
          <p:cNvGrpSpPr/>
          <p:nvPr/>
        </p:nvGrpSpPr>
        <p:grpSpPr>
          <a:xfrm>
            <a:off x="2610803" y="3484367"/>
            <a:ext cx="1389066" cy="180119"/>
            <a:chOff x="705948" y="3788465"/>
            <a:chExt cx="2308953" cy="299400"/>
          </a:xfrm>
        </p:grpSpPr>
        <p:sp>
          <p:nvSpPr>
            <p:cNvPr id="9891" name="Google Shape;9891;p12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12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12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128"/>
            <p:cNvSpPr/>
            <p:nvPr/>
          </p:nvSpPr>
          <p:spPr>
            <a:xfrm>
              <a:off x="2189639"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128"/>
            <p:cNvSpPr/>
            <p:nvPr/>
          </p:nvSpPr>
          <p:spPr>
            <a:xfrm>
              <a:off x="2679500"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6" name="Google Shape;9896;p128"/>
          <p:cNvGrpSpPr/>
          <p:nvPr/>
        </p:nvGrpSpPr>
        <p:grpSpPr>
          <a:xfrm>
            <a:off x="2658741" y="4097347"/>
            <a:ext cx="1304609" cy="294074"/>
            <a:chOff x="2658741" y="4097347"/>
            <a:chExt cx="1304609" cy="294074"/>
          </a:xfrm>
        </p:grpSpPr>
        <p:grpSp>
          <p:nvGrpSpPr>
            <p:cNvPr id="9897" name="Google Shape;9897;p128"/>
            <p:cNvGrpSpPr/>
            <p:nvPr/>
          </p:nvGrpSpPr>
          <p:grpSpPr>
            <a:xfrm>
              <a:off x="2658741" y="4097347"/>
              <a:ext cx="118572" cy="294074"/>
              <a:chOff x="3343310" y="4475555"/>
              <a:chExt cx="127717" cy="316753"/>
            </a:xfrm>
          </p:grpSpPr>
          <p:sp>
            <p:nvSpPr>
              <p:cNvPr id="9898" name="Google Shape;9898;p12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12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0" name="Google Shape;9900;p128"/>
            <p:cNvGrpSpPr/>
            <p:nvPr/>
          </p:nvGrpSpPr>
          <p:grpSpPr>
            <a:xfrm>
              <a:off x="3815519" y="4098388"/>
              <a:ext cx="147831" cy="291991"/>
              <a:chOff x="3527539" y="4476677"/>
              <a:chExt cx="159232" cy="314510"/>
            </a:xfrm>
          </p:grpSpPr>
          <p:sp>
            <p:nvSpPr>
              <p:cNvPr id="9901" name="Google Shape;9901;p12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12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3" name="Google Shape;9903;p128"/>
            <p:cNvGrpSpPr/>
            <p:nvPr/>
          </p:nvGrpSpPr>
          <p:grpSpPr>
            <a:xfrm>
              <a:off x="3511696" y="4098388"/>
              <a:ext cx="147831" cy="291991"/>
              <a:chOff x="3527539" y="4476677"/>
              <a:chExt cx="159232" cy="314510"/>
            </a:xfrm>
          </p:grpSpPr>
          <p:sp>
            <p:nvSpPr>
              <p:cNvPr id="9904" name="Google Shape;9904;p12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12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6" name="Google Shape;9906;p128"/>
            <p:cNvGrpSpPr/>
            <p:nvPr/>
          </p:nvGrpSpPr>
          <p:grpSpPr>
            <a:xfrm>
              <a:off x="3207874" y="4098388"/>
              <a:ext cx="147831" cy="291991"/>
              <a:chOff x="3527539" y="4476677"/>
              <a:chExt cx="159232" cy="314510"/>
            </a:xfrm>
          </p:grpSpPr>
          <p:sp>
            <p:nvSpPr>
              <p:cNvPr id="9907" name="Google Shape;9907;p12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12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9" name="Google Shape;9909;p128"/>
            <p:cNvGrpSpPr/>
            <p:nvPr/>
          </p:nvGrpSpPr>
          <p:grpSpPr>
            <a:xfrm>
              <a:off x="2933305" y="4097347"/>
              <a:ext cx="118572" cy="294074"/>
              <a:chOff x="3343310" y="4475555"/>
              <a:chExt cx="127717" cy="316753"/>
            </a:xfrm>
          </p:grpSpPr>
          <p:sp>
            <p:nvSpPr>
              <p:cNvPr id="9910" name="Google Shape;9910;p12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12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12" name="Google Shape;9912;p128"/>
          <p:cNvGrpSpPr/>
          <p:nvPr/>
        </p:nvGrpSpPr>
        <p:grpSpPr>
          <a:xfrm>
            <a:off x="4277571" y="2080469"/>
            <a:ext cx="1433821" cy="191501"/>
            <a:chOff x="4273350" y="2080469"/>
            <a:chExt cx="1433821" cy="191501"/>
          </a:xfrm>
        </p:grpSpPr>
        <p:grpSp>
          <p:nvGrpSpPr>
            <p:cNvPr id="9913" name="Google Shape;9913;p128"/>
            <p:cNvGrpSpPr/>
            <p:nvPr/>
          </p:nvGrpSpPr>
          <p:grpSpPr>
            <a:xfrm>
              <a:off x="4273350" y="2080469"/>
              <a:ext cx="1433821" cy="0"/>
              <a:chOff x="5224975" y="2962250"/>
              <a:chExt cx="1544400" cy="0"/>
            </a:xfrm>
          </p:grpSpPr>
          <p:cxnSp>
            <p:nvCxnSpPr>
              <p:cNvPr id="9914" name="Google Shape;9914;p128"/>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9915" name="Google Shape;9915;p128"/>
              <p:cNvCxnSpPr/>
              <p:nvPr/>
            </p:nvCxnSpPr>
            <p:spPr>
              <a:xfrm>
                <a:off x="5225150" y="2962250"/>
                <a:ext cx="453300" cy="0"/>
              </a:xfrm>
              <a:prstGeom prst="straightConnector1">
                <a:avLst/>
              </a:prstGeom>
              <a:noFill/>
              <a:ln cap="flat" cmpd="sng" w="9525">
                <a:solidFill>
                  <a:srgbClr val="7994A9"/>
                </a:solidFill>
                <a:prstDash val="solid"/>
                <a:round/>
                <a:headEnd len="med" w="med" type="none"/>
                <a:tailEnd len="med" w="med" type="oval"/>
              </a:ln>
            </p:spPr>
          </p:cxnSp>
        </p:grpSp>
        <p:grpSp>
          <p:nvGrpSpPr>
            <p:cNvPr id="9916" name="Google Shape;9916;p128"/>
            <p:cNvGrpSpPr/>
            <p:nvPr/>
          </p:nvGrpSpPr>
          <p:grpSpPr>
            <a:xfrm>
              <a:off x="4273350" y="2271969"/>
              <a:ext cx="1433821" cy="0"/>
              <a:chOff x="5224975" y="2962250"/>
              <a:chExt cx="1544400" cy="0"/>
            </a:xfrm>
          </p:grpSpPr>
          <p:cxnSp>
            <p:nvCxnSpPr>
              <p:cNvPr id="9917" name="Google Shape;9917;p128"/>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9918" name="Google Shape;9918;p128"/>
              <p:cNvCxnSpPr/>
              <p:nvPr/>
            </p:nvCxnSpPr>
            <p:spPr>
              <a:xfrm>
                <a:off x="5225150" y="2962250"/>
                <a:ext cx="998700" cy="0"/>
              </a:xfrm>
              <a:prstGeom prst="straightConnector1">
                <a:avLst/>
              </a:prstGeom>
              <a:noFill/>
              <a:ln cap="flat" cmpd="sng" w="9525">
                <a:solidFill>
                  <a:srgbClr val="7994A9"/>
                </a:solidFill>
                <a:prstDash val="solid"/>
                <a:round/>
                <a:headEnd len="med" w="med" type="none"/>
                <a:tailEnd len="med" w="med" type="oval"/>
              </a:ln>
            </p:spPr>
          </p:cxnSp>
        </p:grpSp>
      </p:grpSp>
      <p:grpSp>
        <p:nvGrpSpPr>
          <p:cNvPr id="9919" name="Google Shape;9919;p128"/>
          <p:cNvGrpSpPr/>
          <p:nvPr/>
        </p:nvGrpSpPr>
        <p:grpSpPr>
          <a:xfrm>
            <a:off x="4279126" y="1183036"/>
            <a:ext cx="1430711" cy="743389"/>
            <a:chOff x="5159450" y="1919950"/>
            <a:chExt cx="1541050" cy="862500"/>
          </a:xfrm>
        </p:grpSpPr>
        <p:sp>
          <p:nvSpPr>
            <p:cNvPr id="9920" name="Google Shape;9920;p12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9921" name="Google Shape;9921;p128"/>
            <p:cNvGrpSpPr/>
            <p:nvPr/>
          </p:nvGrpSpPr>
          <p:grpSpPr>
            <a:xfrm>
              <a:off x="5159450" y="1919950"/>
              <a:ext cx="1541050" cy="862500"/>
              <a:chOff x="5159450" y="1919950"/>
              <a:chExt cx="1541050" cy="862500"/>
            </a:xfrm>
          </p:grpSpPr>
          <p:cxnSp>
            <p:nvCxnSpPr>
              <p:cNvPr id="9922" name="Google Shape;9922;p12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9923" name="Google Shape;9923;p12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9924" name="Google Shape;9924;p128"/>
          <p:cNvGrpSpPr/>
          <p:nvPr/>
        </p:nvGrpSpPr>
        <p:grpSpPr>
          <a:xfrm>
            <a:off x="4269239" y="2406364"/>
            <a:ext cx="1450484" cy="1052087"/>
            <a:chOff x="5230575" y="1554475"/>
            <a:chExt cx="2137150" cy="1550150"/>
          </a:xfrm>
        </p:grpSpPr>
        <p:sp>
          <p:nvSpPr>
            <p:cNvPr id="9925" name="Google Shape;9925;p128"/>
            <p:cNvSpPr/>
            <p:nvPr/>
          </p:nvSpPr>
          <p:spPr>
            <a:xfrm>
              <a:off x="6296450" y="2863325"/>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128"/>
            <p:cNvSpPr/>
            <p:nvPr/>
          </p:nvSpPr>
          <p:spPr>
            <a:xfrm>
              <a:off x="5230575" y="2863325"/>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128"/>
            <p:cNvSpPr/>
            <p:nvPr/>
          </p:nvSpPr>
          <p:spPr>
            <a:xfrm>
              <a:off x="6296450" y="2611125"/>
              <a:ext cx="1071275" cy="157150"/>
            </a:xfrm>
            <a:custGeom>
              <a:rect b="b" l="l" r="r" t="t"/>
              <a:pathLst>
                <a:path extrusionOk="0" h="6286" w="42851">
                  <a:moveTo>
                    <a:pt x="0" y="0"/>
                  </a:moveTo>
                  <a:lnTo>
                    <a:pt x="0" y="6285"/>
                  </a:lnTo>
                  <a:lnTo>
                    <a:pt x="42851" y="6285"/>
                  </a:lnTo>
                  <a:lnTo>
                    <a:pt x="42851"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128"/>
            <p:cNvSpPr/>
            <p:nvPr/>
          </p:nvSpPr>
          <p:spPr>
            <a:xfrm>
              <a:off x="5230575" y="2611125"/>
              <a:ext cx="1071350" cy="157150"/>
            </a:xfrm>
            <a:custGeom>
              <a:rect b="b" l="l" r="r" t="t"/>
              <a:pathLst>
                <a:path extrusionOk="0" h="6286" w="42854">
                  <a:moveTo>
                    <a:pt x="0" y="0"/>
                  </a:moveTo>
                  <a:lnTo>
                    <a:pt x="0" y="6285"/>
                  </a:lnTo>
                  <a:lnTo>
                    <a:pt x="42854" y="6285"/>
                  </a:lnTo>
                  <a:lnTo>
                    <a:pt x="42854"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128"/>
            <p:cNvSpPr/>
            <p:nvPr/>
          </p:nvSpPr>
          <p:spPr>
            <a:xfrm>
              <a:off x="6296450" y="2358900"/>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128"/>
            <p:cNvSpPr/>
            <p:nvPr/>
          </p:nvSpPr>
          <p:spPr>
            <a:xfrm>
              <a:off x="5230575" y="2358900"/>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128"/>
            <p:cNvSpPr/>
            <p:nvPr/>
          </p:nvSpPr>
          <p:spPr>
            <a:xfrm>
              <a:off x="6296450" y="2106700"/>
              <a:ext cx="989900" cy="157150"/>
            </a:xfrm>
            <a:custGeom>
              <a:rect b="b" l="l" r="r" t="t"/>
              <a:pathLst>
                <a:path extrusionOk="0" h="6286" w="39596">
                  <a:moveTo>
                    <a:pt x="0" y="0"/>
                  </a:moveTo>
                  <a:lnTo>
                    <a:pt x="0" y="6285"/>
                  </a:lnTo>
                  <a:lnTo>
                    <a:pt x="39596" y="6285"/>
                  </a:lnTo>
                  <a:lnTo>
                    <a:pt x="3959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128"/>
            <p:cNvSpPr/>
            <p:nvPr/>
          </p:nvSpPr>
          <p:spPr>
            <a:xfrm>
              <a:off x="5474700" y="2106700"/>
              <a:ext cx="827225" cy="157150"/>
            </a:xfrm>
            <a:custGeom>
              <a:rect b="b" l="l" r="r" t="t"/>
              <a:pathLst>
                <a:path extrusionOk="0" h="6286" w="33089">
                  <a:moveTo>
                    <a:pt x="0" y="0"/>
                  </a:moveTo>
                  <a:lnTo>
                    <a:pt x="0" y="6285"/>
                  </a:lnTo>
                  <a:lnTo>
                    <a:pt x="33089" y="6285"/>
                  </a:lnTo>
                  <a:lnTo>
                    <a:pt x="33089"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128"/>
            <p:cNvSpPr/>
            <p:nvPr/>
          </p:nvSpPr>
          <p:spPr>
            <a:xfrm>
              <a:off x="6296450" y="1854475"/>
              <a:ext cx="827225" cy="157175"/>
            </a:xfrm>
            <a:custGeom>
              <a:rect b="b" l="l" r="r" t="t"/>
              <a:pathLst>
                <a:path extrusionOk="0" h="6287" w="33089">
                  <a:moveTo>
                    <a:pt x="0" y="1"/>
                  </a:moveTo>
                  <a:lnTo>
                    <a:pt x="0" y="6286"/>
                  </a:lnTo>
                  <a:lnTo>
                    <a:pt x="33089" y="6286"/>
                  </a:lnTo>
                  <a:lnTo>
                    <a:pt x="3308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128"/>
            <p:cNvSpPr/>
            <p:nvPr/>
          </p:nvSpPr>
          <p:spPr>
            <a:xfrm>
              <a:off x="5637425" y="1854475"/>
              <a:ext cx="664500" cy="157175"/>
            </a:xfrm>
            <a:custGeom>
              <a:rect b="b" l="l" r="r" t="t"/>
              <a:pathLst>
                <a:path extrusionOk="0" h="6287" w="26580">
                  <a:moveTo>
                    <a:pt x="1" y="1"/>
                  </a:moveTo>
                  <a:lnTo>
                    <a:pt x="1" y="6286"/>
                  </a:lnTo>
                  <a:lnTo>
                    <a:pt x="26580" y="6286"/>
                  </a:lnTo>
                  <a:lnTo>
                    <a:pt x="2658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128"/>
            <p:cNvSpPr/>
            <p:nvPr/>
          </p:nvSpPr>
          <p:spPr>
            <a:xfrm>
              <a:off x="6296450" y="1602275"/>
              <a:ext cx="501750" cy="157075"/>
            </a:xfrm>
            <a:custGeom>
              <a:rect b="b" l="l" r="r" t="t"/>
              <a:pathLst>
                <a:path extrusionOk="0" h="6283" w="20070">
                  <a:moveTo>
                    <a:pt x="0" y="1"/>
                  </a:moveTo>
                  <a:lnTo>
                    <a:pt x="0" y="6283"/>
                  </a:lnTo>
                  <a:lnTo>
                    <a:pt x="20069" y="6283"/>
                  </a:lnTo>
                  <a:lnTo>
                    <a:pt x="2006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128"/>
            <p:cNvSpPr/>
            <p:nvPr/>
          </p:nvSpPr>
          <p:spPr>
            <a:xfrm>
              <a:off x="5800100" y="1602275"/>
              <a:ext cx="501825" cy="157075"/>
            </a:xfrm>
            <a:custGeom>
              <a:rect b="b" l="l" r="r" t="t"/>
              <a:pathLst>
                <a:path extrusionOk="0" h="6283" w="20073">
                  <a:moveTo>
                    <a:pt x="1" y="1"/>
                  </a:moveTo>
                  <a:lnTo>
                    <a:pt x="1" y="6283"/>
                  </a:lnTo>
                  <a:lnTo>
                    <a:pt x="20073" y="6283"/>
                  </a:lnTo>
                  <a:lnTo>
                    <a:pt x="2007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128"/>
            <p:cNvSpPr/>
            <p:nvPr/>
          </p:nvSpPr>
          <p:spPr>
            <a:xfrm>
              <a:off x="6301225" y="1554475"/>
              <a:ext cx="25" cy="1550150"/>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8" name="Google Shape;9938;p128"/>
          <p:cNvGrpSpPr/>
          <p:nvPr/>
        </p:nvGrpSpPr>
        <p:grpSpPr>
          <a:xfrm rot="10800000">
            <a:off x="4285790" y="3498553"/>
            <a:ext cx="1417383" cy="887946"/>
            <a:chOff x="5645403" y="2920021"/>
            <a:chExt cx="2650800" cy="2180614"/>
          </a:xfrm>
        </p:grpSpPr>
        <p:sp>
          <p:nvSpPr>
            <p:cNvPr id="9939" name="Google Shape;9939;p128"/>
            <p:cNvSpPr/>
            <p:nvPr/>
          </p:nvSpPr>
          <p:spPr>
            <a:xfrm>
              <a:off x="5772903" y="2920021"/>
              <a:ext cx="2523300" cy="469200"/>
            </a:xfrm>
            <a:prstGeom prst="rect">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40" name="Google Shape;9940;p128"/>
            <p:cNvCxnSpPr>
              <a:stCxn id="9939" idx="1"/>
            </p:cNvCxnSpPr>
            <p:nvPr/>
          </p:nvCxnSpPr>
          <p:spPr>
            <a:xfrm rot="10800000">
              <a:off x="5645403" y="3154021"/>
              <a:ext cx="127500" cy="600"/>
            </a:xfrm>
            <a:prstGeom prst="straightConnector1">
              <a:avLst/>
            </a:prstGeom>
            <a:noFill/>
            <a:ln cap="flat" cmpd="sng" w="9525">
              <a:solidFill>
                <a:srgbClr val="435D74"/>
              </a:solidFill>
              <a:prstDash val="solid"/>
              <a:round/>
              <a:headEnd len="med" w="med" type="none"/>
              <a:tailEnd len="med" w="med" type="none"/>
            </a:ln>
          </p:spPr>
        </p:cxnSp>
        <p:sp>
          <p:nvSpPr>
            <p:cNvPr id="9941" name="Google Shape;9941;p128"/>
            <p:cNvSpPr/>
            <p:nvPr/>
          </p:nvSpPr>
          <p:spPr>
            <a:xfrm>
              <a:off x="6010040" y="3500932"/>
              <a:ext cx="2049000" cy="4692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42" name="Google Shape;9942;p128"/>
            <p:cNvCxnSpPr>
              <a:endCxn id="9941" idx="3"/>
            </p:cNvCxnSpPr>
            <p:nvPr/>
          </p:nvCxnSpPr>
          <p:spPr>
            <a:xfrm rot="10800000">
              <a:off x="8059040" y="3735533"/>
              <a:ext cx="135300" cy="0"/>
            </a:xfrm>
            <a:prstGeom prst="straightConnector1">
              <a:avLst/>
            </a:prstGeom>
            <a:noFill/>
            <a:ln cap="flat" cmpd="sng" w="9525">
              <a:solidFill>
                <a:srgbClr val="5F7D95"/>
              </a:solidFill>
              <a:prstDash val="solid"/>
              <a:round/>
              <a:headEnd len="med" w="med" type="none"/>
              <a:tailEnd len="med" w="med" type="none"/>
            </a:ln>
          </p:spPr>
        </p:cxnSp>
        <p:sp>
          <p:nvSpPr>
            <p:cNvPr id="9943" name="Google Shape;9943;p128"/>
            <p:cNvSpPr/>
            <p:nvPr/>
          </p:nvSpPr>
          <p:spPr>
            <a:xfrm>
              <a:off x="6299123" y="4066183"/>
              <a:ext cx="1470600" cy="4692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44" name="Google Shape;9944;p128"/>
            <p:cNvCxnSpPr>
              <a:stCxn id="9943" idx="1"/>
            </p:cNvCxnSpPr>
            <p:nvPr/>
          </p:nvCxnSpPr>
          <p:spPr>
            <a:xfrm rot="10800000">
              <a:off x="6175222" y="4300183"/>
              <a:ext cx="123900" cy="600"/>
            </a:xfrm>
            <a:prstGeom prst="straightConnector1">
              <a:avLst/>
            </a:prstGeom>
            <a:noFill/>
            <a:ln cap="flat" cmpd="sng" w="9525">
              <a:solidFill>
                <a:srgbClr val="869FB2"/>
              </a:solidFill>
              <a:prstDash val="solid"/>
              <a:round/>
              <a:headEnd len="med" w="med" type="none"/>
              <a:tailEnd len="med" w="med" type="none"/>
            </a:ln>
          </p:spPr>
        </p:cxnSp>
        <p:sp>
          <p:nvSpPr>
            <p:cNvPr id="9945" name="Google Shape;9945;p128"/>
            <p:cNvSpPr/>
            <p:nvPr/>
          </p:nvSpPr>
          <p:spPr>
            <a:xfrm>
              <a:off x="6629161" y="4631435"/>
              <a:ext cx="810600" cy="4692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46" name="Google Shape;9946;p128"/>
            <p:cNvCxnSpPr>
              <a:endCxn id="9945" idx="3"/>
            </p:cNvCxnSpPr>
            <p:nvPr/>
          </p:nvCxnSpPr>
          <p:spPr>
            <a:xfrm flipH="1">
              <a:off x="7439761" y="4864535"/>
              <a:ext cx="104400" cy="1500"/>
            </a:xfrm>
            <a:prstGeom prst="straightConnector1">
              <a:avLst/>
            </a:prstGeom>
            <a:noFill/>
            <a:ln cap="flat" cmpd="sng" w="9525">
              <a:solidFill>
                <a:srgbClr val="BAC8D3"/>
              </a:solidFill>
              <a:prstDash val="solid"/>
              <a:round/>
              <a:headEnd len="med" w="med" type="none"/>
              <a:tailEnd len="med" w="med" type="none"/>
            </a:ln>
          </p:spPr>
        </p:cxnSp>
      </p:grpSp>
      <p:grpSp>
        <p:nvGrpSpPr>
          <p:cNvPr id="9947" name="Google Shape;9947;p128"/>
          <p:cNvGrpSpPr/>
          <p:nvPr/>
        </p:nvGrpSpPr>
        <p:grpSpPr>
          <a:xfrm>
            <a:off x="7386150" y="2401908"/>
            <a:ext cx="1071743" cy="1021579"/>
            <a:chOff x="7189833" y="2022667"/>
            <a:chExt cx="1251159" cy="1192597"/>
          </a:xfrm>
        </p:grpSpPr>
        <p:sp>
          <p:nvSpPr>
            <p:cNvPr id="9948" name="Google Shape;9948;p128"/>
            <p:cNvSpPr/>
            <p:nvPr/>
          </p:nvSpPr>
          <p:spPr>
            <a:xfrm>
              <a:off x="7474366" y="2461318"/>
              <a:ext cx="682343" cy="22018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128"/>
            <p:cNvSpPr/>
            <p:nvPr/>
          </p:nvSpPr>
          <p:spPr>
            <a:xfrm>
              <a:off x="7602697" y="2022667"/>
              <a:ext cx="426517" cy="402424"/>
            </a:xfrm>
            <a:custGeom>
              <a:rect b="b" l="l" r="r" t="t"/>
              <a:pathLst>
                <a:path extrusionOk="0" h="74009" w="78476">
                  <a:moveTo>
                    <a:pt x="39246" y="0"/>
                  </a:moveTo>
                  <a:lnTo>
                    <a:pt x="1" y="74009"/>
                  </a:lnTo>
                  <a:lnTo>
                    <a:pt x="78476" y="74009"/>
                  </a:lnTo>
                  <a:lnTo>
                    <a:pt x="3924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128"/>
            <p:cNvSpPr/>
            <p:nvPr/>
          </p:nvSpPr>
          <p:spPr>
            <a:xfrm>
              <a:off x="7189833" y="2972969"/>
              <a:ext cx="1251159" cy="242295"/>
            </a:xfrm>
            <a:custGeom>
              <a:rect b="b" l="l" r="r" t="t"/>
              <a:pathLst>
                <a:path extrusionOk="0" h="44560" w="230204">
                  <a:moveTo>
                    <a:pt x="25737" y="1"/>
                  </a:moveTo>
                  <a:lnTo>
                    <a:pt x="0" y="44560"/>
                  </a:lnTo>
                  <a:lnTo>
                    <a:pt x="230204" y="44560"/>
                  </a:lnTo>
                  <a:lnTo>
                    <a:pt x="204467"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128"/>
            <p:cNvSpPr/>
            <p:nvPr/>
          </p:nvSpPr>
          <p:spPr>
            <a:xfrm>
              <a:off x="7340931" y="2717730"/>
              <a:ext cx="950049" cy="219012"/>
            </a:xfrm>
            <a:custGeom>
              <a:rect b="b" l="l" r="r" t="t"/>
              <a:pathLst>
                <a:path extrusionOk="0" h="40278" w="174802">
                  <a:moveTo>
                    <a:pt x="22750" y="1"/>
                  </a:moveTo>
                  <a:lnTo>
                    <a:pt x="0" y="40278"/>
                  </a:lnTo>
                  <a:lnTo>
                    <a:pt x="174802" y="40278"/>
                  </a:lnTo>
                  <a:lnTo>
                    <a:pt x="15205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2" name="Google Shape;9952;p128"/>
          <p:cNvGrpSpPr/>
          <p:nvPr/>
        </p:nvGrpSpPr>
        <p:grpSpPr>
          <a:xfrm>
            <a:off x="727421" y="2828315"/>
            <a:ext cx="1695374" cy="1560837"/>
            <a:chOff x="727421" y="2828315"/>
            <a:chExt cx="1695374" cy="1560837"/>
          </a:xfrm>
        </p:grpSpPr>
        <p:grpSp>
          <p:nvGrpSpPr>
            <p:cNvPr id="9953" name="Google Shape;9953;p128"/>
            <p:cNvGrpSpPr/>
            <p:nvPr/>
          </p:nvGrpSpPr>
          <p:grpSpPr>
            <a:xfrm>
              <a:off x="819108" y="2882501"/>
              <a:ext cx="103104" cy="1426186"/>
              <a:chOff x="4674013" y="3100904"/>
              <a:chExt cx="122758" cy="1698043"/>
            </a:xfrm>
          </p:grpSpPr>
          <p:sp>
            <p:nvSpPr>
              <p:cNvPr id="9954" name="Google Shape;9954;p12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12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12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12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12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12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12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1" name="Google Shape;9961;p128"/>
            <p:cNvGrpSpPr/>
            <p:nvPr/>
          </p:nvGrpSpPr>
          <p:grpSpPr>
            <a:xfrm>
              <a:off x="1062475" y="2882501"/>
              <a:ext cx="103104" cy="1426186"/>
              <a:chOff x="4940438" y="3100904"/>
              <a:chExt cx="122758" cy="1698043"/>
            </a:xfrm>
          </p:grpSpPr>
          <p:sp>
            <p:nvSpPr>
              <p:cNvPr id="9962" name="Google Shape;9962;p12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12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12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12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12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12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12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9" name="Google Shape;9969;p128"/>
            <p:cNvGrpSpPr/>
            <p:nvPr/>
          </p:nvGrpSpPr>
          <p:grpSpPr>
            <a:xfrm>
              <a:off x="1299324" y="2882501"/>
              <a:ext cx="103104" cy="1426186"/>
              <a:chOff x="5206863" y="3100904"/>
              <a:chExt cx="122758" cy="1698043"/>
            </a:xfrm>
          </p:grpSpPr>
          <p:sp>
            <p:nvSpPr>
              <p:cNvPr id="9970" name="Google Shape;9970;p12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12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12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12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12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12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12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7" name="Google Shape;9977;p128"/>
            <p:cNvGrpSpPr/>
            <p:nvPr/>
          </p:nvGrpSpPr>
          <p:grpSpPr>
            <a:xfrm>
              <a:off x="1786057" y="2882501"/>
              <a:ext cx="103104" cy="1426186"/>
              <a:chOff x="6006138" y="3143629"/>
              <a:chExt cx="122758" cy="1698043"/>
            </a:xfrm>
          </p:grpSpPr>
          <p:sp>
            <p:nvSpPr>
              <p:cNvPr id="9978" name="Google Shape;9978;p12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12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12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12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12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12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12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5" name="Google Shape;9985;p128"/>
            <p:cNvGrpSpPr/>
            <p:nvPr/>
          </p:nvGrpSpPr>
          <p:grpSpPr>
            <a:xfrm>
              <a:off x="2029422" y="2882501"/>
              <a:ext cx="103104" cy="1426186"/>
              <a:chOff x="6805413" y="3100904"/>
              <a:chExt cx="122758" cy="1698043"/>
            </a:xfrm>
          </p:grpSpPr>
          <p:sp>
            <p:nvSpPr>
              <p:cNvPr id="9986" name="Google Shape;9986;p12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12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12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12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12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12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12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3" name="Google Shape;9993;p128"/>
            <p:cNvGrpSpPr/>
            <p:nvPr/>
          </p:nvGrpSpPr>
          <p:grpSpPr>
            <a:xfrm>
              <a:off x="727421" y="2828315"/>
              <a:ext cx="1695374" cy="1560837"/>
              <a:chOff x="734799" y="2782450"/>
              <a:chExt cx="1571100" cy="1577400"/>
            </a:xfrm>
          </p:grpSpPr>
          <p:cxnSp>
            <p:nvCxnSpPr>
              <p:cNvPr id="9994" name="Google Shape;9994;p12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9995" name="Google Shape;9995;p12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9996" name="Google Shape;9996;p128"/>
            <p:cNvGrpSpPr/>
            <p:nvPr/>
          </p:nvGrpSpPr>
          <p:grpSpPr>
            <a:xfrm>
              <a:off x="2272795" y="2882501"/>
              <a:ext cx="103104" cy="1426186"/>
              <a:chOff x="5206863" y="3100904"/>
              <a:chExt cx="122758" cy="1698043"/>
            </a:xfrm>
          </p:grpSpPr>
          <p:sp>
            <p:nvSpPr>
              <p:cNvPr id="9997" name="Google Shape;9997;p12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12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12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12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12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12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12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4" name="Google Shape;10004;p128"/>
            <p:cNvGrpSpPr/>
            <p:nvPr/>
          </p:nvGrpSpPr>
          <p:grpSpPr>
            <a:xfrm>
              <a:off x="1542694" y="2882501"/>
              <a:ext cx="103104" cy="1426186"/>
              <a:chOff x="6006138" y="3143629"/>
              <a:chExt cx="122758" cy="1698043"/>
            </a:xfrm>
          </p:grpSpPr>
          <p:sp>
            <p:nvSpPr>
              <p:cNvPr id="10005" name="Google Shape;10005;p12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12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12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12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12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12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12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12" name="Google Shape;10012;p128"/>
          <p:cNvGrpSpPr/>
          <p:nvPr/>
        </p:nvGrpSpPr>
        <p:grpSpPr>
          <a:xfrm>
            <a:off x="5936000" y="2405887"/>
            <a:ext cx="1248543" cy="1025319"/>
            <a:chOff x="5183758" y="1210600"/>
            <a:chExt cx="3605380" cy="2960783"/>
          </a:xfrm>
        </p:grpSpPr>
        <p:sp>
          <p:nvSpPr>
            <p:cNvPr id="10013" name="Google Shape;10013;p12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12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12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12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17" name="Google Shape;10017;p128"/>
            <p:cNvCxnSpPr/>
            <p:nvPr/>
          </p:nvCxnSpPr>
          <p:spPr>
            <a:xfrm>
              <a:off x="5183758" y="2382654"/>
              <a:ext cx="922800" cy="0"/>
            </a:xfrm>
            <a:prstGeom prst="straightConnector1">
              <a:avLst/>
            </a:prstGeom>
            <a:noFill/>
            <a:ln cap="flat" cmpd="sng" w="9525">
              <a:solidFill>
                <a:srgbClr val="869FB2"/>
              </a:solidFill>
              <a:prstDash val="solid"/>
              <a:round/>
              <a:headEnd len="med" w="med" type="oval"/>
              <a:tailEnd len="med" w="med" type="none"/>
            </a:ln>
          </p:spPr>
        </p:cxnSp>
        <p:cxnSp>
          <p:nvCxnSpPr>
            <p:cNvPr id="10018" name="Google Shape;10018;p128"/>
            <p:cNvCxnSpPr/>
            <p:nvPr/>
          </p:nvCxnSpPr>
          <p:spPr>
            <a:xfrm rot="10800000">
              <a:off x="8225195" y="1765431"/>
              <a:ext cx="559200" cy="0"/>
            </a:xfrm>
            <a:prstGeom prst="straightConnector1">
              <a:avLst/>
            </a:prstGeom>
            <a:noFill/>
            <a:ln cap="flat" cmpd="sng" w="9525">
              <a:solidFill>
                <a:srgbClr val="BAC8D3"/>
              </a:solidFill>
              <a:prstDash val="solid"/>
              <a:round/>
              <a:headEnd len="med" w="med" type="oval"/>
              <a:tailEnd len="med" w="med" type="none"/>
            </a:ln>
          </p:spPr>
        </p:cxnSp>
        <p:cxnSp>
          <p:nvCxnSpPr>
            <p:cNvPr id="10019" name="Google Shape;10019;p128"/>
            <p:cNvCxnSpPr/>
            <p:nvPr/>
          </p:nvCxnSpPr>
          <p:spPr>
            <a:xfrm rot="10800000">
              <a:off x="7504838" y="2943528"/>
              <a:ext cx="1284300" cy="0"/>
            </a:xfrm>
            <a:prstGeom prst="straightConnector1">
              <a:avLst/>
            </a:prstGeom>
            <a:noFill/>
            <a:ln cap="flat" cmpd="sng" w="9525">
              <a:solidFill>
                <a:srgbClr val="5F7D95"/>
              </a:solidFill>
              <a:prstDash val="solid"/>
              <a:round/>
              <a:headEnd len="med" w="med" type="oval"/>
              <a:tailEnd len="med" w="med" type="none"/>
            </a:ln>
          </p:spPr>
        </p:cxnSp>
        <p:cxnSp>
          <p:nvCxnSpPr>
            <p:cNvPr id="10020" name="Google Shape;10020;p128"/>
            <p:cNvCxnSpPr/>
            <p:nvPr/>
          </p:nvCxnSpPr>
          <p:spPr>
            <a:xfrm>
              <a:off x="5759284" y="3630350"/>
              <a:ext cx="922800" cy="0"/>
            </a:xfrm>
            <a:prstGeom prst="straightConnector1">
              <a:avLst/>
            </a:prstGeom>
            <a:noFill/>
            <a:ln cap="flat" cmpd="sng" w="9525">
              <a:solidFill>
                <a:srgbClr val="435D74"/>
              </a:solidFill>
              <a:prstDash val="solid"/>
              <a:round/>
              <a:headEnd len="med" w="med" type="oval"/>
              <a:tailEnd len="med" w="med" type="none"/>
            </a:ln>
          </p:spPr>
        </p:cxnSp>
        <p:sp>
          <p:nvSpPr>
            <p:cNvPr id="10021" name="Google Shape;10021;p128"/>
            <p:cNvSpPr/>
            <p:nvPr/>
          </p:nvSpPr>
          <p:spPr>
            <a:xfrm>
              <a:off x="6601902" y="3746583"/>
              <a:ext cx="566400" cy="424800"/>
            </a:xfrm>
            <a:prstGeom prst="downArrow">
              <a:avLst>
                <a:gd fmla="val 50000" name="adj1"/>
                <a:gd fmla="val 50000" name="adj2"/>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2" name="Google Shape;10022;p128"/>
          <p:cNvGrpSpPr/>
          <p:nvPr/>
        </p:nvGrpSpPr>
        <p:grpSpPr>
          <a:xfrm>
            <a:off x="5793062" y="3544204"/>
            <a:ext cx="2664831" cy="843440"/>
            <a:chOff x="5916567" y="1099697"/>
            <a:chExt cx="2556683" cy="809211"/>
          </a:xfrm>
        </p:grpSpPr>
        <p:sp>
          <p:nvSpPr>
            <p:cNvPr id="10023" name="Google Shape;10023;p128"/>
            <p:cNvSpPr/>
            <p:nvPr/>
          </p:nvSpPr>
          <p:spPr>
            <a:xfrm>
              <a:off x="5916567" y="1105515"/>
              <a:ext cx="2329202" cy="797642"/>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128"/>
            <p:cNvSpPr/>
            <p:nvPr/>
          </p:nvSpPr>
          <p:spPr>
            <a:xfrm>
              <a:off x="6719328" y="1353967"/>
              <a:ext cx="156983" cy="301221"/>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128"/>
            <p:cNvSpPr/>
            <p:nvPr/>
          </p:nvSpPr>
          <p:spPr>
            <a:xfrm>
              <a:off x="7142762" y="1276612"/>
              <a:ext cx="217467" cy="455564"/>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128"/>
            <p:cNvSpPr/>
            <p:nvPr/>
          </p:nvSpPr>
          <p:spPr>
            <a:xfrm>
              <a:off x="7621211" y="1188419"/>
              <a:ext cx="293739" cy="631637"/>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128"/>
            <p:cNvSpPr/>
            <p:nvPr/>
          </p:nvSpPr>
          <p:spPr>
            <a:xfrm>
              <a:off x="8279421" y="1099697"/>
              <a:ext cx="54" cy="0"/>
            </a:xfrm>
            <a:custGeom>
              <a:rect b="b" l="l" r="r" t="t"/>
              <a:pathLst>
                <a:path extrusionOk="0" h="0" w="6">
                  <a:moveTo>
                    <a:pt x="5" y="0"/>
                  </a:moveTo>
                  <a:lnTo>
                    <a:pt x="1" y="0"/>
                  </a:lnTo>
                  <a:close/>
                </a:path>
              </a:pathLst>
            </a:custGeom>
            <a:solidFill>
              <a:srgbClr val="E3E9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128"/>
            <p:cNvSpPr/>
            <p:nvPr/>
          </p:nvSpPr>
          <p:spPr>
            <a:xfrm>
              <a:off x="8245760" y="1099697"/>
              <a:ext cx="33670" cy="5791"/>
            </a:xfrm>
            <a:custGeom>
              <a:rect b="b" l="l" r="r" t="t"/>
              <a:pathLst>
                <a:path extrusionOk="0" h="647" w="3762">
                  <a:moveTo>
                    <a:pt x="3662" y="0"/>
                  </a:moveTo>
                  <a:cubicBezTo>
                    <a:pt x="2415" y="0"/>
                    <a:pt x="1194" y="222"/>
                    <a:pt x="1" y="646"/>
                  </a:cubicBezTo>
                  <a:lnTo>
                    <a:pt x="3762" y="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128"/>
            <p:cNvSpPr/>
            <p:nvPr/>
          </p:nvSpPr>
          <p:spPr>
            <a:xfrm>
              <a:off x="8085689" y="1099747"/>
              <a:ext cx="387562" cy="809161"/>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128"/>
            <p:cNvSpPr/>
            <p:nvPr/>
          </p:nvSpPr>
          <p:spPr>
            <a:xfrm>
              <a:off x="6372480" y="1417485"/>
              <a:ext cx="104679" cy="173370"/>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1" name="Google Shape;10031;p128"/>
          <p:cNvGrpSpPr/>
          <p:nvPr/>
        </p:nvGrpSpPr>
        <p:grpSpPr>
          <a:xfrm>
            <a:off x="5900602" y="1193063"/>
            <a:ext cx="1299851" cy="1023338"/>
            <a:chOff x="5900602" y="1193063"/>
            <a:chExt cx="1299851" cy="1023338"/>
          </a:xfrm>
        </p:grpSpPr>
        <p:grpSp>
          <p:nvGrpSpPr>
            <p:cNvPr id="10032" name="Google Shape;10032;p128"/>
            <p:cNvGrpSpPr/>
            <p:nvPr/>
          </p:nvGrpSpPr>
          <p:grpSpPr>
            <a:xfrm>
              <a:off x="6743564" y="1193063"/>
              <a:ext cx="456889" cy="700379"/>
              <a:chOff x="6743564" y="1193063"/>
              <a:chExt cx="456889" cy="700379"/>
            </a:xfrm>
          </p:grpSpPr>
          <p:grpSp>
            <p:nvGrpSpPr>
              <p:cNvPr id="10033" name="Google Shape;10033;p128"/>
              <p:cNvGrpSpPr/>
              <p:nvPr/>
            </p:nvGrpSpPr>
            <p:grpSpPr>
              <a:xfrm>
                <a:off x="6743564" y="1690731"/>
                <a:ext cx="214402" cy="202710"/>
                <a:chOff x="6743564" y="1690731"/>
                <a:chExt cx="214402" cy="202710"/>
              </a:xfrm>
            </p:grpSpPr>
            <p:sp>
              <p:nvSpPr>
                <p:cNvPr id="10034" name="Google Shape;10034;p128"/>
                <p:cNvSpPr/>
                <p:nvPr/>
              </p:nvSpPr>
              <p:spPr>
                <a:xfrm rot="-5400000">
                  <a:off x="6796932" y="1637364"/>
                  <a:ext cx="107666" cy="214402"/>
                </a:xfrm>
                <a:custGeom>
                  <a:rect b="b" l="l" r="r" t="t"/>
                  <a:pathLst>
                    <a:path extrusionOk="0" h="24651" w="12379">
                      <a:moveTo>
                        <a:pt x="727" y="0"/>
                      </a:moveTo>
                      <a:cubicBezTo>
                        <a:pt x="483" y="0"/>
                        <a:pt x="243" y="4"/>
                        <a:pt x="1" y="7"/>
                      </a:cubicBezTo>
                      <a:lnTo>
                        <a:pt x="1" y="23223"/>
                      </a:lnTo>
                      <a:lnTo>
                        <a:pt x="727" y="24650"/>
                      </a:lnTo>
                      <a:lnTo>
                        <a:pt x="12378" y="1737"/>
                      </a:lnTo>
                      <a:cubicBezTo>
                        <a:pt x="8795" y="619"/>
                        <a:pt x="4857" y="0"/>
                        <a:pt x="72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128"/>
                <p:cNvSpPr/>
                <p:nvPr/>
              </p:nvSpPr>
              <p:spPr>
                <a:xfrm rot="-5400000">
                  <a:off x="6797058" y="1744962"/>
                  <a:ext cx="95046" cy="201912"/>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6" name="Google Shape;10036;p128"/>
              <p:cNvGrpSpPr/>
              <p:nvPr/>
            </p:nvGrpSpPr>
            <p:grpSpPr>
              <a:xfrm>
                <a:off x="6915505" y="1193063"/>
                <a:ext cx="284947" cy="589637"/>
                <a:chOff x="6915505" y="1193063"/>
                <a:chExt cx="284947" cy="589637"/>
              </a:xfrm>
            </p:grpSpPr>
            <p:sp>
              <p:nvSpPr>
                <p:cNvPr id="10037" name="Google Shape;10037;p12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38" name="Google Shape;10038;p128"/>
                <p:cNvCxnSpPr/>
                <p:nvPr/>
              </p:nvCxnSpPr>
              <p:spPr>
                <a:xfrm rot="10800000">
                  <a:off x="6938275" y="1279600"/>
                  <a:ext cx="0" cy="503100"/>
                </a:xfrm>
                <a:prstGeom prst="straightConnector1">
                  <a:avLst/>
                </a:prstGeom>
                <a:noFill/>
                <a:ln cap="flat" cmpd="sng" w="9525">
                  <a:solidFill>
                    <a:srgbClr val="CFD9E0"/>
                  </a:solidFill>
                  <a:prstDash val="solid"/>
                  <a:round/>
                  <a:headEnd len="med" w="med" type="none"/>
                  <a:tailEnd len="med" w="med" type="oval"/>
                </a:ln>
              </p:spPr>
            </p:cxnSp>
          </p:grpSp>
        </p:grpSp>
        <p:grpSp>
          <p:nvGrpSpPr>
            <p:cNvPr id="10039" name="Google Shape;10039;p128"/>
            <p:cNvGrpSpPr/>
            <p:nvPr/>
          </p:nvGrpSpPr>
          <p:grpSpPr>
            <a:xfrm>
              <a:off x="6520337" y="1193063"/>
              <a:ext cx="341815" cy="801589"/>
              <a:chOff x="6520337" y="1193063"/>
              <a:chExt cx="341815" cy="801589"/>
            </a:xfrm>
          </p:grpSpPr>
          <p:grpSp>
            <p:nvGrpSpPr>
              <p:cNvPr id="10040" name="Google Shape;10040;p128"/>
              <p:cNvGrpSpPr/>
              <p:nvPr/>
            </p:nvGrpSpPr>
            <p:grpSpPr>
              <a:xfrm>
                <a:off x="6520337" y="1589527"/>
                <a:ext cx="213950" cy="405125"/>
                <a:chOff x="6520337" y="1589527"/>
                <a:chExt cx="213950" cy="405125"/>
              </a:xfrm>
            </p:grpSpPr>
            <p:sp>
              <p:nvSpPr>
                <p:cNvPr id="10041" name="Google Shape;10041;p12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128"/>
                <p:cNvSpPr/>
                <p:nvPr/>
              </p:nvSpPr>
              <p:spPr>
                <a:xfrm rot="-5400000">
                  <a:off x="6529204" y="178956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3" name="Google Shape;10043;p128"/>
              <p:cNvGrpSpPr/>
              <p:nvPr/>
            </p:nvGrpSpPr>
            <p:grpSpPr>
              <a:xfrm>
                <a:off x="6577204" y="1193063"/>
                <a:ext cx="284947" cy="453562"/>
                <a:chOff x="6577204" y="1193063"/>
                <a:chExt cx="284947" cy="453562"/>
              </a:xfrm>
            </p:grpSpPr>
            <p:sp>
              <p:nvSpPr>
                <p:cNvPr id="10044" name="Google Shape;10044;p12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45" name="Google Shape;10045;p128"/>
                <p:cNvCxnSpPr/>
                <p:nvPr/>
              </p:nvCxnSpPr>
              <p:spPr>
                <a:xfrm rot="10800000">
                  <a:off x="6677825" y="1279425"/>
                  <a:ext cx="0" cy="367200"/>
                </a:xfrm>
                <a:prstGeom prst="straightConnector1">
                  <a:avLst/>
                </a:prstGeom>
                <a:noFill/>
                <a:ln cap="flat" cmpd="sng" w="9525">
                  <a:solidFill>
                    <a:srgbClr val="A5B7C6"/>
                  </a:solidFill>
                  <a:prstDash val="solid"/>
                  <a:round/>
                  <a:headEnd len="med" w="med" type="none"/>
                  <a:tailEnd len="med" w="med" type="oval"/>
                </a:ln>
              </p:spPr>
            </p:cxnSp>
          </p:grpSp>
        </p:grpSp>
        <p:grpSp>
          <p:nvGrpSpPr>
            <p:cNvPr id="10046" name="Google Shape;10046;p128"/>
            <p:cNvGrpSpPr/>
            <p:nvPr/>
          </p:nvGrpSpPr>
          <p:grpSpPr>
            <a:xfrm>
              <a:off x="6238903" y="1193063"/>
              <a:ext cx="300475" cy="901782"/>
              <a:chOff x="6238903" y="1193063"/>
              <a:chExt cx="300475" cy="901782"/>
            </a:xfrm>
          </p:grpSpPr>
          <p:grpSp>
            <p:nvGrpSpPr>
              <p:cNvPr id="10047" name="Google Shape;10047;p128"/>
              <p:cNvGrpSpPr/>
              <p:nvPr/>
            </p:nvGrpSpPr>
            <p:grpSpPr>
              <a:xfrm>
                <a:off x="6290865" y="1489315"/>
                <a:ext cx="248514" cy="605530"/>
                <a:chOff x="6290865" y="1489315"/>
                <a:chExt cx="248514" cy="605530"/>
              </a:xfrm>
            </p:grpSpPr>
            <p:sp>
              <p:nvSpPr>
                <p:cNvPr id="10048" name="Google Shape;10048;p12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128"/>
                <p:cNvSpPr/>
                <p:nvPr/>
              </p:nvSpPr>
              <p:spPr>
                <a:xfrm rot="-5400000">
                  <a:off x="6266916" y="1822383"/>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0" name="Google Shape;10050;p128"/>
              <p:cNvGrpSpPr/>
              <p:nvPr/>
            </p:nvGrpSpPr>
            <p:grpSpPr>
              <a:xfrm>
                <a:off x="6238903" y="1193063"/>
                <a:ext cx="284947" cy="327512"/>
                <a:chOff x="6238903" y="1193063"/>
                <a:chExt cx="284947" cy="327512"/>
              </a:xfrm>
            </p:grpSpPr>
            <p:sp>
              <p:nvSpPr>
                <p:cNvPr id="10051" name="Google Shape;10051;p12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52" name="Google Shape;10052;p128"/>
                <p:cNvCxnSpPr/>
                <p:nvPr/>
              </p:nvCxnSpPr>
              <p:spPr>
                <a:xfrm rot="10800000">
                  <a:off x="6431250" y="1279375"/>
                  <a:ext cx="0" cy="241200"/>
                </a:xfrm>
                <a:prstGeom prst="straightConnector1">
                  <a:avLst/>
                </a:prstGeom>
                <a:noFill/>
                <a:ln cap="flat" cmpd="sng" w="9525">
                  <a:solidFill>
                    <a:srgbClr val="869FB2"/>
                  </a:solidFill>
                  <a:prstDash val="solid"/>
                  <a:round/>
                  <a:headEnd len="med" w="med" type="none"/>
                  <a:tailEnd len="med" w="med" type="oval"/>
                </a:ln>
              </p:spPr>
            </p:cxnSp>
          </p:grpSp>
        </p:grpSp>
        <p:grpSp>
          <p:nvGrpSpPr>
            <p:cNvPr id="10053" name="Google Shape;10053;p128"/>
            <p:cNvGrpSpPr/>
            <p:nvPr/>
          </p:nvGrpSpPr>
          <p:grpSpPr>
            <a:xfrm>
              <a:off x="5900602" y="1193063"/>
              <a:ext cx="444345" cy="1023338"/>
              <a:chOff x="5900602" y="1193063"/>
              <a:chExt cx="444345" cy="1023338"/>
            </a:xfrm>
          </p:grpSpPr>
          <p:grpSp>
            <p:nvGrpSpPr>
              <p:cNvPr id="10054" name="Google Shape;10054;p128"/>
              <p:cNvGrpSpPr/>
              <p:nvPr/>
            </p:nvGrpSpPr>
            <p:grpSpPr>
              <a:xfrm>
                <a:off x="6046501" y="1367785"/>
                <a:ext cx="298446" cy="848616"/>
                <a:chOff x="6046501" y="1367785"/>
                <a:chExt cx="298446" cy="848616"/>
              </a:xfrm>
            </p:grpSpPr>
            <p:sp>
              <p:nvSpPr>
                <p:cNvPr id="10055" name="Google Shape;10055;p12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128"/>
                <p:cNvSpPr/>
                <p:nvPr/>
              </p:nvSpPr>
              <p:spPr>
                <a:xfrm rot="-5400000">
                  <a:off x="5986745" y="185819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7" name="Google Shape;10057;p128"/>
              <p:cNvGrpSpPr/>
              <p:nvPr/>
            </p:nvGrpSpPr>
            <p:grpSpPr>
              <a:xfrm>
                <a:off x="5900602" y="1193063"/>
                <a:ext cx="284947" cy="182312"/>
                <a:chOff x="5900602" y="1193063"/>
                <a:chExt cx="284947" cy="182312"/>
              </a:xfrm>
            </p:grpSpPr>
            <p:sp>
              <p:nvSpPr>
                <p:cNvPr id="10058" name="Google Shape;10058;p12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59" name="Google Shape;10059;p12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grpSp>
        <p:nvGrpSpPr>
          <p:cNvPr id="10060" name="Google Shape;10060;p128"/>
          <p:cNvGrpSpPr/>
          <p:nvPr/>
        </p:nvGrpSpPr>
        <p:grpSpPr>
          <a:xfrm>
            <a:off x="7238484" y="1193208"/>
            <a:ext cx="1219413" cy="1051365"/>
            <a:chOff x="7287122" y="1165658"/>
            <a:chExt cx="1219413" cy="1051365"/>
          </a:xfrm>
        </p:grpSpPr>
        <p:grpSp>
          <p:nvGrpSpPr>
            <p:cNvPr id="10061" name="Google Shape;10061;p128"/>
            <p:cNvGrpSpPr/>
            <p:nvPr/>
          </p:nvGrpSpPr>
          <p:grpSpPr>
            <a:xfrm>
              <a:off x="7287122" y="1969723"/>
              <a:ext cx="1219413" cy="247300"/>
              <a:chOff x="7287122" y="1969723"/>
              <a:chExt cx="1219413" cy="247300"/>
            </a:xfrm>
          </p:grpSpPr>
          <p:sp>
            <p:nvSpPr>
              <p:cNvPr id="10062" name="Google Shape;10062;p12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63" name="Google Shape;10063;p128"/>
              <p:cNvGrpSpPr/>
              <p:nvPr/>
            </p:nvGrpSpPr>
            <p:grpSpPr>
              <a:xfrm>
                <a:off x="7287122" y="2063892"/>
                <a:ext cx="1151753" cy="73428"/>
                <a:chOff x="7287122" y="2063892"/>
                <a:chExt cx="1151753" cy="73428"/>
              </a:xfrm>
            </p:grpSpPr>
            <p:sp>
              <p:nvSpPr>
                <p:cNvPr id="10064" name="Google Shape;10064;p12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65" name="Google Shape;10065;p12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10066" name="Google Shape;10066;p128"/>
            <p:cNvGrpSpPr/>
            <p:nvPr/>
          </p:nvGrpSpPr>
          <p:grpSpPr>
            <a:xfrm>
              <a:off x="7287122" y="1712201"/>
              <a:ext cx="1219403" cy="246767"/>
              <a:chOff x="7287122" y="1712201"/>
              <a:chExt cx="1219403" cy="246767"/>
            </a:xfrm>
          </p:grpSpPr>
          <p:sp>
            <p:nvSpPr>
              <p:cNvPr id="10067" name="Google Shape;10067;p12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68" name="Google Shape;10068;p128"/>
              <p:cNvGrpSpPr/>
              <p:nvPr/>
            </p:nvGrpSpPr>
            <p:grpSpPr>
              <a:xfrm>
                <a:off x="7287122" y="1842861"/>
                <a:ext cx="1005303" cy="73419"/>
                <a:chOff x="7287122" y="1842861"/>
                <a:chExt cx="1005303" cy="73419"/>
              </a:xfrm>
            </p:grpSpPr>
            <p:sp>
              <p:nvSpPr>
                <p:cNvPr id="10069" name="Google Shape;10069;p12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70" name="Google Shape;10070;p12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10071" name="Google Shape;10071;p128"/>
            <p:cNvGrpSpPr/>
            <p:nvPr/>
          </p:nvGrpSpPr>
          <p:grpSpPr>
            <a:xfrm>
              <a:off x="7287122" y="1447520"/>
              <a:ext cx="1219403" cy="286667"/>
              <a:chOff x="7287122" y="1447520"/>
              <a:chExt cx="1219403" cy="286667"/>
            </a:xfrm>
          </p:grpSpPr>
          <p:sp>
            <p:nvSpPr>
              <p:cNvPr id="10072" name="Google Shape;10072;p12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3" name="Google Shape;10073;p128"/>
              <p:cNvGrpSpPr/>
              <p:nvPr/>
            </p:nvGrpSpPr>
            <p:grpSpPr>
              <a:xfrm>
                <a:off x="7287122" y="1581977"/>
                <a:ext cx="852803" cy="73428"/>
                <a:chOff x="7287122" y="1581977"/>
                <a:chExt cx="852803" cy="73428"/>
              </a:xfrm>
            </p:grpSpPr>
            <p:sp>
              <p:nvSpPr>
                <p:cNvPr id="10074" name="Google Shape;10074;p12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75" name="Google Shape;10075;p12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10076" name="Google Shape;10076;p128"/>
            <p:cNvGrpSpPr/>
            <p:nvPr/>
          </p:nvGrpSpPr>
          <p:grpSpPr>
            <a:xfrm>
              <a:off x="7287122" y="1165658"/>
              <a:ext cx="1219403" cy="344253"/>
              <a:chOff x="7287122" y="1165658"/>
              <a:chExt cx="1219403" cy="344253"/>
            </a:xfrm>
          </p:grpSpPr>
          <p:sp>
            <p:nvSpPr>
              <p:cNvPr id="10077" name="Google Shape;10077;p12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8" name="Google Shape;10078;p128"/>
              <p:cNvGrpSpPr/>
              <p:nvPr/>
            </p:nvGrpSpPr>
            <p:grpSpPr>
              <a:xfrm>
                <a:off x="7287122" y="1341025"/>
                <a:ext cx="695703" cy="73419"/>
                <a:chOff x="7287122" y="1341025"/>
                <a:chExt cx="695703" cy="73419"/>
              </a:xfrm>
            </p:grpSpPr>
            <p:sp>
              <p:nvSpPr>
                <p:cNvPr id="10079" name="Google Shape;10079;p12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80" name="Google Shape;10080;p12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7"/>
          <p:cNvSpPr txBox="1"/>
          <p:nvPr>
            <p:ph type="title"/>
          </p:nvPr>
        </p:nvSpPr>
        <p:spPr>
          <a:xfrm>
            <a:off x="5230400" y="3321638"/>
            <a:ext cx="2797500" cy="48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399" name="Google Shape;399;p57"/>
          <p:cNvSpPr txBox="1"/>
          <p:nvPr>
            <p:ph idx="1" type="subTitle"/>
          </p:nvPr>
        </p:nvSpPr>
        <p:spPr>
          <a:xfrm>
            <a:off x="4909400" y="1218188"/>
            <a:ext cx="3439500" cy="201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pic>
        <p:nvPicPr>
          <p:cNvPr id="400" name="Google Shape;400;p57"/>
          <p:cNvPicPr preferRelativeResize="0"/>
          <p:nvPr/>
        </p:nvPicPr>
        <p:blipFill rotWithShape="1">
          <a:blip r:embed="rId3">
            <a:alphaModFix/>
          </a:blip>
          <a:srcRect b="139" l="20556" r="-543" t="149"/>
          <a:stretch/>
        </p:blipFill>
        <p:spPr>
          <a:xfrm rot="931827">
            <a:off x="1470501" y="2748197"/>
            <a:ext cx="1758198" cy="1462825"/>
          </a:xfrm>
          <a:prstGeom prst="rect">
            <a:avLst/>
          </a:prstGeom>
          <a:noFill/>
          <a:ln>
            <a:noFill/>
          </a:ln>
          <a:effectLst>
            <a:outerShdw blurRad="57150" rotWithShape="0" algn="bl" dir="5400000" dist="19050">
              <a:srgbClr val="000000">
                <a:alpha val="50000"/>
              </a:srgbClr>
            </a:outerShdw>
          </a:effectLst>
        </p:spPr>
      </p:pic>
      <p:pic>
        <p:nvPicPr>
          <p:cNvPr id="401" name="Google Shape;401;p57"/>
          <p:cNvPicPr preferRelativeResize="0"/>
          <p:nvPr/>
        </p:nvPicPr>
        <p:blipFill rotWithShape="1">
          <a:blip r:embed="rId4">
            <a:alphaModFix/>
          </a:blip>
          <a:srcRect b="0" l="14173" r="5839" t="0"/>
          <a:stretch/>
        </p:blipFill>
        <p:spPr>
          <a:xfrm rot="-429395">
            <a:off x="1290676" y="1182925"/>
            <a:ext cx="1758199" cy="1465005"/>
          </a:xfrm>
          <a:prstGeom prst="rect">
            <a:avLst/>
          </a:prstGeom>
          <a:noFill/>
          <a:ln>
            <a:noFill/>
          </a:ln>
          <a:effectLst>
            <a:outerShdw blurRad="57150" rotWithShape="0" algn="bl" dir="5400000" dist="19050">
              <a:srgbClr val="000000">
                <a:alpha val="50000"/>
              </a:srgbClr>
            </a:outerShdw>
          </a:effectLst>
        </p:spPr>
      </p:pic>
      <p:sp>
        <p:nvSpPr>
          <p:cNvPr id="402" name="Google Shape;402;p57"/>
          <p:cNvSpPr/>
          <p:nvPr/>
        </p:nvSpPr>
        <p:spPr>
          <a:xfrm rot="1352827">
            <a:off x="2608186" y="945977"/>
            <a:ext cx="647394" cy="266313"/>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3" name="Google Shape;403;p57"/>
          <p:cNvSpPr/>
          <p:nvPr/>
        </p:nvSpPr>
        <p:spPr>
          <a:xfrm rot="2700000">
            <a:off x="1043042" y="3771017"/>
            <a:ext cx="647436" cy="266330"/>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pic>
        <p:nvPicPr>
          <p:cNvPr id="404" name="Google Shape;404;p57"/>
          <p:cNvPicPr preferRelativeResize="0"/>
          <p:nvPr/>
        </p:nvPicPr>
        <p:blipFill>
          <a:blip r:embed="rId5">
            <a:alphaModFix/>
          </a:blip>
          <a:stretch>
            <a:fillRect/>
          </a:stretch>
        </p:blipFill>
        <p:spPr>
          <a:xfrm>
            <a:off x="3473500" y="1944299"/>
            <a:ext cx="822120" cy="897400"/>
          </a:xfrm>
          <a:prstGeom prst="rect">
            <a:avLst/>
          </a:prstGeom>
          <a:noFill/>
          <a:ln>
            <a:noFill/>
          </a:ln>
        </p:spPr>
      </p:pic>
      <p:pic>
        <p:nvPicPr>
          <p:cNvPr id="405" name="Google Shape;405;p57"/>
          <p:cNvPicPr preferRelativeResize="0"/>
          <p:nvPr/>
        </p:nvPicPr>
        <p:blipFill>
          <a:blip r:embed="rId6">
            <a:alphaModFix/>
          </a:blip>
          <a:stretch>
            <a:fillRect/>
          </a:stretch>
        </p:blipFill>
        <p:spPr>
          <a:xfrm>
            <a:off x="5536850" y="3895112"/>
            <a:ext cx="2306474" cy="4171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084" name="Shape 10084"/>
        <p:cNvGrpSpPr/>
        <p:nvPr/>
      </p:nvGrpSpPr>
      <p:grpSpPr>
        <a:xfrm>
          <a:off x="0" y="0"/>
          <a:ext cx="0" cy="0"/>
          <a:chOff x="0" y="0"/>
          <a:chExt cx="0" cy="0"/>
        </a:xfrm>
      </p:grpSpPr>
      <p:pic>
        <p:nvPicPr>
          <p:cNvPr id="10085" name="Google Shape;10085;p12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8"/>
          <p:cNvSpPr txBox="1"/>
          <p:nvPr>
            <p:ph idx="1" type="subTitle"/>
          </p:nvPr>
        </p:nvSpPr>
        <p:spPr>
          <a:xfrm>
            <a:off x="1629950" y="3828100"/>
            <a:ext cx="2332500" cy="6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this picture if you wish</a:t>
            </a:r>
            <a:endParaRPr/>
          </a:p>
        </p:txBody>
      </p:sp>
      <p:sp>
        <p:nvSpPr>
          <p:cNvPr id="411" name="Google Shape;411;p58"/>
          <p:cNvSpPr txBox="1"/>
          <p:nvPr>
            <p:ph idx="2" type="body"/>
          </p:nvPr>
        </p:nvSpPr>
        <p:spPr>
          <a:xfrm>
            <a:off x="5044725" y="539500"/>
            <a:ext cx="3224400" cy="4069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You can explain what the topic is about here</a:t>
            </a:r>
            <a:br>
              <a:rPr lang="en"/>
            </a:br>
            <a:endParaRPr/>
          </a:p>
          <a:p>
            <a:pPr indent="-317500" lvl="0" marL="457200" rtl="0" algn="l">
              <a:spcBef>
                <a:spcPts val="0"/>
              </a:spcBef>
              <a:spcAft>
                <a:spcPts val="0"/>
              </a:spcAft>
              <a:buSzPts val="1400"/>
              <a:buChar char="●"/>
            </a:pPr>
            <a:r>
              <a:rPr lang="en"/>
              <a:t>You can explain what the topic is about here</a:t>
            </a:r>
            <a:br>
              <a:rPr lang="en"/>
            </a:br>
            <a:endParaRPr/>
          </a:p>
          <a:p>
            <a:pPr indent="-317500" lvl="0" marL="457200" rtl="0" algn="l">
              <a:spcBef>
                <a:spcPts val="0"/>
              </a:spcBef>
              <a:spcAft>
                <a:spcPts val="0"/>
              </a:spcAft>
              <a:buSzPts val="1400"/>
              <a:buChar char="●"/>
            </a:pPr>
            <a:r>
              <a:rPr lang="en"/>
              <a:t>You can explain what the topic is about here</a:t>
            </a:r>
            <a:br>
              <a:rPr lang="en"/>
            </a:br>
            <a:endParaRPr/>
          </a:p>
          <a:p>
            <a:pPr indent="-317500" lvl="0" marL="457200" rtl="0" algn="l">
              <a:spcBef>
                <a:spcPts val="0"/>
              </a:spcBef>
              <a:spcAft>
                <a:spcPts val="0"/>
              </a:spcAft>
              <a:buSzPts val="1400"/>
              <a:buChar char="●"/>
            </a:pPr>
            <a:r>
              <a:rPr lang="en"/>
              <a:t>You can explain what the topic is about here</a:t>
            </a:r>
            <a:br>
              <a:rPr lang="en"/>
            </a:br>
            <a:endParaRPr/>
          </a:p>
          <a:p>
            <a:pPr indent="-317500" lvl="0" marL="457200" rtl="0" algn="l">
              <a:spcBef>
                <a:spcPts val="0"/>
              </a:spcBef>
              <a:spcAft>
                <a:spcPts val="0"/>
              </a:spcAft>
              <a:buSzPts val="1400"/>
              <a:buChar char="●"/>
            </a:pPr>
            <a:r>
              <a:rPr lang="en"/>
              <a:t>You can explain what the topic is about here</a:t>
            </a:r>
            <a:endParaRPr/>
          </a:p>
        </p:txBody>
      </p:sp>
      <p:sp>
        <p:nvSpPr>
          <p:cNvPr id="412" name="Google Shape;412;p58"/>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this topic about?</a:t>
            </a:r>
            <a:endParaRPr/>
          </a:p>
        </p:txBody>
      </p:sp>
      <p:pic>
        <p:nvPicPr>
          <p:cNvPr id="413" name="Google Shape;413;p58"/>
          <p:cNvPicPr preferRelativeResize="0"/>
          <p:nvPr/>
        </p:nvPicPr>
        <p:blipFill>
          <a:blip r:embed="rId3">
            <a:alphaModFix/>
          </a:blip>
          <a:stretch>
            <a:fillRect/>
          </a:stretch>
        </p:blipFill>
        <p:spPr>
          <a:xfrm rot="-426463">
            <a:off x="1054628" y="1956679"/>
            <a:ext cx="1780381" cy="1570618"/>
          </a:xfrm>
          <a:prstGeom prst="rect">
            <a:avLst/>
          </a:prstGeom>
          <a:noFill/>
          <a:ln>
            <a:noFill/>
          </a:ln>
          <a:effectLst>
            <a:outerShdw blurRad="57150" rotWithShape="0" algn="bl" dir="5400000" dist="19050">
              <a:srgbClr val="000000">
                <a:alpha val="50000"/>
              </a:srgbClr>
            </a:outerShdw>
          </a:effectLst>
        </p:spPr>
      </p:pic>
      <p:sp>
        <p:nvSpPr>
          <p:cNvPr id="414" name="Google Shape;414;p58"/>
          <p:cNvSpPr/>
          <p:nvPr/>
        </p:nvSpPr>
        <p:spPr>
          <a:xfrm rot="-2700000">
            <a:off x="765274" y="2065491"/>
            <a:ext cx="647436" cy="266330"/>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15" name="Google Shape;415;p58"/>
          <p:cNvSpPr/>
          <p:nvPr/>
        </p:nvSpPr>
        <p:spPr>
          <a:xfrm rot="-2700000">
            <a:off x="2517624" y="3175166"/>
            <a:ext cx="647436" cy="266330"/>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pic>
        <p:nvPicPr>
          <p:cNvPr id="416" name="Google Shape;416;p58"/>
          <p:cNvPicPr preferRelativeResize="0"/>
          <p:nvPr/>
        </p:nvPicPr>
        <p:blipFill>
          <a:blip r:embed="rId4">
            <a:alphaModFix amt="80000"/>
          </a:blip>
          <a:stretch>
            <a:fillRect/>
          </a:stretch>
        </p:blipFill>
        <p:spPr>
          <a:xfrm rot="-6023610">
            <a:off x="2786831" y="3004878"/>
            <a:ext cx="1579416" cy="7164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411"/>
                                        </p:tgtEl>
                                        <p:attrNameLst>
                                          <p:attrName>style.visibility</p:attrName>
                                        </p:attrNameLst>
                                      </p:cBhvr>
                                      <p:to>
                                        <p:strVal val="visible"/>
                                      </p:to>
                                    </p:set>
                                    <p:anim calcmode="lin" valueType="num">
                                      <p:cBhvr additive="base">
                                        <p:cTn dur="1000"/>
                                        <p:tgtEl>
                                          <p:spTgt spid="4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